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66" r:id="rId3"/>
    <p:sldId id="260" r:id="rId4"/>
    <p:sldId id="261" r:id="rId5"/>
    <p:sldId id="267" r:id="rId6"/>
    <p:sldId id="265" r:id="rId7"/>
    <p:sldId id="264" r:id="rId8"/>
    <p:sldId id="273" r:id="rId9"/>
    <p:sldId id="286" r:id="rId10"/>
    <p:sldId id="275" r:id="rId11"/>
    <p:sldId id="287" r:id="rId12"/>
    <p:sldId id="276" r:id="rId13"/>
    <p:sldId id="277" r:id="rId14"/>
    <p:sldId id="281" r:id="rId15"/>
    <p:sldId id="278" r:id="rId16"/>
    <p:sldId id="284" r:id="rId17"/>
    <p:sldId id="288" r:id="rId18"/>
    <p:sldId id="279" r:id="rId19"/>
    <p:sldId id="289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82269" autoAdjust="0"/>
  </p:normalViewPr>
  <p:slideViewPr>
    <p:cSldViewPr snapToGrid="0">
      <p:cViewPr varScale="1">
        <p:scale>
          <a:sx n="45" d="100"/>
          <a:sy n="45" d="100"/>
        </p:scale>
        <p:origin x="66" y="10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_work\SBIR%20work\Brazeless\ColdTest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_work\SBIR%20work\Brazeless\ColdTest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2018_work\SBIR%20work\Brazeless\ColdTest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1990504863363"/>
          <c:y val="3.9643826301373343E-2"/>
          <c:w val="0.57001428130307241"/>
          <c:h val="0.76776407624505383"/>
        </c:manualLayout>
      </c:layout>
      <c:scatterChart>
        <c:scatterStyle val="lineMarker"/>
        <c:varyColors val="0"/>
        <c:ser>
          <c:idx val="3"/>
          <c:order val="0"/>
          <c:tx>
            <c:strRef>
              <c:f>Sheet1!$J$1</c:f>
              <c:strCache>
                <c:ptCount val="1"/>
                <c:pt idx="0">
                  <c:v>dB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Sheet1!$I$2:$I$1602</c:f>
              <c:numCache>
                <c:formatCode>General</c:formatCode>
                <c:ptCount val="1601"/>
                <c:pt idx="0">
                  <c:v>8500000000</c:v>
                </c:pt>
                <c:pt idx="1">
                  <c:v>8500312500</c:v>
                </c:pt>
                <c:pt idx="2">
                  <c:v>8500625000</c:v>
                </c:pt>
                <c:pt idx="3">
                  <c:v>8500937500</c:v>
                </c:pt>
                <c:pt idx="4">
                  <c:v>8501250000</c:v>
                </c:pt>
                <c:pt idx="5">
                  <c:v>8501562500</c:v>
                </c:pt>
                <c:pt idx="6">
                  <c:v>8501875000</c:v>
                </c:pt>
                <c:pt idx="7">
                  <c:v>8502187500</c:v>
                </c:pt>
                <c:pt idx="8">
                  <c:v>8502500000</c:v>
                </c:pt>
                <c:pt idx="9">
                  <c:v>8502812500</c:v>
                </c:pt>
                <c:pt idx="10">
                  <c:v>8503125000</c:v>
                </c:pt>
                <c:pt idx="11">
                  <c:v>8503437500</c:v>
                </c:pt>
                <c:pt idx="12">
                  <c:v>8503750000</c:v>
                </c:pt>
                <c:pt idx="13">
                  <c:v>8504062500</c:v>
                </c:pt>
                <c:pt idx="14">
                  <c:v>8504375000</c:v>
                </c:pt>
                <c:pt idx="15">
                  <c:v>8504687500</c:v>
                </c:pt>
                <c:pt idx="16">
                  <c:v>8505000000</c:v>
                </c:pt>
                <c:pt idx="17">
                  <c:v>8505312500</c:v>
                </c:pt>
                <c:pt idx="18">
                  <c:v>8505625000</c:v>
                </c:pt>
                <c:pt idx="19">
                  <c:v>8505937500</c:v>
                </c:pt>
                <c:pt idx="20">
                  <c:v>8506250000</c:v>
                </c:pt>
                <c:pt idx="21">
                  <c:v>8506562500</c:v>
                </c:pt>
                <c:pt idx="22">
                  <c:v>8506875000</c:v>
                </c:pt>
                <c:pt idx="23">
                  <c:v>8507187500</c:v>
                </c:pt>
                <c:pt idx="24">
                  <c:v>8507500000</c:v>
                </c:pt>
                <c:pt idx="25">
                  <c:v>8507812500</c:v>
                </c:pt>
                <c:pt idx="26">
                  <c:v>8508125000</c:v>
                </c:pt>
                <c:pt idx="27">
                  <c:v>8508437500</c:v>
                </c:pt>
                <c:pt idx="28">
                  <c:v>8508750000</c:v>
                </c:pt>
                <c:pt idx="29">
                  <c:v>8509062500</c:v>
                </c:pt>
                <c:pt idx="30">
                  <c:v>8509375000</c:v>
                </c:pt>
                <c:pt idx="31">
                  <c:v>8509687500</c:v>
                </c:pt>
                <c:pt idx="32">
                  <c:v>8510000000</c:v>
                </c:pt>
                <c:pt idx="33">
                  <c:v>8510312500</c:v>
                </c:pt>
                <c:pt idx="34">
                  <c:v>8510625000</c:v>
                </c:pt>
                <c:pt idx="35">
                  <c:v>8510937500</c:v>
                </c:pt>
                <c:pt idx="36">
                  <c:v>8511250000</c:v>
                </c:pt>
                <c:pt idx="37">
                  <c:v>8511562500</c:v>
                </c:pt>
                <c:pt idx="38">
                  <c:v>8511875000</c:v>
                </c:pt>
                <c:pt idx="39">
                  <c:v>8512187500</c:v>
                </c:pt>
                <c:pt idx="40">
                  <c:v>8512500000</c:v>
                </c:pt>
                <c:pt idx="41">
                  <c:v>8512812500</c:v>
                </c:pt>
                <c:pt idx="42">
                  <c:v>8513125000</c:v>
                </c:pt>
                <c:pt idx="43">
                  <c:v>8513437500</c:v>
                </c:pt>
                <c:pt idx="44">
                  <c:v>8513750000</c:v>
                </c:pt>
                <c:pt idx="45">
                  <c:v>8514062500</c:v>
                </c:pt>
                <c:pt idx="46">
                  <c:v>8514375000</c:v>
                </c:pt>
                <c:pt idx="47">
                  <c:v>8514687500</c:v>
                </c:pt>
                <c:pt idx="48">
                  <c:v>8515000000</c:v>
                </c:pt>
                <c:pt idx="49">
                  <c:v>8515312500</c:v>
                </c:pt>
                <c:pt idx="50">
                  <c:v>8515625000</c:v>
                </c:pt>
                <c:pt idx="51">
                  <c:v>8515937500</c:v>
                </c:pt>
                <c:pt idx="52">
                  <c:v>8516250000</c:v>
                </c:pt>
                <c:pt idx="53">
                  <c:v>8516562500</c:v>
                </c:pt>
                <c:pt idx="54">
                  <c:v>8516875000</c:v>
                </c:pt>
                <c:pt idx="55">
                  <c:v>8517187500</c:v>
                </c:pt>
                <c:pt idx="56">
                  <c:v>8517500000</c:v>
                </c:pt>
                <c:pt idx="57">
                  <c:v>8517812500</c:v>
                </c:pt>
                <c:pt idx="58">
                  <c:v>8518125000</c:v>
                </c:pt>
                <c:pt idx="59">
                  <c:v>8518437500</c:v>
                </c:pt>
                <c:pt idx="60">
                  <c:v>8518750000</c:v>
                </c:pt>
                <c:pt idx="61">
                  <c:v>8519062500</c:v>
                </c:pt>
                <c:pt idx="62">
                  <c:v>8519375000</c:v>
                </c:pt>
                <c:pt idx="63">
                  <c:v>8519687500</c:v>
                </c:pt>
                <c:pt idx="64">
                  <c:v>8520000000</c:v>
                </c:pt>
                <c:pt idx="65">
                  <c:v>8520312500</c:v>
                </c:pt>
                <c:pt idx="66">
                  <c:v>8520625000</c:v>
                </c:pt>
                <c:pt idx="67">
                  <c:v>8520937500</c:v>
                </c:pt>
                <c:pt idx="68">
                  <c:v>8521250000</c:v>
                </c:pt>
                <c:pt idx="69">
                  <c:v>8521562500</c:v>
                </c:pt>
                <c:pt idx="70">
                  <c:v>8521875000</c:v>
                </c:pt>
                <c:pt idx="71">
                  <c:v>8522187500</c:v>
                </c:pt>
                <c:pt idx="72">
                  <c:v>8522500000</c:v>
                </c:pt>
                <c:pt idx="73">
                  <c:v>8522812500</c:v>
                </c:pt>
                <c:pt idx="74">
                  <c:v>8523125000</c:v>
                </c:pt>
                <c:pt idx="75">
                  <c:v>8523437500</c:v>
                </c:pt>
                <c:pt idx="76">
                  <c:v>8523750000</c:v>
                </c:pt>
                <c:pt idx="77">
                  <c:v>8524062500</c:v>
                </c:pt>
                <c:pt idx="78">
                  <c:v>8524375000</c:v>
                </c:pt>
                <c:pt idx="79">
                  <c:v>8524687500</c:v>
                </c:pt>
                <c:pt idx="80">
                  <c:v>8525000000</c:v>
                </c:pt>
                <c:pt idx="81">
                  <c:v>8525312500</c:v>
                </c:pt>
                <c:pt idx="82">
                  <c:v>8525625000</c:v>
                </c:pt>
                <c:pt idx="83">
                  <c:v>8525937500</c:v>
                </c:pt>
                <c:pt idx="84">
                  <c:v>8526250000</c:v>
                </c:pt>
                <c:pt idx="85">
                  <c:v>8526562500</c:v>
                </c:pt>
                <c:pt idx="86">
                  <c:v>8526875000</c:v>
                </c:pt>
                <c:pt idx="87">
                  <c:v>8527187500</c:v>
                </c:pt>
                <c:pt idx="88">
                  <c:v>8527500000</c:v>
                </c:pt>
                <c:pt idx="89">
                  <c:v>8527812500</c:v>
                </c:pt>
                <c:pt idx="90">
                  <c:v>8528125000</c:v>
                </c:pt>
                <c:pt idx="91">
                  <c:v>8528437500</c:v>
                </c:pt>
                <c:pt idx="92">
                  <c:v>8528750000</c:v>
                </c:pt>
                <c:pt idx="93">
                  <c:v>8529062500</c:v>
                </c:pt>
                <c:pt idx="94">
                  <c:v>8529375000</c:v>
                </c:pt>
                <c:pt idx="95">
                  <c:v>8529687500</c:v>
                </c:pt>
                <c:pt idx="96">
                  <c:v>8530000000</c:v>
                </c:pt>
                <c:pt idx="97">
                  <c:v>8530312500</c:v>
                </c:pt>
                <c:pt idx="98">
                  <c:v>8530625000</c:v>
                </c:pt>
                <c:pt idx="99">
                  <c:v>8530937500</c:v>
                </c:pt>
                <c:pt idx="100">
                  <c:v>8531250000</c:v>
                </c:pt>
                <c:pt idx="101">
                  <c:v>8531562500</c:v>
                </c:pt>
                <c:pt idx="102">
                  <c:v>8531875000</c:v>
                </c:pt>
                <c:pt idx="103">
                  <c:v>8532187500</c:v>
                </c:pt>
                <c:pt idx="104">
                  <c:v>8532500000</c:v>
                </c:pt>
                <c:pt idx="105">
                  <c:v>8532812500</c:v>
                </c:pt>
                <c:pt idx="106">
                  <c:v>8533125000</c:v>
                </c:pt>
                <c:pt idx="107">
                  <c:v>8533437500</c:v>
                </c:pt>
                <c:pt idx="108">
                  <c:v>8533750000</c:v>
                </c:pt>
                <c:pt idx="109">
                  <c:v>8534062500</c:v>
                </c:pt>
                <c:pt idx="110">
                  <c:v>8534375000</c:v>
                </c:pt>
                <c:pt idx="111">
                  <c:v>8534687500</c:v>
                </c:pt>
                <c:pt idx="112">
                  <c:v>8535000000</c:v>
                </c:pt>
                <c:pt idx="113">
                  <c:v>8535312500</c:v>
                </c:pt>
                <c:pt idx="114">
                  <c:v>8535625000</c:v>
                </c:pt>
                <c:pt idx="115">
                  <c:v>8535937500</c:v>
                </c:pt>
                <c:pt idx="116">
                  <c:v>8536250000</c:v>
                </c:pt>
                <c:pt idx="117">
                  <c:v>8536562500</c:v>
                </c:pt>
                <c:pt idx="118">
                  <c:v>8536875000</c:v>
                </c:pt>
                <c:pt idx="119">
                  <c:v>8537187500</c:v>
                </c:pt>
                <c:pt idx="120">
                  <c:v>8537500000</c:v>
                </c:pt>
                <c:pt idx="121">
                  <c:v>8537812500</c:v>
                </c:pt>
                <c:pt idx="122">
                  <c:v>8538125000</c:v>
                </c:pt>
                <c:pt idx="123">
                  <c:v>8538437500</c:v>
                </c:pt>
                <c:pt idx="124">
                  <c:v>8538750000</c:v>
                </c:pt>
                <c:pt idx="125">
                  <c:v>8539062500</c:v>
                </c:pt>
                <c:pt idx="126">
                  <c:v>8539375000</c:v>
                </c:pt>
                <c:pt idx="127">
                  <c:v>8539687500</c:v>
                </c:pt>
                <c:pt idx="128">
                  <c:v>8540000000</c:v>
                </c:pt>
                <c:pt idx="129">
                  <c:v>8540312500</c:v>
                </c:pt>
                <c:pt idx="130">
                  <c:v>8540625000</c:v>
                </c:pt>
                <c:pt idx="131">
                  <c:v>8540937500</c:v>
                </c:pt>
                <c:pt idx="132">
                  <c:v>8541250000</c:v>
                </c:pt>
                <c:pt idx="133">
                  <c:v>8541562500</c:v>
                </c:pt>
                <c:pt idx="134">
                  <c:v>8541875000</c:v>
                </c:pt>
                <c:pt idx="135">
                  <c:v>8542187500</c:v>
                </c:pt>
                <c:pt idx="136">
                  <c:v>8542500000</c:v>
                </c:pt>
                <c:pt idx="137">
                  <c:v>8542812500</c:v>
                </c:pt>
                <c:pt idx="138">
                  <c:v>8543125000</c:v>
                </c:pt>
                <c:pt idx="139">
                  <c:v>8543437500</c:v>
                </c:pt>
                <c:pt idx="140">
                  <c:v>8543750000</c:v>
                </c:pt>
                <c:pt idx="141">
                  <c:v>8544062500</c:v>
                </c:pt>
                <c:pt idx="142">
                  <c:v>8544375000</c:v>
                </c:pt>
                <c:pt idx="143">
                  <c:v>8544687500</c:v>
                </c:pt>
                <c:pt idx="144">
                  <c:v>8545000000</c:v>
                </c:pt>
                <c:pt idx="145">
                  <c:v>8545312500</c:v>
                </c:pt>
                <c:pt idx="146">
                  <c:v>8545625000</c:v>
                </c:pt>
                <c:pt idx="147">
                  <c:v>8545937500</c:v>
                </c:pt>
                <c:pt idx="148">
                  <c:v>8546250000</c:v>
                </c:pt>
                <c:pt idx="149">
                  <c:v>8546562500</c:v>
                </c:pt>
                <c:pt idx="150">
                  <c:v>8546875000</c:v>
                </c:pt>
                <c:pt idx="151">
                  <c:v>8547187500</c:v>
                </c:pt>
                <c:pt idx="152">
                  <c:v>8547500000</c:v>
                </c:pt>
                <c:pt idx="153">
                  <c:v>8547812500</c:v>
                </c:pt>
                <c:pt idx="154">
                  <c:v>8548125000</c:v>
                </c:pt>
                <c:pt idx="155">
                  <c:v>8548437500</c:v>
                </c:pt>
                <c:pt idx="156">
                  <c:v>8548750000</c:v>
                </c:pt>
                <c:pt idx="157">
                  <c:v>8549062500</c:v>
                </c:pt>
                <c:pt idx="158">
                  <c:v>8549375000</c:v>
                </c:pt>
                <c:pt idx="159">
                  <c:v>8549687500</c:v>
                </c:pt>
                <c:pt idx="160">
                  <c:v>8550000000</c:v>
                </c:pt>
                <c:pt idx="161">
                  <c:v>8550312500</c:v>
                </c:pt>
                <c:pt idx="162">
                  <c:v>8550625000</c:v>
                </c:pt>
                <c:pt idx="163">
                  <c:v>8550937500</c:v>
                </c:pt>
                <c:pt idx="164">
                  <c:v>8551250000</c:v>
                </c:pt>
                <c:pt idx="165">
                  <c:v>8551562500</c:v>
                </c:pt>
                <c:pt idx="166">
                  <c:v>8551875000</c:v>
                </c:pt>
                <c:pt idx="167">
                  <c:v>8552187500</c:v>
                </c:pt>
                <c:pt idx="168">
                  <c:v>8552500000</c:v>
                </c:pt>
                <c:pt idx="169">
                  <c:v>8552812500</c:v>
                </c:pt>
                <c:pt idx="170">
                  <c:v>8553125000</c:v>
                </c:pt>
                <c:pt idx="171">
                  <c:v>8553437500</c:v>
                </c:pt>
                <c:pt idx="172">
                  <c:v>8553750000</c:v>
                </c:pt>
                <c:pt idx="173">
                  <c:v>8554062500</c:v>
                </c:pt>
                <c:pt idx="174">
                  <c:v>8554375000</c:v>
                </c:pt>
                <c:pt idx="175">
                  <c:v>8554687500</c:v>
                </c:pt>
                <c:pt idx="176">
                  <c:v>8555000000</c:v>
                </c:pt>
                <c:pt idx="177">
                  <c:v>8555312500</c:v>
                </c:pt>
                <c:pt idx="178">
                  <c:v>8555625000</c:v>
                </c:pt>
                <c:pt idx="179">
                  <c:v>8555937500</c:v>
                </c:pt>
                <c:pt idx="180">
                  <c:v>8556250000</c:v>
                </c:pt>
                <c:pt idx="181">
                  <c:v>8556562500</c:v>
                </c:pt>
                <c:pt idx="182">
                  <c:v>8556875000</c:v>
                </c:pt>
                <c:pt idx="183">
                  <c:v>8557187500</c:v>
                </c:pt>
                <c:pt idx="184">
                  <c:v>8557500000</c:v>
                </c:pt>
                <c:pt idx="185">
                  <c:v>8557812500</c:v>
                </c:pt>
                <c:pt idx="186">
                  <c:v>8558125000</c:v>
                </c:pt>
                <c:pt idx="187">
                  <c:v>8558437500</c:v>
                </c:pt>
                <c:pt idx="188">
                  <c:v>8558750000</c:v>
                </c:pt>
                <c:pt idx="189">
                  <c:v>8559062500</c:v>
                </c:pt>
                <c:pt idx="190">
                  <c:v>8559375000</c:v>
                </c:pt>
                <c:pt idx="191">
                  <c:v>8559687500</c:v>
                </c:pt>
                <c:pt idx="192">
                  <c:v>8560000000</c:v>
                </c:pt>
                <c:pt idx="193">
                  <c:v>8560312500</c:v>
                </c:pt>
                <c:pt idx="194">
                  <c:v>8560625000</c:v>
                </c:pt>
                <c:pt idx="195">
                  <c:v>8560937500</c:v>
                </c:pt>
                <c:pt idx="196">
                  <c:v>8561250000</c:v>
                </c:pt>
                <c:pt idx="197">
                  <c:v>8561562500</c:v>
                </c:pt>
                <c:pt idx="198">
                  <c:v>8561875000</c:v>
                </c:pt>
                <c:pt idx="199">
                  <c:v>8562187500</c:v>
                </c:pt>
                <c:pt idx="200">
                  <c:v>8562500000</c:v>
                </c:pt>
                <c:pt idx="201">
                  <c:v>8562812500</c:v>
                </c:pt>
                <c:pt idx="202">
                  <c:v>8563125000</c:v>
                </c:pt>
                <c:pt idx="203">
                  <c:v>8563437500</c:v>
                </c:pt>
                <c:pt idx="204">
                  <c:v>8563750000</c:v>
                </c:pt>
                <c:pt idx="205">
                  <c:v>8564062500</c:v>
                </c:pt>
                <c:pt idx="206">
                  <c:v>8564375000</c:v>
                </c:pt>
                <c:pt idx="207">
                  <c:v>8564687500</c:v>
                </c:pt>
                <c:pt idx="208">
                  <c:v>8565000000</c:v>
                </c:pt>
                <c:pt idx="209">
                  <c:v>8565312500</c:v>
                </c:pt>
                <c:pt idx="210">
                  <c:v>8565625000</c:v>
                </c:pt>
                <c:pt idx="211">
                  <c:v>8565937500</c:v>
                </c:pt>
                <c:pt idx="212">
                  <c:v>8566250000</c:v>
                </c:pt>
                <c:pt idx="213">
                  <c:v>8566562500</c:v>
                </c:pt>
                <c:pt idx="214">
                  <c:v>8566875000</c:v>
                </c:pt>
                <c:pt idx="215">
                  <c:v>8567187500</c:v>
                </c:pt>
                <c:pt idx="216">
                  <c:v>8567500000</c:v>
                </c:pt>
                <c:pt idx="217">
                  <c:v>8567812500</c:v>
                </c:pt>
                <c:pt idx="218">
                  <c:v>8568125000</c:v>
                </c:pt>
                <c:pt idx="219">
                  <c:v>8568437500</c:v>
                </c:pt>
                <c:pt idx="220">
                  <c:v>8568750000</c:v>
                </c:pt>
                <c:pt idx="221">
                  <c:v>8569062500</c:v>
                </c:pt>
                <c:pt idx="222">
                  <c:v>8569375000</c:v>
                </c:pt>
                <c:pt idx="223">
                  <c:v>8569687500</c:v>
                </c:pt>
                <c:pt idx="224">
                  <c:v>8570000000</c:v>
                </c:pt>
                <c:pt idx="225">
                  <c:v>8570312500</c:v>
                </c:pt>
                <c:pt idx="226">
                  <c:v>8570625000</c:v>
                </c:pt>
                <c:pt idx="227">
                  <c:v>8570937500</c:v>
                </c:pt>
                <c:pt idx="228">
                  <c:v>8571250000</c:v>
                </c:pt>
                <c:pt idx="229">
                  <c:v>8571562500</c:v>
                </c:pt>
                <c:pt idx="230">
                  <c:v>8571875000</c:v>
                </c:pt>
                <c:pt idx="231">
                  <c:v>8572187500</c:v>
                </c:pt>
                <c:pt idx="232">
                  <c:v>8572500000</c:v>
                </c:pt>
                <c:pt idx="233">
                  <c:v>8572812500</c:v>
                </c:pt>
                <c:pt idx="234">
                  <c:v>8573125000</c:v>
                </c:pt>
                <c:pt idx="235">
                  <c:v>8573437500</c:v>
                </c:pt>
                <c:pt idx="236">
                  <c:v>8573750000</c:v>
                </c:pt>
                <c:pt idx="237">
                  <c:v>8574062500</c:v>
                </c:pt>
                <c:pt idx="238">
                  <c:v>8574375000</c:v>
                </c:pt>
                <c:pt idx="239">
                  <c:v>8574687500</c:v>
                </c:pt>
                <c:pt idx="240">
                  <c:v>8575000000</c:v>
                </c:pt>
                <c:pt idx="241">
                  <c:v>8575312500</c:v>
                </c:pt>
                <c:pt idx="242">
                  <c:v>8575625000</c:v>
                </c:pt>
                <c:pt idx="243">
                  <c:v>8575937500</c:v>
                </c:pt>
                <c:pt idx="244">
                  <c:v>8576250000</c:v>
                </c:pt>
                <c:pt idx="245">
                  <c:v>8576562500</c:v>
                </c:pt>
                <c:pt idx="246">
                  <c:v>8576875000</c:v>
                </c:pt>
                <c:pt idx="247">
                  <c:v>8577187500</c:v>
                </c:pt>
                <c:pt idx="248">
                  <c:v>8577500000</c:v>
                </c:pt>
                <c:pt idx="249">
                  <c:v>8577812500</c:v>
                </c:pt>
                <c:pt idx="250">
                  <c:v>8578125000</c:v>
                </c:pt>
                <c:pt idx="251">
                  <c:v>8578437500</c:v>
                </c:pt>
                <c:pt idx="252">
                  <c:v>8578750000</c:v>
                </c:pt>
                <c:pt idx="253">
                  <c:v>8579062500</c:v>
                </c:pt>
                <c:pt idx="254">
                  <c:v>8579375000</c:v>
                </c:pt>
                <c:pt idx="255">
                  <c:v>8579687500</c:v>
                </c:pt>
                <c:pt idx="256">
                  <c:v>8580000000</c:v>
                </c:pt>
                <c:pt idx="257">
                  <c:v>8580312500</c:v>
                </c:pt>
                <c:pt idx="258">
                  <c:v>8580625000</c:v>
                </c:pt>
                <c:pt idx="259">
                  <c:v>8580937500</c:v>
                </c:pt>
                <c:pt idx="260">
                  <c:v>8581250000</c:v>
                </c:pt>
                <c:pt idx="261">
                  <c:v>8581562500</c:v>
                </c:pt>
                <c:pt idx="262">
                  <c:v>8581875000</c:v>
                </c:pt>
                <c:pt idx="263">
                  <c:v>8582187500</c:v>
                </c:pt>
                <c:pt idx="264">
                  <c:v>8582500000</c:v>
                </c:pt>
                <c:pt idx="265">
                  <c:v>8582812500</c:v>
                </c:pt>
                <c:pt idx="266">
                  <c:v>8583125000</c:v>
                </c:pt>
                <c:pt idx="267">
                  <c:v>8583437500</c:v>
                </c:pt>
                <c:pt idx="268">
                  <c:v>8583750000</c:v>
                </c:pt>
                <c:pt idx="269">
                  <c:v>8584062500</c:v>
                </c:pt>
                <c:pt idx="270">
                  <c:v>8584375000</c:v>
                </c:pt>
                <c:pt idx="271">
                  <c:v>8584687500</c:v>
                </c:pt>
                <c:pt idx="272">
                  <c:v>8585000000</c:v>
                </c:pt>
                <c:pt idx="273">
                  <c:v>8585312500</c:v>
                </c:pt>
                <c:pt idx="274">
                  <c:v>8585625000</c:v>
                </c:pt>
                <c:pt idx="275">
                  <c:v>8585937500</c:v>
                </c:pt>
                <c:pt idx="276">
                  <c:v>8586250000</c:v>
                </c:pt>
                <c:pt idx="277">
                  <c:v>8586562500</c:v>
                </c:pt>
                <c:pt idx="278">
                  <c:v>8586875000</c:v>
                </c:pt>
                <c:pt idx="279">
                  <c:v>8587187500</c:v>
                </c:pt>
                <c:pt idx="280">
                  <c:v>8587500000</c:v>
                </c:pt>
                <c:pt idx="281">
                  <c:v>8587812500</c:v>
                </c:pt>
                <c:pt idx="282">
                  <c:v>8588125000</c:v>
                </c:pt>
                <c:pt idx="283">
                  <c:v>8588437500</c:v>
                </c:pt>
                <c:pt idx="284">
                  <c:v>8588750000</c:v>
                </c:pt>
                <c:pt idx="285">
                  <c:v>8589062500</c:v>
                </c:pt>
                <c:pt idx="286">
                  <c:v>8589375000</c:v>
                </c:pt>
                <c:pt idx="287">
                  <c:v>8589687500</c:v>
                </c:pt>
                <c:pt idx="288">
                  <c:v>8590000000</c:v>
                </c:pt>
                <c:pt idx="289">
                  <c:v>8590312500</c:v>
                </c:pt>
                <c:pt idx="290">
                  <c:v>8590625000</c:v>
                </c:pt>
                <c:pt idx="291">
                  <c:v>8590937500</c:v>
                </c:pt>
                <c:pt idx="292">
                  <c:v>8591250000</c:v>
                </c:pt>
                <c:pt idx="293">
                  <c:v>8591562500</c:v>
                </c:pt>
                <c:pt idx="294">
                  <c:v>8591875000</c:v>
                </c:pt>
                <c:pt idx="295">
                  <c:v>8592187500</c:v>
                </c:pt>
                <c:pt idx="296">
                  <c:v>8592500000</c:v>
                </c:pt>
                <c:pt idx="297">
                  <c:v>8592812500</c:v>
                </c:pt>
                <c:pt idx="298">
                  <c:v>8593125000</c:v>
                </c:pt>
                <c:pt idx="299">
                  <c:v>8593437500</c:v>
                </c:pt>
                <c:pt idx="300">
                  <c:v>8593750000</c:v>
                </c:pt>
                <c:pt idx="301">
                  <c:v>8594062500</c:v>
                </c:pt>
                <c:pt idx="302">
                  <c:v>8594375000</c:v>
                </c:pt>
                <c:pt idx="303">
                  <c:v>8594687500</c:v>
                </c:pt>
                <c:pt idx="304">
                  <c:v>8595000000</c:v>
                </c:pt>
                <c:pt idx="305">
                  <c:v>8595312500</c:v>
                </c:pt>
                <c:pt idx="306">
                  <c:v>8595625000</c:v>
                </c:pt>
                <c:pt idx="307">
                  <c:v>8595937500</c:v>
                </c:pt>
                <c:pt idx="308">
                  <c:v>8596250000</c:v>
                </c:pt>
                <c:pt idx="309">
                  <c:v>8596562500</c:v>
                </c:pt>
                <c:pt idx="310">
                  <c:v>8596875000</c:v>
                </c:pt>
                <c:pt idx="311">
                  <c:v>8597187500</c:v>
                </c:pt>
                <c:pt idx="312">
                  <c:v>8597500000</c:v>
                </c:pt>
                <c:pt idx="313">
                  <c:v>8597812500</c:v>
                </c:pt>
                <c:pt idx="314">
                  <c:v>8598125000</c:v>
                </c:pt>
                <c:pt idx="315">
                  <c:v>8598437500</c:v>
                </c:pt>
                <c:pt idx="316">
                  <c:v>8598750000</c:v>
                </c:pt>
                <c:pt idx="317">
                  <c:v>8599062500</c:v>
                </c:pt>
                <c:pt idx="318">
                  <c:v>8599375000</c:v>
                </c:pt>
                <c:pt idx="319">
                  <c:v>8599687500</c:v>
                </c:pt>
                <c:pt idx="320">
                  <c:v>8600000000</c:v>
                </c:pt>
                <c:pt idx="321">
                  <c:v>8600312500</c:v>
                </c:pt>
                <c:pt idx="322">
                  <c:v>8600625000</c:v>
                </c:pt>
                <c:pt idx="323">
                  <c:v>8600937500</c:v>
                </c:pt>
                <c:pt idx="324">
                  <c:v>8601250000</c:v>
                </c:pt>
                <c:pt idx="325">
                  <c:v>8601562500</c:v>
                </c:pt>
                <c:pt idx="326">
                  <c:v>8601875000</c:v>
                </c:pt>
                <c:pt idx="327">
                  <c:v>8602187500</c:v>
                </c:pt>
                <c:pt idx="328">
                  <c:v>8602500000</c:v>
                </c:pt>
                <c:pt idx="329">
                  <c:v>8602812500</c:v>
                </c:pt>
                <c:pt idx="330">
                  <c:v>8603125000</c:v>
                </c:pt>
                <c:pt idx="331">
                  <c:v>8603437500</c:v>
                </c:pt>
                <c:pt idx="332">
                  <c:v>8603750000</c:v>
                </c:pt>
                <c:pt idx="333">
                  <c:v>8604062500</c:v>
                </c:pt>
                <c:pt idx="334">
                  <c:v>8604375000</c:v>
                </c:pt>
                <c:pt idx="335">
                  <c:v>8604687500</c:v>
                </c:pt>
                <c:pt idx="336">
                  <c:v>8605000000</c:v>
                </c:pt>
                <c:pt idx="337">
                  <c:v>8605312500</c:v>
                </c:pt>
                <c:pt idx="338">
                  <c:v>8605625000</c:v>
                </c:pt>
                <c:pt idx="339">
                  <c:v>8605937500</c:v>
                </c:pt>
                <c:pt idx="340">
                  <c:v>8606250000</c:v>
                </c:pt>
                <c:pt idx="341">
                  <c:v>8606562500</c:v>
                </c:pt>
                <c:pt idx="342">
                  <c:v>8606875000</c:v>
                </c:pt>
                <c:pt idx="343">
                  <c:v>8607187500</c:v>
                </c:pt>
                <c:pt idx="344">
                  <c:v>8607500000</c:v>
                </c:pt>
                <c:pt idx="345">
                  <c:v>8607812500</c:v>
                </c:pt>
                <c:pt idx="346">
                  <c:v>8608125000</c:v>
                </c:pt>
                <c:pt idx="347">
                  <c:v>8608437500</c:v>
                </c:pt>
                <c:pt idx="348">
                  <c:v>8608750000</c:v>
                </c:pt>
                <c:pt idx="349">
                  <c:v>8609062500</c:v>
                </c:pt>
                <c:pt idx="350">
                  <c:v>8609375000</c:v>
                </c:pt>
                <c:pt idx="351">
                  <c:v>8609687500</c:v>
                </c:pt>
                <c:pt idx="352">
                  <c:v>8610000000</c:v>
                </c:pt>
                <c:pt idx="353">
                  <c:v>8610312500</c:v>
                </c:pt>
                <c:pt idx="354">
                  <c:v>8610625000</c:v>
                </c:pt>
                <c:pt idx="355">
                  <c:v>8610937500</c:v>
                </c:pt>
                <c:pt idx="356">
                  <c:v>8611250000</c:v>
                </c:pt>
                <c:pt idx="357">
                  <c:v>8611562500</c:v>
                </c:pt>
                <c:pt idx="358">
                  <c:v>8611875000</c:v>
                </c:pt>
                <c:pt idx="359">
                  <c:v>8612187500</c:v>
                </c:pt>
                <c:pt idx="360">
                  <c:v>8612500000</c:v>
                </c:pt>
                <c:pt idx="361">
                  <c:v>8612812500</c:v>
                </c:pt>
                <c:pt idx="362">
                  <c:v>8613125000</c:v>
                </c:pt>
                <c:pt idx="363">
                  <c:v>8613437500</c:v>
                </c:pt>
                <c:pt idx="364">
                  <c:v>8613750000</c:v>
                </c:pt>
                <c:pt idx="365">
                  <c:v>8614062500</c:v>
                </c:pt>
                <c:pt idx="366">
                  <c:v>8614375000</c:v>
                </c:pt>
                <c:pt idx="367">
                  <c:v>8614687500</c:v>
                </c:pt>
                <c:pt idx="368">
                  <c:v>8615000000</c:v>
                </c:pt>
                <c:pt idx="369">
                  <c:v>8615312500</c:v>
                </c:pt>
                <c:pt idx="370">
                  <c:v>8615625000</c:v>
                </c:pt>
                <c:pt idx="371">
                  <c:v>8615937500</c:v>
                </c:pt>
                <c:pt idx="372">
                  <c:v>8616250000</c:v>
                </c:pt>
                <c:pt idx="373">
                  <c:v>8616562500</c:v>
                </c:pt>
                <c:pt idx="374">
                  <c:v>8616875000</c:v>
                </c:pt>
                <c:pt idx="375">
                  <c:v>8617187500</c:v>
                </c:pt>
                <c:pt idx="376">
                  <c:v>8617500000</c:v>
                </c:pt>
                <c:pt idx="377">
                  <c:v>8617812500</c:v>
                </c:pt>
                <c:pt idx="378">
                  <c:v>8618125000</c:v>
                </c:pt>
                <c:pt idx="379">
                  <c:v>8618437500</c:v>
                </c:pt>
                <c:pt idx="380">
                  <c:v>8618750000</c:v>
                </c:pt>
                <c:pt idx="381">
                  <c:v>8619062500</c:v>
                </c:pt>
                <c:pt idx="382">
                  <c:v>8619375000</c:v>
                </c:pt>
                <c:pt idx="383">
                  <c:v>8619687500</c:v>
                </c:pt>
                <c:pt idx="384">
                  <c:v>8620000000</c:v>
                </c:pt>
                <c:pt idx="385">
                  <c:v>8620312500</c:v>
                </c:pt>
                <c:pt idx="386">
                  <c:v>8620625000</c:v>
                </c:pt>
                <c:pt idx="387">
                  <c:v>8620937500</c:v>
                </c:pt>
                <c:pt idx="388">
                  <c:v>8621250000</c:v>
                </c:pt>
                <c:pt idx="389">
                  <c:v>8621562500</c:v>
                </c:pt>
                <c:pt idx="390">
                  <c:v>8621875000</c:v>
                </c:pt>
                <c:pt idx="391">
                  <c:v>8622187500</c:v>
                </c:pt>
                <c:pt idx="392">
                  <c:v>8622500000</c:v>
                </c:pt>
                <c:pt idx="393">
                  <c:v>8622812500</c:v>
                </c:pt>
                <c:pt idx="394">
                  <c:v>8623125000</c:v>
                </c:pt>
                <c:pt idx="395">
                  <c:v>8623437500</c:v>
                </c:pt>
                <c:pt idx="396">
                  <c:v>8623750000</c:v>
                </c:pt>
                <c:pt idx="397">
                  <c:v>8624062500</c:v>
                </c:pt>
                <c:pt idx="398">
                  <c:v>8624375000</c:v>
                </c:pt>
                <c:pt idx="399">
                  <c:v>8624687500</c:v>
                </c:pt>
                <c:pt idx="400">
                  <c:v>8625000000</c:v>
                </c:pt>
                <c:pt idx="401">
                  <c:v>8625312500</c:v>
                </c:pt>
                <c:pt idx="402">
                  <c:v>8625625000</c:v>
                </c:pt>
                <c:pt idx="403">
                  <c:v>8625937500</c:v>
                </c:pt>
                <c:pt idx="404">
                  <c:v>8626250000</c:v>
                </c:pt>
                <c:pt idx="405">
                  <c:v>8626562500</c:v>
                </c:pt>
                <c:pt idx="406">
                  <c:v>8626875000</c:v>
                </c:pt>
                <c:pt idx="407">
                  <c:v>8627187500</c:v>
                </c:pt>
                <c:pt idx="408">
                  <c:v>8627500000</c:v>
                </c:pt>
                <c:pt idx="409">
                  <c:v>8627812500</c:v>
                </c:pt>
                <c:pt idx="410">
                  <c:v>8628125000</c:v>
                </c:pt>
                <c:pt idx="411">
                  <c:v>8628437500</c:v>
                </c:pt>
                <c:pt idx="412">
                  <c:v>8628750000</c:v>
                </c:pt>
                <c:pt idx="413">
                  <c:v>8629062500</c:v>
                </c:pt>
                <c:pt idx="414">
                  <c:v>8629375000</c:v>
                </c:pt>
                <c:pt idx="415">
                  <c:v>8629687500</c:v>
                </c:pt>
                <c:pt idx="416">
                  <c:v>8630000000</c:v>
                </c:pt>
                <c:pt idx="417">
                  <c:v>8630312500</c:v>
                </c:pt>
                <c:pt idx="418">
                  <c:v>8630625000</c:v>
                </c:pt>
                <c:pt idx="419">
                  <c:v>8630937500</c:v>
                </c:pt>
                <c:pt idx="420">
                  <c:v>8631250000</c:v>
                </c:pt>
                <c:pt idx="421">
                  <c:v>8631562500</c:v>
                </c:pt>
                <c:pt idx="422">
                  <c:v>8631875000</c:v>
                </c:pt>
                <c:pt idx="423">
                  <c:v>8632187500</c:v>
                </c:pt>
                <c:pt idx="424">
                  <c:v>8632500000</c:v>
                </c:pt>
                <c:pt idx="425">
                  <c:v>8632812500</c:v>
                </c:pt>
                <c:pt idx="426">
                  <c:v>8633125000</c:v>
                </c:pt>
                <c:pt idx="427">
                  <c:v>8633437500</c:v>
                </c:pt>
                <c:pt idx="428">
                  <c:v>8633750000</c:v>
                </c:pt>
                <c:pt idx="429">
                  <c:v>8634062500</c:v>
                </c:pt>
                <c:pt idx="430">
                  <c:v>8634375000</c:v>
                </c:pt>
                <c:pt idx="431">
                  <c:v>8634687500</c:v>
                </c:pt>
                <c:pt idx="432">
                  <c:v>8635000000</c:v>
                </c:pt>
                <c:pt idx="433">
                  <c:v>8635312500</c:v>
                </c:pt>
                <c:pt idx="434">
                  <c:v>8635625000</c:v>
                </c:pt>
                <c:pt idx="435">
                  <c:v>8635937500</c:v>
                </c:pt>
                <c:pt idx="436">
                  <c:v>8636250000</c:v>
                </c:pt>
                <c:pt idx="437">
                  <c:v>8636562500</c:v>
                </c:pt>
                <c:pt idx="438">
                  <c:v>8636875000</c:v>
                </c:pt>
                <c:pt idx="439">
                  <c:v>8637187500</c:v>
                </c:pt>
                <c:pt idx="440">
                  <c:v>8637500000</c:v>
                </c:pt>
                <c:pt idx="441">
                  <c:v>8637812500</c:v>
                </c:pt>
                <c:pt idx="442">
                  <c:v>8638125000</c:v>
                </c:pt>
                <c:pt idx="443">
                  <c:v>8638437500</c:v>
                </c:pt>
                <c:pt idx="444">
                  <c:v>8638750000</c:v>
                </c:pt>
                <c:pt idx="445">
                  <c:v>8639062500</c:v>
                </c:pt>
                <c:pt idx="446">
                  <c:v>8639375000</c:v>
                </c:pt>
                <c:pt idx="447">
                  <c:v>8639687500</c:v>
                </c:pt>
                <c:pt idx="448">
                  <c:v>8640000000</c:v>
                </c:pt>
                <c:pt idx="449">
                  <c:v>8640312500</c:v>
                </c:pt>
                <c:pt idx="450">
                  <c:v>8640625000</c:v>
                </c:pt>
                <c:pt idx="451">
                  <c:v>8640937500</c:v>
                </c:pt>
                <c:pt idx="452">
                  <c:v>8641250000</c:v>
                </c:pt>
                <c:pt idx="453">
                  <c:v>8641562500</c:v>
                </c:pt>
                <c:pt idx="454">
                  <c:v>8641875000</c:v>
                </c:pt>
                <c:pt idx="455">
                  <c:v>8642187500</c:v>
                </c:pt>
                <c:pt idx="456">
                  <c:v>8642500000</c:v>
                </c:pt>
                <c:pt idx="457">
                  <c:v>8642812500</c:v>
                </c:pt>
                <c:pt idx="458">
                  <c:v>8643125000</c:v>
                </c:pt>
                <c:pt idx="459">
                  <c:v>8643437500</c:v>
                </c:pt>
                <c:pt idx="460">
                  <c:v>8643750000</c:v>
                </c:pt>
                <c:pt idx="461">
                  <c:v>8644062500</c:v>
                </c:pt>
                <c:pt idx="462">
                  <c:v>8644375000</c:v>
                </c:pt>
                <c:pt idx="463">
                  <c:v>8644687500</c:v>
                </c:pt>
                <c:pt idx="464">
                  <c:v>8645000000</c:v>
                </c:pt>
                <c:pt idx="465">
                  <c:v>8645312500</c:v>
                </c:pt>
                <c:pt idx="466">
                  <c:v>8645625000</c:v>
                </c:pt>
                <c:pt idx="467">
                  <c:v>8645937500</c:v>
                </c:pt>
                <c:pt idx="468">
                  <c:v>8646250000</c:v>
                </c:pt>
                <c:pt idx="469">
                  <c:v>8646562500</c:v>
                </c:pt>
                <c:pt idx="470">
                  <c:v>8646875000</c:v>
                </c:pt>
                <c:pt idx="471">
                  <c:v>8647187500</c:v>
                </c:pt>
                <c:pt idx="472">
                  <c:v>8647500000</c:v>
                </c:pt>
                <c:pt idx="473">
                  <c:v>8647812500</c:v>
                </c:pt>
                <c:pt idx="474">
                  <c:v>8648125000</c:v>
                </c:pt>
                <c:pt idx="475">
                  <c:v>8648437500</c:v>
                </c:pt>
                <c:pt idx="476">
                  <c:v>8648750000</c:v>
                </c:pt>
                <c:pt idx="477">
                  <c:v>8649062500</c:v>
                </c:pt>
                <c:pt idx="478">
                  <c:v>8649375000</c:v>
                </c:pt>
                <c:pt idx="479">
                  <c:v>8649687500</c:v>
                </c:pt>
                <c:pt idx="480">
                  <c:v>8650000000</c:v>
                </c:pt>
                <c:pt idx="481">
                  <c:v>8650312500</c:v>
                </c:pt>
                <c:pt idx="482">
                  <c:v>8650625000</c:v>
                </c:pt>
                <c:pt idx="483">
                  <c:v>8650937500</c:v>
                </c:pt>
                <c:pt idx="484">
                  <c:v>8651250000</c:v>
                </c:pt>
                <c:pt idx="485">
                  <c:v>8651562500</c:v>
                </c:pt>
                <c:pt idx="486">
                  <c:v>8651875000</c:v>
                </c:pt>
                <c:pt idx="487">
                  <c:v>8652187500</c:v>
                </c:pt>
                <c:pt idx="488">
                  <c:v>8652500000</c:v>
                </c:pt>
                <c:pt idx="489">
                  <c:v>8652812500</c:v>
                </c:pt>
                <c:pt idx="490">
                  <c:v>8653125000</c:v>
                </c:pt>
                <c:pt idx="491">
                  <c:v>8653437500</c:v>
                </c:pt>
                <c:pt idx="492">
                  <c:v>8653750000</c:v>
                </c:pt>
                <c:pt idx="493">
                  <c:v>8654062500</c:v>
                </c:pt>
                <c:pt idx="494">
                  <c:v>8654375000</c:v>
                </c:pt>
                <c:pt idx="495">
                  <c:v>8654687500</c:v>
                </c:pt>
                <c:pt idx="496">
                  <c:v>8655000000</c:v>
                </c:pt>
                <c:pt idx="497">
                  <c:v>8655312500</c:v>
                </c:pt>
                <c:pt idx="498">
                  <c:v>8655625000</c:v>
                </c:pt>
                <c:pt idx="499">
                  <c:v>8655937500</c:v>
                </c:pt>
                <c:pt idx="500">
                  <c:v>8656250000</c:v>
                </c:pt>
                <c:pt idx="501">
                  <c:v>8656562500</c:v>
                </c:pt>
                <c:pt idx="502">
                  <c:v>8656875000</c:v>
                </c:pt>
                <c:pt idx="503">
                  <c:v>8657187500</c:v>
                </c:pt>
                <c:pt idx="504">
                  <c:v>8657500000</c:v>
                </c:pt>
                <c:pt idx="505">
                  <c:v>8657812500</c:v>
                </c:pt>
                <c:pt idx="506">
                  <c:v>8658125000</c:v>
                </c:pt>
                <c:pt idx="507">
                  <c:v>8658437500</c:v>
                </c:pt>
                <c:pt idx="508">
                  <c:v>8658750000</c:v>
                </c:pt>
                <c:pt idx="509">
                  <c:v>8659062500</c:v>
                </c:pt>
                <c:pt idx="510">
                  <c:v>8659375000</c:v>
                </c:pt>
                <c:pt idx="511">
                  <c:v>8659687500</c:v>
                </c:pt>
                <c:pt idx="512">
                  <c:v>8660000000</c:v>
                </c:pt>
                <c:pt idx="513">
                  <c:v>8660312500</c:v>
                </c:pt>
                <c:pt idx="514">
                  <c:v>8660625000</c:v>
                </c:pt>
                <c:pt idx="515">
                  <c:v>8660937500</c:v>
                </c:pt>
                <c:pt idx="516">
                  <c:v>8661250000</c:v>
                </c:pt>
                <c:pt idx="517">
                  <c:v>8661562500</c:v>
                </c:pt>
                <c:pt idx="518">
                  <c:v>8661875000</c:v>
                </c:pt>
                <c:pt idx="519">
                  <c:v>8662187500</c:v>
                </c:pt>
                <c:pt idx="520">
                  <c:v>8662500000</c:v>
                </c:pt>
                <c:pt idx="521">
                  <c:v>8662812500</c:v>
                </c:pt>
                <c:pt idx="522">
                  <c:v>8663125000</c:v>
                </c:pt>
                <c:pt idx="523">
                  <c:v>8663437500</c:v>
                </c:pt>
                <c:pt idx="524">
                  <c:v>8663750000</c:v>
                </c:pt>
                <c:pt idx="525">
                  <c:v>8664062500</c:v>
                </c:pt>
                <c:pt idx="526">
                  <c:v>8664375000</c:v>
                </c:pt>
                <c:pt idx="527">
                  <c:v>8664687500</c:v>
                </c:pt>
                <c:pt idx="528">
                  <c:v>8665000000</c:v>
                </c:pt>
                <c:pt idx="529">
                  <c:v>8665312500</c:v>
                </c:pt>
                <c:pt idx="530">
                  <c:v>8665625000</c:v>
                </c:pt>
                <c:pt idx="531">
                  <c:v>8665937500</c:v>
                </c:pt>
                <c:pt idx="532">
                  <c:v>8666250000</c:v>
                </c:pt>
                <c:pt idx="533">
                  <c:v>8666562500</c:v>
                </c:pt>
                <c:pt idx="534">
                  <c:v>8666875000</c:v>
                </c:pt>
                <c:pt idx="535">
                  <c:v>8667187500</c:v>
                </c:pt>
                <c:pt idx="536">
                  <c:v>8667500000</c:v>
                </c:pt>
                <c:pt idx="537">
                  <c:v>8667812500</c:v>
                </c:pt>
                <c:pt idx="538">
                  <c:v>8668125000</c:v>
                </c:pt>
                <c:pt idx="539">
                  <c:v>8668437500</c:v>
                </c:pt>
                <c:pt idx="540">
                  <c:v>8668750000</c:v>
                </c:pt>
                <c:pt idx="541">
                  <c:v>8669062500</c:v>
                </c:pt>
                <c:pt idx="542">
                  <c:v>8669375000</c:v>
                </c:pt>
                <c:pt idx="543">
                  <c:v>8669687500</c:v>
                </c:pt>
                <c:pt idx="544">
                  <c:v>8670000000</c:v>
                </c:pt>
                <c:pt idx="545">
                  <c:v>8670312500</c:v>
                </c:pt>
                <c:pt idx="546">
                  <c:v>8670625000</c:v>
                </c:pt>
                <c:pt idx="547">
                  <c:v>8670937500</c:v>
                </c:pt>
                <c:pt idx="548">
                  <c:v>8671250000</c:v>
                </c:pt>
                <c:pt idx="549">
                  <c:v>8671562500</c:v>
                </c:pt>
                <c:pt idx="550">
                  <c:v>8671875000</c:v>
                </c:pt>
                <c:pt idx="551">
                  <c:v>8672187500</c:v>
                </c:pt>
                <c:pt idx="552">
                  <c:v>8672500000</c:v>
                </c:pt>
                <c:pt idx="553">
                  <c:v>8672812500</c:v>
                </c:pt>
                <c:pt idx="554">
                  <c:v>8673125000</c:v>
                </c:pt>
                <c:pt idx="555">
                  <c:v>8673437500</c:v>
                </c:pt>
                <c:pt idx="556">
                  <c:v>8673750000</c:v>
                </c:pt>
                <c:pt idx="557">
                  <c:v>8674062500</c:v>
                </c:pt>
                <c:pt idx="558">
                  <c:v>8674375000</c:v>
                </c:pt>
                <c:pt idx="559">
                  <c:v>8674687500</c:v>
                </c:pt>
                <c:pt idx="560">
                  <c:v>8675000000</c:v>
                </c:pt>
                <c:pt idx="561">
                  <c:v>8675312500</c:v>
                </c:pt>
                <c:pt idx="562">
                  <c:v>8675625000</c:v>
                </c:pt>
                <c:pt idx="563">
                  <c:v>8675937500</c:v>
                </c:pt>
                <c:pt idx="564">
                  <c:v>8676250000</c:v>
                </c:pt>
                <c:pt idx="565">
                  <c:v>8676562500</c:v>
                </c:pt>
                <c:pt idx="566">
                  <c:v>8676875000</c:v>
                </c:pt>
                <c:pt idx="567">
                  <c:v>8677187500</c:v>
                </c:pt>
                <c:pt idx="568">
                  <c:v>8677500000</c:v>
                </c:pt>
                <c:pt idx="569">
                  <c:v>8677812500</c:v>
                </c:pt>
                <c:pt idx="570">
                  <c:v>8678125000</c:v>
                </c:pt>
                <c:pt idx="571">
                  <c:v>8678437500</c:v>
                </c:pt>
                <c:pt idx="572">
                  <c:v>8678750000</c:v>
                </c:pt>
                <c:pt idx="573">
                  <c:v>8679062500</c:v>
                </c:pt>
                <c:pt idx="574">
                  <c:v>8679375000</c:v>
                </c:pt>
                <c:pt idx="575">
                  <c:v>8679687500</c:v>
                </c:pt>
                <c:pt idx="576">
                  <c:v>8680000000</c:v>
                </c:pt>
                <c:pt idx="577">
                  <c:v>8680312500</c:v>
                </c:pt>
                <c:pt idx="578">
                  <c:v>8680625000</c:v>
                </c:pt>
                <c:pt idx="579">
                  <c:v>8680937500</c:v>
                </c:pt>
                <c:pt idx="580">
                  <c:v>8681250000</c:v>
                </c:pt>
                <c:pt idx="581">
                  <c:v>8681562500</c:v>
                </c:pt>
                <c:pt idx="582">
                  <c:v>8681875000</c:v>
                </c:pt>
                <c:pt idx="583">
                  <c:v>8682187500</c:v>
                </c:pt>
                <c:pt idx="584">
                  <c:v>8682500000</c:v>
                </c:pt>
                <c:pt idx="585">
                  <c:v>8682812500</c:v>
                </c:pt>
                <c:pt idx="586">
                  <c:v>8683125000</c:v>
                </c:pt>
                <c:pt idx="587">
                  <c:v>8683437500</c:v>
                </c:pt>
                <c:pt idx="588">
                  <c:v>8683750000</c:v>
                </c:pt>
                <c:pt idx="589">
                  <c:v>8684062500</c:v>
                </c:pt>
                <c:pt idx="590">
                  <c:v>8684375000</c:v>
                </c:pt>
                <c:pt idx="591">
                  <c:v>8684687500</c:v>
                </c:pt>
                <c:pt idx="592">
                  <c:v>8685000000</c:v>
                </c:pt>
                <c:pt idx="593">
                  <c:v>8685312500</c:v>
                </c:pt>
                <c:pt idx="594">
                  <c:v>8685625000</c:v>
                </c:pt>
                <c:pt idx="595">
                  <c:v>8685937500</c:v>
                </c:pt>
                <c:pt idx="596">
                  <c:v>8686250000</c:v>
                </c:pt>
                <c:pt idx="597">
                  <c:v>8686562500</c:v>
                </c:pt>
                <c:pt idx="598">
                  <c:v>8686875000</c:v>
                </c:pt>
                <c:pt idx="599">
                  <c:v>8687187500</c:v>
                </c:pt>
                <c:pt idx="600">
                  <c:v>8687500000</c:v>
                </c:pt>
                <c:pt idx="601">
                  <c:v>8687812500</c:v>
                </c:pt>
                <c:pt idx="602">
                  <c:v>8688125000</c:v>
                </c:pt>
                <c:pt idx="603">
                  <c:v>8688437500</c:v>
                </c:pt>
                <c:pt idx="604">
                  <c:v>8688750000</c:v>
                </c:pt>
                <c:pt idx="605">
                  <c:v>8689062500</c:v>
                </c:pt>
                <c:pt idx="606">
                  <c:v>8689375000</c:v>
                </c:pt>
                <c:pt idx="607">
                  <c:v>8689687500</c:v>
                </c:pt>
                <c:pt idx="608">
                  <c:v>8690000000</c:v>
                </c:pt>
                <c:pt idx="609">
                  <c:v>8690312500</c:v>
                </c:pt>
                <c:pt idx="610">
                  <c:v>8690625000</c:v>
                </c:pt>
                <c:pt idx="611">
                  <c:v>8690937500</c:v>
                </c:pt>
                <c:pt idx="612">
                  <c:v>8691250000</c:v>
                </c:pt>
                <c:pt idx="613">
                  <c:v>8691562500</c:v>
                </c:pt>
                <c:pt idx="614">
                  <c:v>8691875000</c:v>
                </c:pt>
                <c:pt idx="615">
                  <c:v>8692187500</c:v>
                </c:pt>
                <c:pt idx="616">
                  <c:v>8692500000</c:v>
                </c:pt>
                <c:pt idx="617">
                  <c:v>8692812500</c:v>
                </c:pt>
                <c:pt idx="618">
                  <c:v>8693125000</c:v>
                </c:pt>
                <c:pt idx="619">
                  <c:v>8693437500</c:v>
                </c:pt>
                <c:pt idx="620">
                  <c:v>8693750000</c:v>
                </c:pt>
                <c:pt idx="621">
                  <c:v>8694062500</c:v>
                </c:pt>
                <c:pt idx="622">
                  <c:v>8694375000</c:v>
                </c:pt>
                <c:pt idx="623">
                  <c:v>8694687500</c:v>
                </c:pt>
                <c:pt idx="624">
                  <c:v>8695000000</c:v>
                </c:pt>
                <c:pt idx="625">
                  <c:v>8695312500</c:v>
                </c:pt>
                <c:pt idx="626">
                  <c:v>8695625000</c:v>
                </c:pt>
                <c:pt idx="627">
                  <c:v>8695937500</c:v>
                </c:pt>
                <c:pt idx="628">
                  <c:v>8696250000</c:v>
                </c:pt>
                <c:pt idx="629">
                  <c:v>8696562500</c:v>
                </c:pt>
                <c:pt idx="630">
                  <c:v>8696875000</c:v>
                </c:pt>
                <c:pt idx="631">
                  <c:v>8697187500</c:v>
                </c:pt>
                <c:pt idx="632">
                  <c:v>8697500000</c:v>
                </c:pt>
                <c:pt idx="633">
                  <c:v>8697812500</c:v>
                </c:pt>
                <c:pt idx="634">
                  <c:v>8698125000</c:v>
                </c:pt>
                <c:pt idx="635">
                  <c:v>8698437500</c:v>
                </c:pt>
                <c:pt idx="636">
                  <c:v>8698750000</c:v>
                </c:pt>
                <c:pt idx="637">
                  <c:v>8699062500</c:v>
                </c:pt>
                <c:pt idx="638">
                  <c:v>8699375000</c:v>
                </c:pt>
                <c:pt idx="639">
                  <c:v>8699687500</c:v>
                </c:pt>
                <c:pt idx="640">
                  <c:v>8700000000</c:v>
                </c:pt>
                <c:pt idx="641">
                  <c:v>8700312500</c:v>
                </c:pt>
                <c:pt idx="642">
                  <c:v>8700625000</c:v>
                </c:pt>
                <c:pt idx="643">
                  <c:v>8700937500</c:v>
                </c:pt>
                <c:pt idx="644">
                  <c:v>8701250000</c:v>
                </c:pt>
                <c:pt idx="645">
                  <c:v>8701562500</c:v>
                </c:pt>
                <c:pt idx="646">
                  <c:v>8701875000</c:v>
                </c:pt>
                <c:pt idx="647">
                  <c:v>8702187500</c:v>
                </c:pt>
                <c:pt idx="648">
                  <c:v>8702500000</c:v>
                </c:pt>
                <c:pt idx="649">
                  <c:v>8702812500</c:v>
                </c:pt>
                <c:pt idx="650">
                  <c:v>8703125000</c:v>
                </c:pt>
                <c:pt idx="651">
                  <c:v>8703437500</c:v>
                </c:pt>
                <c:pt idx="652">
                  <c:v>8703750000</c:v>
                </c:pt>
                <c:pt idx="653">
                  <c:v>8704062500</c:v>
                </c:pt>
                <c:pt idx="654">
                  <c:v>8704375000</c:v>
                </c:pt>
                <c:pt idx="655">
                  <c:v>8704687500</c:v>
                </c:pt>
                <c:pt idx="656">
                  <c:v>8705000000</c:v>
                </c:pt>
                <c:pt idx="657">
                  <c:v>8705312500</c:v>
                </c:pt>
                <c:pt idx="658">
                  <c:v>8705625000</c:v>
                </c:pt>
                <c:pt idx="659">
                  <c:v>8705937500</c:v>
                </c:pt>
                <c:pt idx="660">
                  <c:v>8706250000</c:v>
                </c:pt>
                <c:pt idx="661">
                  <c:v>8706562500</c:v>
                </c:pt>
                <c:pt idx="662">
                  <c:v>8706875000</c:v>
                </c:pt>
                <c:pt idx="663">
                  <c:v>8707187500</c:v>
                </c:pt>
                <c:pt idx="664">
                  <c:v>8707500000</c:v>
                </c:pt>
                <c:pt idx="665">
                  <c:v>8707812500</c:v>
                </c:pt>
                <c:pt idx="666">
                  <c:v>8708125000</c:v>
                </c:pt>
                <c:pt idx="667">
                  <c:v>8708437500</c:v>
                </c:pt>
                <c:pt idx="668">
                  <c:v>8708750000</c:v>
                </c:pt>
                <c:pt idx="669">
                  <c:v>8709062500</c:v>
                </c:pt>
                <c:pt idx="670">
                  <c:v>8709375000</c:v>
                </c:pt>
                <c:pt idx="671">
                  <c:v>8709687500</c:v>
                </c:pt>
                <c:pt idx="672">
                  <c:v>8710000000</c:v>
                </c:pt>
                <c:pt idx="673">
                  <c:v>8710312500</c:v>
                </c:pt>
                <c:pt idx="674">
                  <c:v>8710625000</c:v>
                </c:pt>
                <c:pt idx="675">
                  <c:v>8710937500</c:v>
                </c:pt>
                <c:pt idx="676">
                  <c:v>8711250000</c:v>
                </c:pt>
                <c:pt idx="677">
                  <c:v>8711562500</c:v>
                </c:pt>
                <c:pt idx="678">
                  <c:v>8711875000</c:v>
                </c:pt>
                <c:pt idx="679">
                  <c:v>8712187500</c:v>
                </c:pt>
                <c:pt idx="680">
                  <c:v>8712500000</c:v>
                </c:pt>
                <c:pt idx="681">
                  <c:v>8712812500</c:v>
                </c:pt>
                <c:pt idx="682">
                  <c:v>8713125000</c:v>
                </c:pt>
                <c:pt idx="683">
                  <c:v>8713437500</c:v>
                </c:pt>
                <c:pt idx="684">
                  <c:v>8713750000</c:v>
                </c:pt>
                <c:pt idx="685">
                  <c:v>8714062500</c:v>
                </c:pt>
                <c:pt idx="686">
                  <c:v>8714375000</c:v>
                </c:pt>
                <c:pt idx="687">
                  <c:v>8714687500</c:v>
                </c:pt>
                <c:pt idx="688">
                  <c:v>8715000000</c:v>
                </c:pt>
                <c:pt idx="689">
                  <c:v>8715312500</c:v>
                </c:pt>
                <c:pt idx="690">
                  <c:v>8715625000</c:v>
                </c:pt>
                <c:pt idx="691">
                  <c:v>8715937500</c:v>
                </c:pt>
                <c:pt idx="692">
                  <c:v>8716250000</c:v>
                </c:pt>
                <c:pt idx="693">
                  <c:v>8716562500</c:v>
                </c:pt>
                <c:pt idx="694">
                  <c:v>8716875000</c:v>
                </c:pt>
                <c:pt idx="695">
                  <c:v>8717187500</c:v>
                </c:pt>
                <c:pt idx="696">
                  <c:v>8717500000</c:v>
                </c:pt>
                <c:pt idx="697">
                  <c:v>8717812500</c:v>
                </c:pt>
                <c:pt idx="698">
                  <c:v>8718125000</c:v>
                </c:pt>
                <c:pt idx="699">
                  <c:v>8718437500</c:v>
                </c:pt>
                <c:pt idx="700">
                  <c:v>8718750000</c:v>
                </c:pt>
                <c:pt idx="701">
                  <c:v>8719062500</c:v>
                </c:pt>
                <c:pt idx="702">
                  <c:v>8719375000</c:v>
                </c:pt>
                <c:pt idx="703">
                  <c:v>8719687500</c:v>
                </c:pt>
                <c:pt idx="704">
                  <c:v>8720000000</c:v>
                </c:pt>
                <c:pt idx="705">
                  <c:v>8720312500</c:v>
                </c:pt>
                <c:pt idx="706">
                  <c:v>8720625000</c:v>
                </c:pt>
                <c:pt idx="707">
                  <c:v>8720937500</c:v>
                </c:pt>
                <c:pt idx="708">
                  <c:v>8721250000</c:v>
                </c:pt>
                <c:pt idx="709">
                  <c:v>8721562500</c:v>
                </c:pt>
                <c:pt idx="710">
                  <c:v>8721875000</c:v>
                </c:pt>
                <c:pt idx="711">
                  <c:v>8722187500</c:v>
                </c:pt>
                <c:pt idx="712">
                  <c:v>8722500000</c:v>
                </c:pt>
                <c:pt idx="713">
                  <c:v>8722812500</c:v>
                </c:pt>
                <c:pt idx="714">
                  <c:v>8723125000</c:v>
                </c:pt>
                <c:pt idx="715">
                  <c:v>8723437500</c:v>
                </c:pt>
                <c:pt idx="716">
                  <c:v>8723750000</c:v>
                </c:pt>
                <c:pt idx="717">
                  <c:v>8724062500</c:v>
                </c:pt>
                <c:pt idx="718">
                  <c:v>8724375000</c:v>
                </c:pt>
                <c:pt idx="719">
                  <c:v>8724687500</c:v>
                </c:pt>
                <c:pt idx="720">
                  <c:v>8725000000</c:v>
                </c:pt>
                <c:pt idx="721">
                  <c:v>8725312500</c:v>
                </c:pt>
                <c:pt idx="722">
                  <c:v>8725625000</c:v>
                </c:pt>
                <c:pt idx="723">
                  <c:v>8725937500</c:v>
                </c:pt>
                <c:pt idx="724">
                  <c:v>8726250000</c:v>
                </c:pt>
                <c:pt idx="725">
                  <c:v>8726562500</c:v>
                </c:pt>
                <c:pt idx="726">
                  <c:v>8726875000</c:v>
                </c:pt>
                <c:pt idx="727">
                  <c:v>8727187500</c:v>
                </c:pt>
                <c:pt idx="728">
                  <c:v>8727500000</c:v>
                </c:pt>
                <c:pt idx="729">
                  <c:v>8727812500</c:v>
                </c:pt>
                <c:pt idx="730">
                  <c:v>8728125000</c:v>
                </c:pt>
                <c:pt idx="731">
                  <c:v>8728437500</c:v>
                </c:pt>
                <c:pt idx="732">
                  <c:v>8728750000</c:v>
                </c:pt>
                <c:pt idx="733">
                  <c:v>8729062500</c:v>
                </c:pt>
                <c:pt idx="734">
                  <c:v>8729375000</c:v>
                </c:pt>
                <c:pt idx="735">
                  <c:v>8729687500</c:v>
                </c:pt>
                <c:pt idx="736">
                  <c:v>8730000000</c:v>
                </c:pt>
                <c:pt idx="737">
                  <c:v>8730312500</c:v>
                </c:pt>
                <c:pt idx="738">
                  <c:v>8730625000</c:v>
                </c:pt>
                <c:pt idx="739">
                  <c:v>8730937500</c:v>
                </c:pt>
                <c:pt idx="740">
                  <c:v>8731250000</c:v>
                </c:pt>
                <c:pt idx="741">
                  <c:v>8731562500</c:v>
                </c:pt>
                <c:pt idx="742">
                  <c:v>8731875000</c:v>
                </c:pt>
                <c:pt idx="743">
                  <c:v>8732187500</c:v>
                </c:pt>
                <c:pt idx="744">
                  <c:v>8732500000</c:v>
                </c:pt>
                <c:pt idx="745">
                  <c:v>8732812500</c:v>
                </c:pt>
                <c:pt idx="746">
                  <c:v>8733125000</c:v>
                </c:pt>
                <c:pt idx="747">
                  <c:v>8733437500</c:v>
                </c:pt>
                <c:pt idx="748">
                  <c:v>8733750000</c:v>
                </c:pt>
                <c:pt idx="749">
                  <c:v>8734062500</c:v>
                </c:pt>
                <c:pt idx="750">
                  <c:v>8734375000</c:v>
                </c:pt>
                <c:pt idx="751">
                  <c:v>8734687500</c:v>
                </c:pt>
                <c:pt idx="752">
                  <c:v>8735000000</c:v>
                </c:pt>
                <c:pt idx="753">
                  <c:v>8735312500</c:v>
                </c:pt>
                <c:pt idx="754">
                  <c:v>8735625000</c:v>
                </c:pt>
                <c:pt idx="755">
                  <c:v>8735937500</c:v>
                </c:pt>
                <c:pt idx="756">
                  <c:v>8736250000</c:v>
                </c:pt>
                <c:pt idx="757">
                  <c:v>8736562500</c:v>
                </c:pt>
                <c:pt idx="758">
                  <c:v>8736875000</c:v>
                </c:pt>
                <c:pt idx="759">
                  <c:v>8737187500</c:v>
                </c:pt>
                <c:pt idx="760">
                  <c:v>8737500000</c:v>
                </c:pt>
                <c:pt idx="761">
                  <c:v>8737812500</c:v>
                </c:pt>
                <c:pt idx="762">
                  <c:v>8738125000</c:v>
                </c:pt>
                <c:pt idx="763">
                  <c:v>8738437500</c:v>
                </c:pt>
                <c:pt idx="764">
                  <c:v>8738750000</c:v>
                </c:pt>
                <c:pt idx="765">
                  <c:v>8739062500</c:v>
                </c:pt>
                <c:pt idx="766">
                  <c:v>8739375000</c:v>
                </c:pt>
                <c:pt idx="767">
                  <c:v>8739687500</c:v>
                </c:pt>
                <c:pt idx="768">
                  <c:v>8740000000</c:v>
                </c:pt>
                <c:pt idx="769">
                  <c:v>8740312500</c:v>
                </c:pt>
                <c:pt idx="770">
                  <c:v>8740625000</c:v>
                </c:pt>
                <c:pt idx="771">
                  <c:v>8740937500</c:v>
                </c:pt>
                <c:pt idx="772">
                  <c:v>8741250000</c:v>
                </c:pt>
                <c:pt idx="773">
                  <c:v>8741562500</c:v>
                </c:pt>
                <c:pt idx="774">
                  <c:v>8741875000</c:v>
                </c:pt>
                <c:pt idx="775">
                  <c:v>8742187500</c:v>
                </c:pt>
                <c:pt idx="776">
                  <c:v>8742500000</c:v>
                </c:pt>
                <c:pt idx="777">
                  <c:v>8742812500</c:v>
                </c:pt>
                <c:pt idx="778">
                  <c:v>8743125000</c:v>
                </c:pt>
                <c:pt idx="779">
                  <c:v>8743437500</c:v>
                </c:pt>
                <c:pt idx="780">
                  <c:v>8743750000</c:v>
                </c:pt>
                <c:pt idx="781">
                  <c:v>8744062500</c:v>
                </c:pt>
                <c:pt idx="782">
                  <c:v>8744375000</c:v>
                </c:pt>
                <c:pt idx="783">
                  <c:v>8744687500</c:v>
                </c:pt>
                <c:pt idx="784">
                  <c:v>8745000000</c:v>
                </c:pt>
                <c:pt idx="785">
                  <c:v>8745312500</c:v>
                </c:pt>
                <c:pt idx="786">
                  <c:v>8745625000</c:v>
                </c:pt>
                <c:pt idx="787">
                  <c:v>8745937500</c:v>
                </c:pt>
                <c:pt idx="788">
                  <c:v>8746250000</c:v>
                </c:pt>
                <c:pt idx="789">
                  <c:v>8746562500</c:v>
                </c:pt>
                <c:pt idx="790">
                  <c:v>8746875000</c:v>
                </c:pt>
                <c:pt idx="791">
                  <c:v>8747187500</c:v>
                </c:pt>
                <c:pt idx="792">
                  <c:v>8747500000</c:v>
                </c:pt>
                <c:pt idx="793">
                  <c:v>8747812500</c:v>
                </c:pt>
                <c:pt idx="794">
                  <c:v>8748125000</c:v>
                </c:pt>
                <c:pt idx="795">
                  <c:v>8748437500</c:v>
                </c:pt>
                <c:pt idx="796">
                  <c:v>8748750000</c:v>
                </c:pt>
                <c:pt idx="797">
                  <c:v>8749062500</c:v>
                </c:pt>
                <c:pt idx="798">
                  <c:v>8749375000</c:v>
                </c:pt>
                <c:pt idx="799">
                  <c:v>8749687500</c:v>
                </c:pt>
                <c:pt idx="800">
                  <c:v>8750000000</c:v>
                </c:pt>
                <c:pt idx="801">
                  <c:v>8750312500</c:v>
                </c:pt>
                <c:pt idx="802">
                  <c:v>8750625000</c:v>
                </c:pt>
                <c:pt idx="803">
                  <c:v>8750937500</c:v>
                </c:pt>
                <c:pt idx="804">
                  <c:v>8751250000</c:v>
                </c:pt>
                <c:pt idx="805">
                  <c:v>8751562500</c:v>
                </c:pt>
                <c:pt idx="806">
                  <c:v>8751875000</c:v>
                </c:pt>
                <c:pt idx="807">
                  <c:v>8752187500</c:v>
                </c:pt>
                <c:pt idx="808">
                  <c:v>8752500000</c:v>
                </c:pt>
                <c:pt idx="809">
                  <c:v>8752812500</c:v>
                </c:pt>
                <c:pt idx="810">
                  <c:v>8753125000</c:v>
                </c:pt>
                <c:pt idx="811">
                  <c:v>8753437500</c:v>
                </c:pt>
                <c:pt idx="812">
                  <c:v>8753750000</c:v>
                </c:pt>
                <c:pt idx="813">
                  <c:v>8754062500</c:v>
                </c:pt>
                <c:pt idx="814">
                  <c:v>8754375000</c:v>
                </c:pt>
                <c:pt idx="815">
                  <c:v>8754687500</c:v>
                </c:pt>
                <c:pt idx="816">
                  <c:v>8755000000</c:v>
                </c:pt>
                <c:pt idx="817">
                  <c:v>8755312500</c:v>
                </c:pt>
                <c:pt idx="818">
                  <c:v>8755625000</c:v>
                </c:pt>
                <c:pt idx="819">
                  <c:v>8755937500</c:v>
                </c:pt>
                <c:pt idx="820">
                  <c:v>8756250000</c:v>
                </c:pt>
                <c:pt idx="821">
                  <c:v>8756562500</c:v>
                </c:pt>
                <c:pt idx="822">
                  <c:v>8756875000</c:v>
                </c:pt>
                <c:pt idx="823">
                  <c:v>8757187500</c:v>
                </c:pt>
                <c:pt idx="824">
                  <c:v>8757500000</c:v>
                </c:pt>
                <c:pt idx="825">
                  <c:v>8757812500</c:v>
                </c:pt>
                <c:pt idx="826">
                  <c:v>8758125000</c:v>
                </c:pt>
                <c:pt idx="827">
                  <c:v>8758437500</c:v>
                </c:pt>
                <c:pt idx="828">
                  <c:v>8758750000</c:v>
                </c:pt>
                <c:pt idx="829">
                  <c:v>8759062500</c:v>
                </c:pt>
                <c:pt idx="830">
                  <c:v>8759375000</c:v>
                </c:pt>
                <c:pt idx="831">
                  <c:v>8759687500</c:v>
                </c:pt>
                <c:pt idx="832">
                  <c:v>8760000000</c:v>
                </c:pt>
                <c:pt idx="833">
                  <c:v>8760312500</c:v>
                </c:pt>
                <c:pt idx="834">
                  <c:v>8760625000</c:v>
                </c:pt>
                <c:pt idx="835">
                  <c:v>8760937500</c:v>
                </c:pt>
                <c:pt idx="836">
                  <c:v>8761250000</c:v>
                </c:pt>
                <c:pt idx="837">
                  <c:v>8761562500</c:v>
                </c:pt>
                <c:pt idx="838">
                  <c:v>8761875000</c:v>
                </c:pt>
                <c:pt idx="839">
                  <c:v>8762187500</c:v>
                </c:pt>
                <c:pt idx="840">
                  <c:v>8762500000</c:v>
                </c:pt>
                <c:pt idx="841">
                  <c:v>8762812500</c:v>
                </c:pt>
                <c:pt idx="842">
                  <c:v>8763125000</c:v>
                </c:pt>
                <c:pt idx="843">
                  <c:v>8763437500</c:v>
                </c:pt>
                <c:pt idx="844">
                  <c:v>8763750000</c:v>
                </c:pt>
                <c:pt idx="845">
                  <c:v>8764062500</c:v>
                </c:pt>
                <c:pt idx="846">
                  <c:v>8764375000</c:v>
                </c:pt>
                <c:pt idx="847">
                  <c:v>8764687500</c:v>
                </c:pt>
                <c:pt idx="848">
                  <c:v>8765000000</c:v>
                </c:pt>
                <c:pt idx="849">
                  <c:v>8765312500</c:v>
                </c:pt>
                <c:pt idx="850">
                  <c:v>8765625000</c:v>
                </c:pt>
                <c:pt idx="851">
                  <c:v>8765937500</c:v>
                </c:pt>
                <c:pt idx="852">
                  <c:v>8766250000</c:v>
                </c:pt>
                <c:pt idx="853">
                  <c:v>8766562500</c:v>
                </c:pt>
                <c:pt idx="854">
                  <c:v>8766875000</c:v>
                </c:pt>
                <c:pt idx="855">
                  <c:v>8767187500</c:v>
                </c:pt>
                <c:pt idx="856">
                  <c:v>8767500000</c:v>
                </c:pt>
                <c:pt idx="857">
                  <c:v>8767812500</c:v>
                </c:pt>
                <c:pt idx="858">
                  <c:v>8768125000</c:v>
                </c:pt>
                <c:pt idx="859">
                  <c:v>8768437500</c:v>
                </c:pt>
                <c:pt idx="860">
                  <c:v>8768750000</c:v>
                </c:pt>
                <c:pt idx="861">
                  <c:v>8769062500</c:v>
                </c:pt>
                <c:pt idx="862">
                  <c:v>8769375000</c:v>
                </c:pt>
                <c:pt idx="863">
                  <c:v>8769687500</c:v>
                </c:pt>
                <c:pt idx="864">
                  <c:v>8770000000</c:v>
                </c:pt>
                <c:pt idx="865">
                  <c:v>8770312500</c:v>
                </c:pt>
                <c:pt idx="866">
                  <c:v>8770625000</c:v>
                </c:pt>
                <c:pt idx="867">
                  <c:v>8770937500</c:v>
                </c:pt>
                <c:pt idx="868">
                  <c:v>8771250000</c:v>
                </c:pt>
                <c:pt idx="869">
                  <c:v>8771562500</c:v>
                </c:pt>
                <c:pt idx="870">
                  <c:v>8771875000</c:v>
                </c:pt>
                <c:pt idx="871">
                  <c:v>8772187500</c:v>
                </c:pt>
                <c:pt idx="872">
                  <c:v>8772500000</c:v>
                </c:pt>
                <c:pt idx="873">
                  <c:v>8772812500</c:v>
                </c:pt>
                <c:pt idx="874">
                  <c:v>8773125000</c:v>
                </c:pt>
                <c:pt idx="875">
                  <c:v>8773437500</c:v>
                </c:pt>
                <c:pt idx="876">
                  <c:v>8773750000</c:v>
                </c:pt>
                <c:pt idx="877">
                  <c:v>8774062500</c:v>
                </c:pt>
                <c:pt idx="878">
                  <c:v>8774375000</c:v>
                </c:pt>
                <c:pt idx="879">
                  <c:v>8774687500</c:v>
                </c:pt>
                <c:pt idx="880">
                  <c:v>8775000000</c:v>
                </c:pt>
                <c:pt idx="881">
                  <c:v>8775312500</c:v>
                </c:pt>
                <c:pt idx="882">
                  <c:v>8775625000</c:v>
                </c:pt>
                <c:pt idx="883">
                  <c:v>8775937500</c:v>
                </c:pt>
                <c:pt idx="884">
                  <c:v>8776250000</c:v>
                </c:pt>
                <c:pt idx="885">
                  <c:v>8776562500</c:v>
                </c:pt>
                <c:pt idx="886">
                  <c:v>8776875000</c:v>
                </c:pt>
                <c:pt idx="887">
                  <c:v>8777187500</c:v>
                </c:pt>
                <c:pt idx="888">
                  <c:v>8777500000</c:v>
                </c:pt>
                <c:pt idx="889">
                  <c:v>8777812500</c:v>
                </c:pt>
                <c:pt idx="890">
                  <c:v>8778125000</c:v>
                </c:pt>
                <c:pt idx="891">
                  <c:v>8778437500</c:v>
                </c:pt>
                <c:pt idx="892">
                  <c:v>8778750000</c:v>
                </c:pt>
                <c:pt idx="893">
                  <c:v>8779062500</c:v>
                </c:pt>
                <c:pt idx="894">
                  <c:v>8779375000</c:v>
                </c:pt>
                <c:pt idx="895">
                  <c:v>8779687500</c:v>
                </c:pt>
                <c:pt idx="896">
                  <c:v>8780000000</c:v>
                </c:pt>
                <c:pt idx="897">
                  <c:v>8780312500</c:v>
                </c:pt>
                <c:pt idx="898">
                  <c:v>8780625000</c:v>
                </c:pt>
                <c:pt idx="899">
                  <c:v>8780937500</c:v>
                </c:pt>
                <c:pt idx="900">
                  <c:v>8781250000</c:v>
                </c:pt>
                <c:pt idx="901">
                  <c:v>8781562500</c:v>
                </c:pt>
                <c:pt idx="902">
                  <c:v>8781875000</c:v>
                </c:pt>
                <c:pt idx="903">
                  <c:v>8782187500</c:v>
                </c:pt>
                <c:pt idx="904">
                  <c:v>8782500000</c:v>
                </c:pt>
                <c:pt idx="905">
                  <c:v>8782812500</c:v>
                </c:pt>
                <c:pt idx="906">
                  <c:v>8783125000</c:v>
                </c:pt>
                <c:pt idx="907">
                  <c:v>8783437500</c:v>
                </c:pt>
                <c:pt idx="908">
                  <c:v>8783750000</c:v>
                </c:pt>
                <c:pt idx="909">
                  <c:v>8784062500</c:v>
                </c:pt>
                <c:pt idx="910">
                  <c:v>8784375000</c:v>
                </c:pt>
                <c:pt idx="911">
                  <c:v>8784687500</c:v>
                </c:pt>
                <c:pt idx="912">
                  <c:v>8785000000</c:v>
                </c:pt>
                <c:pt idx="913">
                  <c:v>8785312500</c:v>
                </c:pt>
                <c:pt idx="914">
                  <c:v>8785625000</c:v>
                </c:pt>
                <c:pt idx="915">
                  <c:v>8785937500</c:v>
                </c:pt>
                <c:pt idx="916">
                  <c:v>8786250000</c:v>
                </c:pt>
                <c:pt idx="917">
                  <c:v>8786562500</c:v>
                </c:pt>
                <c:pt idx="918">
                  <c:v>8786875000</c:v>
                </c:pt>
                <c:pt idx="919">
                  <c:v>8787187500</c:v>
                </c:pt>
                <c:pt idx="920">
                  <c:v>8787500000</c:v>
                </c:pt>
                <c:pt idx="921">
                  <c:v>8787812500</c:v>
                </c:pt>
                <c:pt idx="922">
                  <c:v>8788125000</c:v>
                </c:pt>
                <c:pt idx="923">
                  <c:v>8788437500</c:v>
                </c:pt>
                <c:pt idx="924">
                  <c:v>8788750000</c:v>
                </c:pt>
                <c:pt idx="925">
                  <c:v>8789062500</c:v>
                </c:pt>
                <c:pt idx="926">
                  <c:v>8789375000</c:v>
                </c:pt>
                <c:pt idx="927">
                  <c:v>8789687500</c:v>
                </c:pt>
                <c:pt idx="928">
                  <c:v>8790000000</c:v>
                </c:pt>
                <c:pt idx="929">
                  <c:v>8790312500</c:v>
                </c:pt>
                <c:pt idx="930">
                  <c:v>8790625000</c:v>
                </c:pt>
                <c:pt idx="931">
                  <c:v>8790937500</c:v>
                </c:pt>
                <c:pt idx="932">
                  <c:v>8791250000</c:v>
                </c:pt>
                <c:pt idx="933">
                  <c:v>8791562500</c:v>
                </c:pt>
                <c:pt idx="934">
                  <c:v>8791875000</c:v>
                </c:pt>
                <c:pt idx="935">
                  <c:v>8792187500</c:v>
                </c:pt>
                <c:pt idx="936">
                  <c:v>8792500000</c:v>
                </c:pt>
                <c:pt idx="937">
                  <c:v>8792812500</c:v>
                </c:pt>
                <c:pt idx="938">
                  <c:v>8793125000</c:v>
                </c:pt>
                <c:pt idx="939">
                  <c:v>8793437500</c:v>
                </c:pt>
                <c:pt idx="940">
                  <c:v>8793750000</c:v>
                </c:pt>
                <c:pt idx="941">
                  <c:v>8794062500</c:v>
                </c:pt>
                <c:pt idx="942">
                  <c:v>8794375000</c:v>
                </c:pt>
                <c:pt idx="943">
                  <c:v>8794687500</c:v>
                </c:pt>
                <c:pt idx="944">
                  <c:v>8795000000</c:v>
                </c:pt>
                <c:pt idx="945">
                  <c:v>8795312500</c:v>
                </c:pt>
                <c:pt idx="946">
                  <c:v>8795625000</c:v>
                </c:pt>
                <c:pt idx="947">
                  <c:v>8795937500</c:v>
                </c:pt>
                <c:pt idx="948">
                  <c:v>8796250000</c:v>
                </c:pt>
                <c:pt idx="949">
                  <c:v>8796562500</c:v>
                </c:pt>
                <c:pt idx="950">
                  <c:v>8796875000</c:v>
                </c:pt>
                <c:pt idx="951">
                  <c:v>8797187500</c:v>
                </c:pt>
                <c:pt idx="952">
                  <c:v>8797500000</c:v>
                </c:pt>
                <c:pt idx="953">
                  <c:v>8797812500</c:v>
                </c:pt>
                <c:pt idx="954">
                  <c:v>8798125000</c:v>
                </c:pt>
                <c:pt idx="955">
                  <c:v>8798437500</c:v>
                </c:pt>
                <c:pt idx="956">
                  <c:v>8798750000</c:v>
                </c:pt>
                <c:pt idx="957">
                  <c:v>8799062500</c:v>
                </c:pt>
                <c:pt idx="958">
                  <c:v>8799375000</c:v>
                </c:pt>
                <c:pt idx="959">
                  <c:v>8799687500</c:v>
                </c:pt>
                <c:pt idx="960">
                  <c:v>8800000000</c:v>
                </c:pt>
                <c:pt idx="961">
                  <c:v>8800312500</c:v>
                </c:pt>
                <c:pt idx="962">
                  <c:v>8800625000</c:v>
                </c:pt>
                <c:pt idx="963">
                  <c:v>8800937500</c:v>
                </c:pt>
                <c:pt idx="964">
                  <c:v>8801250000</c:v>
                </c:pt>
                <c:pt idx="965">
                  <c:v>8801562500</c:v>
                </c:pt>
                <c:pt idx="966">
                  <c:v>8801875000</c:v>
                </c:pt>
                <c:pt idx="967">
                  <c:v>8802187500</c:v>
                </c:pt>
                <c:pt idx="968">
                  <c:v>8802500000</c:v>
                </c:pt>
                <c:pt idx="969">
                  <c:v>8802812500</c:v>
                </c:pt>
                <c:pt idx="970">
                  <c:v>8803125000</c:v>
                </c:pt>
                <c:pt idx="971">
                  <c:v>8803437500</c:v>
                </c:pt>
                <c:pt idx="972">
                  <c:v>8803750000</c:v>
                </c:pt>
                <c:pt idx="973">
                  <c:v>8804062500</c:v>
                </c:pt>
                <c:pt idx="974">
                  <c:v>8804375000</c:v>
                </c:pt>
                <c:pt idx="975">
                  <c:v>8804687500</c:v>
                </c:pt>
                <c:pt idx="976">
                  <c:v>8805000000</c:v>
                </c:pt>
                <c:pt idx="977">
                  <c:v>8805312500</c:v>
                </c:pt>
                <c:pt idx="978">
                  <c:v>8805625000</c:v>
                </c:pt>
                <c:pt idx="979">
                  <c:v>8805937500</c:v>
                </c:pt>
                <c:pt idx="980">
                  <c:v>8806250000</c:v>
                </c:pt>
                <c:pt idx="981">
                  <c:v>8806562500</c:v>
                </c:pt>
                <c:pt idx="982">
                  <c:v>8806875000</c:v>
                </c:pt>
                <c:pt idx="983">
                  <c:v>8807187500</c:v>
                </c:pt>
                <c:pt idx="984">
                  <c:v>8807500000</c:v>
                </c:pt>
                <c:pt idx="985">
                  <c:v>8807812500</c:v>
                </c:pt>
                <c:pt idx="986">
                  <c:v>8808125000</c:v>
                </c:pt>
                <c:pt idx="987">
                  <c:v>8808437500</c:v>
                </c:pt>
                <c:pt idx="988">
                  <c:v>8808750000</c:v>
                </c:pt>
                <c:pt idx="989">
                  <c:v>8809062500</c:v>
                </c:pt>
                <c:pt idx="990">
                  <c:v>8809375000</c:v>
                </c:pt>
                <c:pt idx="991">
                  <c:v>8809687500</c:v>
                </c:pt>
                <c:pt idx="992">
                  <c:v>8810000000</c:v>
                </c:pt>
                <c:pt idx="993">
                  <c:v>8810312500</c:v>
                </c:pt>
                <c:pt idx="994">
                  <c:v>8810625000</c:v>
                </c:pt>
                <c:pt idx="995">
                  <c:v>8810937500</c:v>
                </c:pt>
                <c:pt idx="996">
                  <c:v>8811250000</c:v>
                </c:pt>
                <c:pt idx="997">
                  <c:v>8811562500</c:v>
                </c:pt>
                <c:pt idx="998">
                  <c:v>8811875000</c:v>
                </c:pt>
                <c:pt idx="999">
                  <c:v>8812187500</c:v>
                </c:pt>
                <c:pt idx="1000">
                  <c:v>8812500000</c:v>
                </c:pt>
                <c:pt idx="1001">
                  <c:v>8812812500</c:v>
                </c:pt>
                <c:pt idx="1002">
                  <c:v>8813125000</c:v>
                </c:pt>
                <c:pt idx="1003">
                  <c:v>8813437500</c:v>
                </c:pt>
                <c:pt idx="1004">
                  <c:v>8813750000</c:v>
                </c:pt>
                <c:pt idx="1005">
                  <c:v>8814062500</c:v>
                </c:pt>
                <c:pt idx="1006">
                  <c:v>8814375000</c:v>
                </c:pt>
                <c:pt idx="1007">
                  <c:v>8814687500</c:v>
                </c:pt>
                <c:pt idx="1008">
                  <c:v>8815000000</c:v>
                </c:pt>
                <c:pt idx="1009">
                  <c:v>8815312500</c:v>
                </c:pt>
                <c:pt idx="1010">
                  <c:v>8815625000</c:v>
                </c:pt>
                <c:pt idx="1011">
                  <c:v>8815937500</c:v>
                </c:pt>
                <c:pt idx="1012">
                  <c:v>8816250000</c:v>
                </c:pt>
                <c:pt idx="1013">
                  <c:v>8816562500</c:v>
                </c:pt>
                <c:pt idx="1014">
                  <c:v>8816875000</c:v>
                </c:pt>
                <c:pt idx="1015">
                  <c:v>8817187500</c:v>
                </c:pt>
                <c:pt idx="1016">
                  <c:v>8817500000</c:v>
                </c:pt>
                <c:pt idx="1017">
                  <c:v>8817812500</c:v>
                </c:pt>
                <c:pt idx="1018">
                  <c:v>8818125000</c:v>
                </c:pt>
                <c:pt idx="1019">
                  <c:v>8818437500</c:v>
                </c:pt>
                <c:pt idx="1020">
                  <c:v>8818750000</c:v>
                </c:pt>
                <c:pt idx="1021">
                  <c:v>8819062500</c:v>
                </c:pt>
                <c:pt idx="1022">
                  <c:v>8819375000</c:v>
                </c:pt>
                <c:pt idx="1023">
                  <c:v>8819687500</c:v>
                </c:pt>
                <c:pt idx="1024">
                  <c:v>8820000000</c:v>
                </c:pt>
                <c:pt idx="1025">
                  <c:v>8820312500</c:v>
                </c:pt>
                <c:pt idx="1026">
                  <c:v>8820625000</c:v>
                </c:pt>
                <c:pt idx="1027">
                  <c:v>8820937500</c:v>
                </c:pt>
                <c:pt idx="1028">
                  <c:v>8821250000</c:v>
                </c:pt>
                <c:pt idx="1029">
                  <c:v>8821562500</c:v>
                </c:pt>
                <c:pt idx="1030">
                  <c:v>8821875000</c:v>
                </c:pt>
                <c:pt idx="1031">
                  <c:v>8822187500</c:v>
                </c:pt>
                <c:pt idx="1032">
                  <c:v>8822500000</c:v>
                </c:pt>
                <c:pt idx="1033">
                  <c:v>8822812500</c:v>
                </c:pt>
                <c:pt idx="1034">
                  <c:v>8823125000</c:v>
                </c:pt>
                <c:pt idx="1035">
                  <c:v>8823437500</c:v>
                </c:pt>
                <c:pt idx="1036">
                  <c:v>8823750000</c:v>
                </c:pt>
                <c:pt idx="1037">
                  <c:v>8824062500</c:v>
                </c:pt>
                <c:pt idx="1038">
                  <c:v>8824375000</c:v>
                </c:pt>
                <c:pt idx="1039">
                  <c:v>8824687500</c:v>
                </c:pt>
                <c:pt idx="1040">
                  <c:v>8825000000</c:v>
                </c:pt>
                <c:pt idx="1041">
                  <c:v>8825312500</c:v>
                </c:pt>
                <c:pt idx="1042">
                  <c:v>8825625000</c:v>
                </c:pt>
                <c:pt idx="1043">
                  <c:v>8825937500</c:v>
                </c:pt>
                <c:pt idx="1044">
                  <c:v>8826250000</c:v>
                </c:pt>
                <c:pt idx="1045">
                  <c:v>8826562500</c:v>
                </c:pt>
                <c:pt idx="1046">
                  <c:v>8826875000</c:v>
                </c:pt>
                <c:pt idx="1047">
                  <c:v>8827187500</c:v>
                </c:pt>
                <c:pt idx="1048">
                  <c:v>8827500000</c:v>
                </c:pt>
                <c:pt idx="1049">
                  <c:v>8827812500</c:v>
                </c:pt>
                <c:pt idx="1050">
                  <c:v>8828125000</c:v>
                </c:pt>
                <c:pt idx="1051">
                  <c:v>8828437500</c:v>
                </c:pt>
                <c:pt idx="1052">
                  <c:v>8828750000</c:v>
                </c:pt>
                <c:pt idx="1053">
                  <c:v>8829062500</c:v>
                </c:pt>
                <c:pt idx="1054">
                  <c:v>8829375000</c:v>
                </c:pt>
                <c:pt idx="1055">
                  <c:v>8829687500</c:v>
                </c:pt>
                <c:pt idx="1056">
                  <c:v>8830000000</c:v>
                </c:pt>
                <c:pt idx="1057">
                  <c:v>8830312500</c:v>
                </c:pt>
                <c:pt idx="1058">
                  <c:v>8830625000</c:v>
                </c:pt>
                <c:pt idx="1059">
                  <c:v>8830937500</c:v>
                </c:pt>
                <c:pt idx="1060">
                  <c:v>8831250000</c:v>
                </c:pt>
                <c:pt idx="1061">
                  <c:v>8831562500</c:v>
                </c:pt>
                <c:pt idx="1062">
                  <c:v>8831875000</c:v>
                </c:pt>
                <c:pt idx="1063">
                  <c:v>8832187500</c:v>
                </c:pt>
                <c:pt idx="1064">
                  <c:v>8832500000</c:v>
                </c:pt>
                <c:pt idx="1065">
                  <c:v>8832812500</c:v>
                </c:pt>
                <c:pt idx="1066">
                  <c:v>8833125000</c:v>
                </c:pt>
                <c:pt idx="1067">
                  <c:v>8833437500</c:v>
                </c:pt>
                <c:pt idx="1068">
                  <c:v>8833750000</c:v>
                </c:pt>
                <c:pt idx="1069">
                  <c:v>8834062500</c:v>
                </c:pt>
                <c:pt idx="1070">
                  <c:v>8834375000</c:v>
                </c:pt>
                <c:pt idx="1071">
                  <c:v>8834687500</c:v>
                </c:pt>
                <c:pt idx="1072">
                  <c:v>8835000000</c:v>
                </c:pt>
                <c:pt idx="1073">
                  <c:v>8835312500</c:v>
                </c:pt>
                <c:pt idx="1074">
                  <c:v>8835625000</c:v>
                </c:pt>
                <c:pt idx="1075">
                  <c:v>8835937500</c:v>
                </c:pt>
                <c:pt idx="1076">
                  <c:v>8836250000</c:v>
                </c:pt>
                <c:pt idx="1077">
                  <c:v>8836562500</c:v>
                </c:pt>
                <c:pt idx="1078">
                  <c:v>8836875000</c:v>
                </c:pt>
                <c:pt idx="1079">
                  <c:v>8837187500</c:v>
                </c:pt>
                <c:pt idx="1080">
                  <c:v>8837500000</c:v>
                </c:pt>
                <c:pt idx="1081">
                  <c:v>8837812500</c:v>
                </c:pt>
                <c:pt idx="1082">
                  <c:v>8838125000</c:v>
                </c:pt>
                <c:pt idx="1083">
                  <c:v>8838437500</c:v>
                </c:pt>
                <c:pt idx="1084">
                  <c:v>8838750000</c:v>
                </c:pt>
                <c:pt idx="1085">
                  <c:v>8839062500</c:v>
                </c:pt>
                <c:pt idx="1086">
                  <c:v>8839375000</c:v>
                </c:pt>
                <c:pt idx="1087">
                  <c:v>8839687500</c:v>
                </c:pt>
                <c:pt idx="1088">
                  <c:v>8840000000</c:v>
                </c:pt>
                <c:pt idx="1089">
                  <c:v>8840312500</c:v>
                </c:pt>
                <c:pt idx="1090">
                  <c:v>8840625000</c:v>
                </c:pt>
                <c:pt idx="1091">
                  <c:v>8840937500</c:v>
                </c:pt>
                <c:pt idx="1092">
                  <c:v>8841250000</c:v>
                </c:pt>
                <c:pt idx="1093">
                  <c:v>8841562500</c:v>
                </c:pt>
                <c:pt idx="1094">
                  <c:v>8841875000</c:v>
                </c:pt>
                <c:pt idx="1095">
                  <c:v>8842187500</c:v>
                </c:pt>
                <c:pt idx="1096">
                  <c:v>8842500000</c:v>
                </c:pt>
                <c:pt idx="1097">
                  <c:v>8842812500</c:v>
                </c:pt>
                <c:pt idx="1098">
                  <c:v>8843125000</c:v>
                </c:pt>
                <c:pt idx="1099">
                  <c:v>8843437500</c:v>
                </c:pt>
                <c:pt idx="1100">
                  <c:v>8843750000</c:v>
                </c:pt>
                <c:pt idx="1101">
                  <c:v>8844062500</c:v>
                </c:pt>
                <c:pt idx="1102">
                  <c:v>8844375000</c:v>
                </c:pt>
                <c:pt idx="1103">
                  <c:v>8844687500</c:v>
                </c:pt>
                <c:pt idx="1104">
                  <c:v>8845000000</c:v>
                </c:pt>
                <c:pt idx="1105">
                  <c:v>8845312500</c:v>
                </c:pt>
                <c:pt idx="1106">
                  <c:v>8845625000</c:v>
                </c:pt>
                <c:pt idx="1107">
                  <c:v>8845937500</c:v>
                </c:pt>
                <c:pt idx="1108">
                  <c:v>8846250000</c:v>
                </c:pt>
                <c:pt idx="1109">
                  <c:v>8846562500</c:v>
                </c:pt>
                <c:pt idx="1110">
                  <c:v>8846875000</c:v>
                </c:pt>
                <c:pt idx="1111">
                  <c:v>8847187500</c:v>
                </c:pt>
                <c:pt idx="1112">
                  <c:v>8847500000</c:v>
                </c:pt>
                <c:pt idx="1113">
                  <c:v>8847812500</c:v>
                </c:pt>
                <c:pt idx="1114">
                  <c:v>8848125000</c:v>
                </c:pt>
                <c:pt idx="1115">
                  <c:v>8848437500</c:v>
                </c:pt>
                <c:pt idx="1116">
                  <c:v>8848750000</c:v>
                </c:pt>
                <c:pt idx="1117">
                  <c:v>8849062500</c:v>
                </c:pt>
                <c:pt idx="1118">
                  <c:v>8849375000</c:v>
                </c:pt>
                <c:pt idx="1119">
                  <c:v>8849687500</c:v>
                </c:pt>
                <c:pt idx="1120">
                  <c:v>8850000000</c:v>
                </c:pt>
                <c:pt idx="1121">
                  <c:v>8850312500</c:v>
                </c:pt>
                <c:pt idx="1122">
                  <c:v>8850625000</c:v>
                </c:pt>
                <c:pt idx="1123">
                  <c:v>8850937500</c:v>
                </c:pt>
                <c:pt idx="1124">
                  <c:v>8851250000</c:v>
                </c:pt>
                <c:pt idx="1125">
                  <c:v>8851562500</c:v>
                </c:pt>
                <c:pt idx="1126">
                  <c:v>8851875000</c:v>
                </c:pt>
                <c:pt idx="1127">
                  <c:v>8852187500</c:v>
                </c:pt>
                <c:pt idx="1128">
                  <c:v>8852500000</c:v>
                </c:pt>
                <c:pt idx="1129">
                  <c:v>8852812500</c:v>
                </c:pt>
                <c:pt idx="1130">
                  <c:v>8853125000</c:v>
                </c:pt>
                <c:pt idx="1131">
                  <c:v>8853437500</c:v>
                </c:pt>
                <c:pt idx="1132">
                  <c:v>8853750000</c:v>
                </c:pt>
                <c:pt idx="1133">
                  <c:v>8854062500</c:v>
                </c:pt>
                <c:pt idx="1134">
                  <c:v>8854375000</c:v>
                </c:pt>
                <c:pt idx="1135">
                  <c:v>8854687500</c:v>
                </c:pt>
                <c:pt idx="1136">
                  <c:v>8855000000</c:v>
                </c:pt>
                <c:pt idx="1137">
                  <c:v>8855312500</c:v>
                </c:pt>
                <c:pt idx="1138">
                  <c:v>8855625000</c:v>
                </c:pt>
                <c:pt idx="1139">
                  <c:v>8855937500</c:v>
                </c:pt>
                <c:pt idx="1140">
                  <c:v>8856250000</c:v>
                </c:pt>
                <c:pt idx="1141">
                  <c:v>8856562500</c:v>
                </c:pt>
                <c:pt idx="1142">
                  <c:v>8856875000</c:v>
                </c:pt>
                <c:pt idx="1143">
                  <c:v>8857187500</c:v>
                </c:pt>
                <c:pt idx="1144">
                  <c:v>8857500000</c:v>
                </c:pt>
                <c:pt idx="1145">
                  <c:v>8857812500</c:v>
                </c:pt>
                <c:pt idx="1146">
                  <c:v>8858125000</c:v>
                </c:pt>
                <c:pt idx="1147">
                  <c:v>8858437500</c:v>
                </c:pt>
                <c:pt idx="1148">
                  <c:v>8858750000</c:v>
                </c:pt>
                <c:pt idx="1149">
                  <c:v>8859062500</c:v>
                </c:pt>
                <c:pt idx="1150">
                  <c:v>8859375000</c:v>
                </c:pt>
                <c:pt idx="1151">
                  <c:v>8859687500</c:v>
                </c:pt>
                <c:pt idx="1152">
                  <c:v>8860000000</c:v>
                </c:pt>
                <c:pt idx="1153">
                  <c:v>8860312500</c:v>
                </c:pt>
                <c:pt idx="1154">
                  <c:v>8860625000</c:v>
                </c:pt>
                <c:pt idx="1155">
                  <c:v>8860937500</c:v>
                </c:pt>
                <c:pt idx="1156">
                  <c:v>8861250000</c:v>
                </c:pt>
                <c:pt idx="1157">
                  <c:v>8861562500</c:v>
                </c:pt>
                <c:pt idx="1158">
                  <c:v>8861875000</c:v>
                </c:pt>
                <c:pt idx="1159">
                  <c:v>8862187500</c:v>
                </c:pt>
                <c:pt idx="1160">
                  <c:v>8862500000</c:v>
                </c:pt>
                <c:pt idx="1161">
                  <c:v>8862812500</c:v>
                </c:pt>
                <c:pt idx="1162">
                  <c:v>8863125000</c:v>
                </c:pt>
                <c:pt idx="1163">
                  <c:v>8863437500</c:v>
                </c:pt>
                <c:pt idx="1164">
                  <c:v>8863750000</c:v>
                </c:pt>
                <c:pt idx="1165">
                  <c:v>8864062500</c:v>
                </c:pt>
                <c:pt idx="1166">
                  <c:v>8864375000</c:v>
                </c:pt>
                <c:pt idx="1167">
                  <c:v>8864687500</c:v>
                </c:pt>
                <c:pt idx="1168">
                  <c:v>8865000000</c:v>
                </c:pt>
                <c:pt idx="1169">
                  <c:v>8865312500</c:v>
                </c:pt>
                <c:pt idx="1170">
                  <c:v>8865625000</c:v>
                </c:pt>
                <c:pt idx="1171">
                  <c:v>8865937500</c:v>
                </c:pt>
                <c:pt idx="1172">
                  <c:v>8866250000</c:v>
                </c:pt>
                <c:pt idx="1173">
                  <c:v>8866562500</c:v>
                </c:pt>
                <c:pt idx="1174">
                  <c:v>8866875000</c:v>
                </c:pt>
                <c:pt idx="1175">
                  <c:v>8867187500</c:v>
                </c:pt>
                <c:pt idx="1176">
                  <c:v>8867500000</c:v>
                </c:pt>
                <c:pt idx="1177">
                  <c:v>8867812500</c:v>
                </c:pt>
                <c:pt idx="1178">
                  <c:v>8868125000</c:v>
                </c:pt>
                <c:pt idx="1179">
                  <c:v>8868437500</c:v>
                </c:pt>
                <c:pt idx="1180">
                  <c:v>8868750000</c:v>
                </c:pt>
                <c:pt idx="1181">
                  <c:v>8869062500</c:v>
                </c:pt>
                <c:pt idx="1182">
                  <c:v>8869375000</c:v>
                </c:pt>
                <c:pt idx="1183">
                  <c:v>8869687500</c:v>
                </c:pt>
                <c:pt idx="1184">
                  <c:v>8870000000</c:v>
                </c:pt>
                <c:pt idx="1185">
                  <c:v>8870312500</c:v>
                </c:pt>
                <c:pt idx="1186">
                  <c:v>8870625000</c:v>
                </c:pt>
                <c:pt idx="1187">
                  <c:v>8870937500</c:v>
                </c:pt>
                <c:pt idx="1188">
                  <c:v>8871250000</c:v>
                </c:pt>
                <c:pt idx="1189">
                  <c:v>8871562500</c:v>
                </c:pt>
                <c:pt idx="1190">
                  <c:v>8871875000</c:v>
                </c:pt>
                <c:pt idx="1191">
                  <c:v>8872187500</c:v>
                </c:pt>
                <c:pt idx="1192">
                  <c:v>8872500000</c:v>
                </c:pt>
                <c:pt idx="1193">
                  <c:v>8872812500</c:v>
                </c:pt>
                <c:pt idx="1194">
                  <c:v>8873125000</c:v>
                </c:pt>
                <c:pt idx="1195">
                  <c:v>8873437500</c:v>
                </c:pt>
                <c:pt idx="1196">
                  <c:v>8873750000</c:v>
                </c:pt>
                <c:pt idx="1197">
                  <c:v>8874062500</c:v>
                </c:pt>
                <c:pt idx="1198">
                  <c:v>8874375000</c:v>
                </c:pt>
                <c:pt idx="1199">
                  <c:v>8874687500</c:v>
                </c:pt>
                <c:pt idx="1200">
                  <c:v>8875000000</c:v>
                </c:pt>
                <c:pt idx="1201">
                  <c:v>8875312500</c:v>
                </c:pt>
                <c:pt idx="1202">
                  <c:v>8875625000</c:v>
                </c:pt>
                <c:pt idx="1203">
                  <c:v>8875937500</c:v>
                </c:pt>
                <c:pt idx="1204">
                  <c:v>8876250000</c:v>
                </c:pt>
                <c:pt idx="1205">
                  <c:v>8876562500</c:v>
                </c:pt>
                <c:pt idx="1206">
                  <c:v>8876875000</c:v>
                </c:pt>
                <c:pt idx="1207">
                  <c:v>8877187500</c:v>
                </c:pt>
                <c:pt idx="1208">
                  <c:v>8877500000</c:v>
                </c:pt>
                <c:pt idx="1209">
                  <c:v>8877812500</c:v>
                </c:pt>
                <c:pt idx="1210">
                  <c:v>8878125000</c:v>
                </c:pt>
                <c:pt idx="1211">
                  <c:v>8878437500</c:v>
                </c:pt>
                <c:pt idx="1212">
                  <c:v>8878750000</c:v>
                </c:pt>
                <c:pt idx="1213">
                  <c:v>8879062500</c:v>
                </c:pt>
                <c:pt idx="1214">
                  <c:v>8879375000</c:v>
                </c:pt>
                <c:pt idx="1215">
                  <c:v>8879687500</c:v>
                </c:pt>
                <c:pt idx="1216">
                  <c:v>8880000000</c:v>
                </c:pt>
                <c:pt idx="1217">
                  <c:v>8880312500</c:v>
                </c:pt>
                <c:pt idx="1218">
                  <c:v>8880625000</c:v>
                </c:pt>
                <c:pt idx="1219">
                  <c:v>8880937500</c:v>
                </c:pt>
                <c:pt idx="1220">
                  <c:v>8881250000</c:v>
                </c:pt>
                <c:pt idx="1221">
                  <c:v>8881562500</c:v>
                </c:pt>
                <c:pt idx="1222">
                  <c:v>8881875000</c:v>
                </c:pt>
                <c:pt idx="1223">
                  <c:v>8882187500</c:v>
                </c:pt>
                <c:pt idx="1224">
                  <c:v>8882500000</c:v>
                </c:pt>
                <c:pt idx="1225">
                  <c:v>8882812500</c:v>
                </c:pt>
                <c:pt idx="1226">
                  <c:v>8883125000</c:v>
                </c:pt>
                <c:pt idx="1227">
                  <c:v>8883437500</c:v>
                </c:pt>
                <c:pt idx="1228">
                  <c:v>8883750000</c:v>
                </c:pt>
                <c:pt idx="1229">
                  <c:v>8884062500</c:v>
                </c:pt>
                <c:pt idx="1230">
                  <c:v>8884375000</c:v>
                </c:pt>
                <c:pt idx="1231">
                  <c:v>8884687500</c:v>
                </c:pt>
                <c:pt idx="1232">
                  <c:v>8885000000</c:v>
                </c:pt>
                <c:pt idx="1233">
                  <c:v>8885312500</c:v>
                </c:pt>
                <c:pt idx="1234">
                  <c:v>8885625000</c:v>
                </c:pt>
                <c:pt idx="1235">
                  <c:v>8885937500</c:v>
                </c:pt>
                <c:pt idx="1236">
                  <c:v>8886250000</c:v>
                </c:pt>
                <c:pt idx="1237">
                  <c:v>8886562500</c:v>
                </c:pt>
                <c:pt idx="1238">
                  <c:v>8886875000</c:v>
                </c:pt>
                <c:pt idx="1239">
                  <c:v>8887187500</c:v>
                </c:pt>
                <c:pt idx="1240">
                  <c:v>8887500000</c:v>
                </c:pt>
                <c:pt idx="1241">
                  <c:v>8887812500</c:v>
                </c:pt>
                <c:pt idx="1242">
                  <c:v>8888125000</c:v>
                </c:pt>
                <c:pt idx="1243">
                  <c:v>8888437500</c:v>
                </c:pt>
                <c:pt idx="1244">
                  <c:v>8888750000</c:v>
                </c:pt>
                <c:pt idx="1245">
                  <c:v>8889062500</c:v>
                </c:pt>
                <c:pt idx="1246">
                  <c:v>8889375000</c:v>
                </c:pt>
                <c:pt idx="1247">
                  <c:v>8889687500</c:v>
                </c:pt>
                <c:pt idx="1248">
                  <c:v>8890000000</c:v>
                </c:pt>
                <c:pt idx="1249">
                  <c:v>8890312500</c:v>
                </c:pt>
                <c:pt idx="1250">
                  <c:v>8890625000</c:v>
                </c:pt>
                <c:pt idx="1251">
                  <c:v>8890937500</c:v>
                </c:pt>
                <c:pt idx="1252">
                  <c:v>8891250000</c:v>
                </c:pt>
                <c:pt idx="1253">
                  <c:v>8891562500</c:v>
                </c:pt>
                <c:pt idx="1254">
                  <c:v>8891875000</c:v>
                </c:pt>
                <c:pt idx="1255">
                  <c:v>8892187500</c:v>
                </c:pt>
                <c:pt idx="1256">
                  <c:v>8892500000</c:v>
                </c:pt>
                <c:pt idx="1257">
                  <c:v>8892812500</c:v>
                </c:pt>
                <c:pt idx="1258">
                  <c:v>8893125000</c:v>
                </c:pt>
                <c:pt idx="1259">
                  <c:v>8893437500</c:v>
                </c:pt>
                <c:pt idx="1260">
                  <c:v>8893750000</c:v>
                </c:pt>
                <c:pt idx="1261">
                  <c:v>8894062500</c:v>
                </c:pt>
                <c:pt idx="1262">
                  <c:v>8894375000</c:v>
                </c:pt>
                <c:pt idx="1263">
                  <c:v>8894687500</c:v>
                </c:pt>
                <c:pt idx="1264">
                  <c:v>8895000000</c:v>
                </c:pt>
                <c:pt idx="1265">
                  <c:v>8895312500</c:v>
                </c:pt>
                <c:pt idx="1266">
                  <c:v>8895625000</c:v>
                </c:pt>
                <c:pt idx="1267">
                  <c:v>8895937500</c:v>
                </c:pt>
                <c:pt idx="1268">
                  <c:v>8896250000</c:v>
                </c:pt>
                <c:pt idx="1269">
                  <c:v>8896562500</c:v>
                </c:pt>
                <c:pt idx="1270">
                  <c:v>8896875000</c:v>
                </c:pt>
                <c:pt idx="1271">
                  <c:v>8897187500</c:v>
                </c:pt>
                <c:pt idx="1272">
                  <c:v>8897500000</c:v>
                </c:pt>
                <c:pt idx="1273">
                  <c:v>8897812500</c:v>
                </c:pt>
                <c:pt idx="1274">
                  <c:v>8898125000</c:v>
                </c:pt>
                <c:pt idx="1275">
                  <c:v>8898437500</c:v>
                </c:pt>
                <c:pt idx="1276">
                  <c:v>8898750000</c:v>
                </c:pt>
                <c:pt idx="1277">
                  <c:v>8899062500</c:v>
                </c:pt>
                <c:pt idx="1278">
                  <c:v>8899375000</c:v>
                </c:pt>
                <c:pt idx="1279">
                  <c:v>8899687500</c:v>
                </c:pt>
                <c:pt idx="1280">
                  <c:v>8900000000</c:v>
                </c:pt>
                <c:pt idx="1281">
                  <c:v>8900312500</c:v>
                </c:pt>
                <c:pt idx="1282">
                  <c:v>8900625000</c:v>
                </c:pt>
                <c:pt idx="1283">
                  <c:v>8900937500</c:v>
                </c:pt>
                <c:pt idx="1284">
                  <c:v>8901250000</c:v>
                </c:pt>
                <c:pt idx="1285">
                  <c:v>8901562500</c:v>
                </c:pt>
                <c:pt idx="1286">
                  <c:v>8901875000</c:v>
                </c:pt>
                <c:pt idx="1287">
                  <c:v>8902187500</c:v>
                </c:pt>
                <c:pt idx="1288">
                  <c:v>8902500000</c:v>
                </c:pt>
                <c:pt idx="1289">
                  <c:v>8902812500</c:v>
                </c:pt>
                <c:pt idx="1290">
                  <c:v>8903125000</c:v>
                </c:pt>
                <c:pt idx="1291">
                  <c:v>8903437500</c:v>
                </c:pt>
                <c:pt idx="1292">
                  <c:v>8903750000</c:v>
                </c:pt>
                <c:pt idx="1293">
                  <c:v>8904062500</c:v>
                </c:pt>
                <c:pt idx="1294">
                  <c:v>8904375000</c:v>
                </c:pt>
                <c:pt idx="1295">
                  <c:v>8904687500</c:v>
                </c:pt>
                <c:pt idx="1296">
                  <c:v>8905000000</c:v>
                </c:pt>
                <c:pt idx="1297">
                  <c:v>8905312500</c:v>
                </c:pt>
                <c:pt idx="1298">
                  <c:v>8905625000</c:v>
                </c:pt>
                <c:pt idx="1299">
                  <c:v>8905937500</c:v>
                </c:pt>
                <c:pt idx="1300">
                  <c:v>8906250000</c:v>
                </c:pt>
                <c:pt idx="1301">
                  <c:v>8906562500</c:v>
                </c:pt>
                <c:pt idx="1302">
                  <c:v>8906875000</c:v>
                </c:pt>
                <c:pt idx="1303">
                  <c:v>8907187500</c:v>
                </c:pt>
                <c:pt idx="1304">
                  <c:v>8907500000</c:v>
                </c:pt>
                <c:pt idx="1305">
                  <c:v>8907812500</c:v>
                </c:pt>
                <c:pt idx="1306">
                  <c:v>8908125000</c:v>
                </c:pt>
                <c:pt idx="1307">
                  <c:v>8908437500</c:v>
                </c:pt>
                <c:pt idx="1308">
                  <c:v>8908750000</c:v>
                </c:pt>
                <c:pt idx="1309">
                  <c:v>8909062500</c:v>
                </c:pt>
                <c:pt idx="1310">
                  <c:v>8909375000</c:v>
                </c:pt>
                <c:pt idx="1311">
                  <c:v>8909687500</c:v>
                </c:pt>
                <c:pt idx="1312">
                  <c:v>8910000000</c:v>
                </c:pt>
                <c:pt idx="1313">
                  <c:v>8910312500</c:v>
                </c:pt>
                <c:pt idx="1314">
                  <c:v>8910625000</c:v>
                </c:pt>
                <c:pt idx="1315">
                  <c:v>8910937500</c:v>
                </c:pt>
                <c:pt idx="1316">
                  <c:v>8911250000</c:v>
                </c:pt>
                <c:pt idx="1317">
                  <c:v>8911562500</c:v>
                </c:pt>
                <c:pt idx="1318">
                  <c:v>8911875000</c:v>
                </c:pt>
                <c:pt idx="1319">
                  <c:v>8912187500</c:v>
                </c:pt>
                <c:pt idx="1320">
                  <c:v>8912500000</c:v>
                </c:pt>
                <c:pt idx="1321">
                  <c:v>8912812500</c:v>
                </c:pt>
                <c:pt idx="1322">
                  <c:v>8913125000</c:v>
                </c:pt>
                <c:pt idx="1323">
                  <c:v>8913437500</c:v>
                </c:pt>
                <c:pt idx="1324">
                  <c:v>8913750000</c:v>
                </c:pt>
                <c:pt idx="1325">
                  <c:v>8914062500</c:v>
                </c:pt>
                <c:pt idx="1326">
                  <c:v>8914375000</c:v>
                </c:pt>
                <c:pt idx="1327">
                  <c:v>8914687500</c:v>
                </c:pt>
                <c:pt idx="1328">
                  <c:v>8915000000</c:v>
                </c:pt>
                <c:pt idx="1329">
                  <c:v>8915312500</c:v>
                </c:pt>
                <c:pt idx="1330">
                  <c:v>8915625000</c:v>
                </c:pt>
                <c:pt idx="1331">
                  <c:v>8915937500</c:v>
                </c:pt>
                <c:pt idx="1332">
                  <c:v>8916250000</c:v>
                </c:pt>
                <c:pt idx="1333">
                  <c:v>8916562500</c:v>
                </c:pt>
                <c:pt idx="1334">
                  <c:v>8916875000</c:v>
                </c:pt>
                <c:pt idx="1335">
                  <c:v>8917187500</c:v>
                </c:pt>
                <c:pt idx="1336">
                  <c:v>8917500000</c:v>
                </c:pt>
                <c:pt idx="1337">
                  <c:v>8917812500</c:v>
                </c:pt>
                <c:pt idx="1338">
                  <c:v>8918125000</c:v>
                </c:pt>
                <c:pt idx="1339">
                  <c:v>8918437500</c:v>
                </c:pt>
                <c:pt idx="1340">
                  <c:v>8918750000</c:v>
                </c:pt>
                <c:pt idx="1341">
                  <c:v>8919062500</c:v>
                </c:pt>
                <c:pt idx="1342">
                  <c:v>8919375000</c:v>
                </c:pt>
                <c:pt idx="1343">
                  <c:v>8919687500</c:v>
                </c:pt>
                <c:pt idx="1344">
                  <c:v>8920000000</c:v>
                </c:pt>
                <c:pt idx="1345">
                  <c:v>8920312500</c:v>
                </c:pt>
                <c:pt idx="1346">
                  <c:v>8920625000</c:v>
                </c:pt>
                <c:pt idx="1347">
                  <c:v>8920937500</c:v>
                </c:pt>
                <c:pt idx="1348">
                  <c:v>8921250000</c:v>
                </c:pt>
                <c:pt idx="1349">
                  <c:v>8921562500</c:v>
                </c:pt>
                <c:pt idx="1350">
                  <c:v>8921875000</c:v>
                </c:pt>
                <c:pt idx="1351">
                  <c:v>8922187500</c:v>
                </c:pt>
                <c:pt idx="1352">
                  <c:v>8922500000</c:v>
                </c:pt>
                <c:pt idx="1353">
                  <c:v>8922812500</c:v>
                </c:pt>
                <c:pt idx="1354">
                  <c:v>8923125000</c:v>
                </c:pt>
                <c:pt idx="1355">
                  <c:v>8923437500</c:v>
                </c:pt>
                <c:pt idx="1356">
                  <c:v>8923750000</c:v>
                </c:pt>
                <c:pt idx="1357">
                  <c:v>8924062500</c:v>
                </c:pt>
                <c:pt idx="1358">
                  <c:v>8924375000</c:v>
                </c:pt>
                <c:pt idx="1359">
                  <c:v>8924687500</c:v>
                </c:pt>
                <c:pt idx="1360">
                  <c:v>8925000000</c:v>
                </c:pt>
                <c:pt idx="1361">
                  <c:v>8925312500</c:v>
                </c:pt>
                <c:pt idx="1362">
                  <c:v>8925625000</c:v>
                </c:pt>
                <c:pt idx="1363">
                  <c:v>8925937500</c:v>
                </c:pt>
                <c:pt idx="1364">
                  <c:v>8926250000</c:v>
                </c:pt>
                <c:pt idx="1365">
                  <c:v>8926562500</c:v>
                </c:pt>
                <c:pt idx="1366">
                  <c:v>8926875000</c:v>
                </c:pt>
                <c:pt idx="1367">
                  <c:v>8927187500</c:v>
                </c:pt>
                <c:pt idx="1368">
                  <c:v>8927500000</c:v>
                </c:pt>
                <c:pt idx="1369">
                  <c:v>8927812500</c:v>
                </c:pt>
                <c:pt idx="1370">
                  <c:v>8928125000</c:v>
                </c:pt>
                <c:pt idx="1371">
                  <c:v>8928437500</c:v>
                </c:pt>
                <c:pt idx="1372">
                  <c:v>8928750000</c:v>
                </c:pt>
                <c:pt idx="1373">
                  <c:v>8929062500</c:v>
                </c:pt>
                <c:pt idx="1374">
                  <c:v>8929375000</c:v>
                </c:pt>
                <c:pt idx="1375">
                  <c:v>8929687500</c:v>
                </c:pt>
                <c:pt idx="1376">
                  <c:v>8930000000</c:v>
                </c:pt>
                <c:pt idx="1377">
                  <c:v>8930312500</c:v>
                </c:pt>
                <c:pt idx="1378">
                  <c:v>8930625000</c:v>
                </c:pt>
                <c:pt idx="1379">
                  <c:v>8930937500</c:v>
                </c:pt>
                <c:pt idx="1380">
                  <c:v>8931250000</c:v>
                </c:pt>
                <c:pt idx="1381">
                  <c:v>8931562500</c:v>
                </c:pt>
                <c:pt idx="1382">
                  <c:v>8931875000</c:v>
                </c:pt>
                <c:pt idx="1383">
                  <c:v>8932187500</c:v>
                </c:pt>
                <c:pt idx="1384">
                  <c:v>8932500000</c:v>
                </c:pt>
                <c:pt idx="1385">
                  <c:v>8932812500</c:v>
                </c:pt>
                <c:pt idx="1386">
                  <c:v>8933125000</c:v>
                </c:pt>
                <c:pt idx="1387">
                  <c:v>8933437500</c:v>
                </c:pt>
                <c:pt idx="1388">
                  <c:v>8933750000</c:v>
                </c:pt>
                <c:pt idx="1389">
                  <c:v>8934062500</c:v>
                </c:pt>
                <c:pt idx="1390">
                  <c:v>8934375000</c:v>
                </c:pt>
                <c:pt idx="1391">
                  <c:v>8934687500</c:v>
                </c:pt>
                <c:pt idx="1392">
                  <c:v>8935000000</c:v>
                </c:pt>
                <c:pt idx="1393">
                  <c:v>8935312500</c:v>
                </c:pt>
                <c:pt idx="1394">
                  <c:v>8935625000</c:v>
                </c:pt>
                <c:pt idx="1395">
                  <c:v>8935937500</c:v>
                </c:pt>
                <c:pt idx="1396">
                  <c:v>8936250000</c:v>
                </c:pt>
                <c:pt idx="1397">
                  <c:v>8936562500</c:v>
                </c:pt>
                <c:pt idx="1398">
                  <c:v>8936875000</c:v>
                </c:pt>
                <c:pt idx="1399">
                  <c:v>8937187500</c:v>
                </c:pt>
                <c:pt idx="1400">
                  <c:v>8937500000</c:v>
                </c:pt>
                <c:pt idx="1401">
                  <c:v>8937812500</c:v>
                </c:pt>
                <c:pt idx="1402">
                  <c:v>8938125000</c:v>
                </c:pt>
                <c:pt idx="1403">
                  <c:v>8938437500</c:v>
                </c:pt>
                <c:pt idx="1404">
                  <c:v>8938750000</c:v>
                </c:pt>
                <c:pt idx="1405">
                  <c:v>8939062500</c:v>
                </c:pt>
                <c:pt idx="1406">
                  <c:v>8939375000</c:v>
                </c:pt>
                <c:pt idx="1407">
                  <c:v>8939687500</c:v>
                </c:pt>
                <c:pt idx="1408">
                  <c:v>8940000000</c:v>
                </c:pt>
                <c:pt idx="1409">
                  <c:v>8940312500</c:v>
                </c:pt>
                <c:pt idx="1410">
                  <c:v>8940625000</c:v>
                </c:pt>
                <c:pt idx="1411">
                  <c:v>8940937500</c:v>
                </c:pt>
                <c:pt idx="1412">
                  <c:v>8941250000</c:v>
                </c:pt>
                <c:pt idx="1413">
                  <c:v>8941562500</c:v>
                </c:pt>
                <c:pt idx="1414">
                  <c:v>8941875000</c:v>
                </c:pt>
                <c:pt idx="1415">
                  <c:v>8942187500</c:v>
                </c:pt>
                <c:pt idx="1416">
                  <c:v>8942500000</c:v>
                </c:pt>
                <c:pt idx="1417">
                  <c:v>8942812500</c:v>
                </c:pt>
                <c:pt idx="1418">
                  <c:v>8943125000</c:v>
                </c:pt>
                <c:pt idx="1419">
                  <c:v>8943437500</c:v>
                </c:pt>
                <c:pt idx="1420">
                  <c:v>8943750000</c:v>
                </c:pt>
                <c:pt idx="1421">
                  <c:v>8944062500</c:v>
                </c:pt>
                <c:pt idx="1422">
                  <c:v>8944375000</c:v>
                </c:pt>
                <c:pt idx="1423">
                  <c:v>8944687500</c:v>
                </c:pt>
                <c:pt idx="1424">
                  <c:v>8945000000</c:v>
                </c:pt>
                <c:pt idx="1425">
                  <c:v>8945312500</c:v>
                </c:pt>
                <c:pt idx="1426">
                  <c:v>8945625000</c:v>
                </c:pt>
                <c:pt idx="1427">
                  <c:v>8945937500</c:v>
                </c:pt>
                <c:pt idx="1428">
                  <c:v>8946250000</c:v>
                </c:pt>
                <c:pt idx="1429">
                  <c:v>8946562500</c:v>
                </c:pt>
                <c:pt idx="1430">
                  <c:v>8946875000</c:v>
                </c:pt>
                <c:pt idx="1431">
                  <c:v>8947187500</c:v>
                </c:pt>
                <c:pt idx="1432">
                  <c:v>8947500000</c:v>
                </c:pt>
                <c:pt idx="1433">
                  <c:v>8947812500</c:v>
                </c:pt>
                <c:pt idx="1434">
                  <c:v>8948125000</c:v>
                </c:pt>
                <c:pt idx="1435">
                  <c:v>8948437500</c:v>
                </c:pt>
                <c:pt idx="1436">
                  <c:v>8948750000</c:v>
                </c:pt>
                <c:pt idx="1437">
                  <c:v>8949062500</c:v>
                </c:pt>
                <c:pt idx="1438">
                  <c:v>8949375000</c:v>
                </c:pt>
                <c:pt idx="1439">
                  <c:v>8949687500</c:v>
                </c:pt>
                <c:pt idx="1440">
                  <c:v>8950000000</c:v>
                </c:pt>
                <c:pt idx="1441">
                  <c:v>8950312500</c:v>
                </c:pt>
                <c:pt idx="1442">
                  <c:v>8950625000</c:v>
                </c:pt>
                <c:pt idx="1443">
                  <c:v>8950937500</c:v>
                </c:pt>
                <c:pt idx="1444">
                  <c:v>8951250000</c:v>
                </c:pt>
                <c:pt idx="1445">
                  <c:v>8951562500</c:v>
                </c:pt>
                <c:pt idx="1446">
                  <c:v>8951875000</c:v>
                </c:pt>
                <c:pt idx="1447">
                  <c:v>8952187500</c:v>
                </c:pt>
                <c:pt idx="1448">
                  <c:v>8952500000</c:v>
                </c:pt>
                <c:pt idx="1449">
                  <c:v>8952812500</c:v>
                </c:pt>
                <c:pt idx="1450">
                  <c:v>8953125000</c:v>
                </c:pt>
                <c:pt idx="1451">
                  <c:v>8953437500</c:v>
                </c:pt>
                <c:pt idx="1452">
                  <c:v>8953750000</c:v>
                </c:pt>
                <c:pt idx="1453">
                  <c:v>8954062500</c:v>
                </c:pt>
                <c:pt idx="1454">
                  <c:v>8954375000</c:v>
                </c:pt>
                <c:pt idx="1455">
                  <c:v>8954687500</c:v>
                </c:pt>
                <c:pt idx="1456">
                  <c:v>8955000000</c:v>
                </c:pt>
                <c:pt idx="1457">
                  <c:v>8955312500</c:v>
                </c:pt>
                <c:pt idx="1458">
                  <c:v>8955625000</c:v>
                </c:pt>
                <c:pt idx="1459">
                  <c:v>8955937500</c:v>
                </c:pt>
                <c:pt idx="1460">
                  <c:v>8956250000</c:v>
                </c:pt>
                <c:pt idx="1461">
                  <c:v>8956562500</c:v>
                </c:pt>
                <c:pt idx="1462">
                  <c:v>8956875000</c:v>
                </c:pt>
                <c:pt idx="1463">
                  <c:v>8957187500</c:v>
                </c:pt>
                <c:pt idx="1464">
                  <c:v>8957500000</c:v>
                </c:pt>
                <c:pt idx="1465">
                  <c:v>8957812500</c:v>
                </c:pt>
                <c:pt idx="1466">
                  <c:v>8958125000</c:v>
                </c:pt>
                <c:pt idx="1467">
                  <c:v>8958437500</c:v>
                </c:pt>
                <c:pt idx="1468">
                  <c:v>8958750000</c:v>
                </c:pt>
                <c:pt idx="1469">
                  <c:v>8959062500</c:v>
                </c:pt>
                <c:pt idx="1470">
                  <c:v>8959375000</c:v>
                </c:pt>
                <c:pt idx="1471">
                  <c:v>8959687500</c:v>
                </c:pt>
                <c:pt idx="1472">
                  <c:v>8960000000</c:v>
                </c:pt>
                <c:pt idx="1473">
                  <c:v>8960312500</c:v>
                </c:pt>
                <c:pt idx="1474">
                  <c:v>8960625000</c:v>
                </c:pt>
                <c:pt idx="1475">
                  <c:v>8960937500</c:v>
                </c:pt>
                <c:pt idx="1476">
                  <c:v>8961250000</c:v>
                </c:pt>
                <c:pt idx="1477">
                  <c:v>8961562500</c:v>
                </c:pt>
                <c:pt idx="1478">
                  <c:v>8961875000</c:v>
                </c:pt>
                <c:pt idx="1479">
                  <c:v>8962187500</c:v>
                </c:pt>
                <c:pt idx="1480">
                  <c:v>8962500000</c:v>
                </c:pt>
                <c:pt idx="1481">
                  <c:v>8962812500</c:v>
                </c:pt>
                <c:pt idx="1482">
                  <c:v>8963125000</c:v>
                </c:pt>
                <c:pt idx="1483">
                  <c:v>8963437500</c:v>
                </c:pt>
                <c:pt idx="1484">
                  <c:v>8963750000</c:v>
                </c:pt>
                <c:pt idx="1485">
                  <c:v>8964062500</c:v>
                </c:pt>
                <c:pt idx="1486">
                  <c:v>8964375000</c:v>
                </c:pt>
                <c:pt idx="1487">
                  <c:v>8964687500</c:v>
                </c:pt>
                <c:pt idx="1488">
                  <c:v>8965000000</c:v>
                </c:pt>
                <c:pt idx="1489">
                  <c:v>8965312500</c:v>
                </c:pt>
                <c:pt idx="1490">
                  <c:v>8965625000</c:v>
                </c:pt>
                <c:pt idx="1491">
                  <c:v>8965937500</c:v>
                </c:pt>
                <c:pt idx="1492">
                  <c:v>8966250000</c:v>
                </c:pt>
                <c:pt idx="1493">
                  <c:v>8966562500</c:v>
                </c:pt>
                <c:pt idx="1494">
                  <c:v>8966875000</c:v>
                </c:pt>
                <c:pt idx="1495">
                  <c:v>8967187500</c:v>
                </c:pt>
                <c:pt idx="1496">
                  <c:v>8967500000</c:v>
                </c:pt>
                <c:pt idx="1497">
                  <c:v>8967812500</c:v>
                </c:pt>
                <c:pt idx="1498">
                  <c:v>8968125000</c:v>
                </c:pt>
                <c:pt idx="1499">
                  <c:v>8968437500</c:v>
                </c:pt>
                <c:pt idx="1500">
                  <c:v>8968750000</c:v>
                </c:pt>
                <c:pt idx="1501">
                  <c:v>8969062500</c:v>
                </c:pt>
                <c:pt idx="1502">
                  <c:v>8969375000</c:v>
                </c:pt>
                <c:pt idx="1503">
                  <c:v>8969687500</c:v>
                </c:pt>
                <c:pt idx="1504">
                  <c:v>8970000000</c:v>
                </c:pt>
                <c:pt idx="1505">
                  <c:v>8970312500</c:v>
                </c:pt>
                <c:pt idx="1506">
                  <c:v>8970625000</c:v>
                </c:pt>
                <c:pt idx="1507">
                  <c:v>8970937500</c:v>
                </c:pt>
                <c:pt idx="1508">
                  <c:v>8971250000</c:v>
                </c:pt>
                <c:pt idx="1509">
                  <c:v>8971562500</c:v>
                </c:pt>
                <c:pt idx="1510">
                  <c:v>8971875000</c:v>
                </c:pt>
                <c:pt idx="1511">
                  <c:v>8972187500</c:v>
                </c:pt>
                <c:pt idx="1512">
                  <c:v>8972500000</c:v>
                </c:pt>
                <c:pt idx="1513">
                  <c:v>8972812500</c:v>
                </c:pt>
                <c:pt idx="1514">
                  <c:v>8973125000</c:v>
                </c:pt>
                <c:pt idx="1515">
                  <c:v>8973437500</c:v>
                </c:pt>
                <c:pt idx="1516">
                  <c:v>8973750000</c:v>
                </c:pt>
                <c:pt idx="1517">
                  <c:v>8974062500</c:v>
                </c:pt>
                <c:pt idx="1518">
                  <c:v>8974375000</c:v>
                </c:pt>
                <c:pt idx="1519">
                  <c:v>8974687500</c:v>
                </c:pt>
                <c:pt idx="1520">
                  <c:v>8975000000</c:v>
                </c:pt>
                <c:pt idx="1521">
                  <c:v>8975312500</c:v>
                </c:pt>
                <c:pt idx="1522">
                  <c:v>8975625000</c:v>
                </c:pt>
                <c:pt idx="1523">
                  <c:v>8975937500</c:v>
                </c:pt>
                <c:pt idx="1524">
                  <c:v>8976250000</c:v>
                </c:pt>
                <c:pt idx="1525">
                  <c:v>8976562500</c:v>
                </c:pt>
                <c:pt idx="1526">
                  <c:v>8976875000</c:v>
                </c:pt>
                <c:pt idx="1527">
                  <c:v>8977187500</c:v>
                </c:pt>
                <c:pt idx="1528">
                  <c:v>8977500000</c:v>
                </c:pt>
                <c:pt idx="1529">
                  <c:v>8977812500</c:v>
                </c:pt>
                <c:pt idx="1530">
                  <c:v>8978125000</c:v>
                </c:pt>
                <c:pt idx="1531">
                  <c:v>8978437500</c:v>
                </c:pt>
                <c:pt idx="1532">
                  <c:v>8978750000</c:v>
                </c:pt>
                <c:pt idx="1533">
                  <c:v>8979062500</c:v>
                </c:pt>
                <c:pt idx="1534">
                  <c:v>8979375000</c:v>
                </c:pt>
                <c:pt idx="1535">
                  <c:v>8979687500</c:v>
                </c:pt>
                <c:pt idx="1536">
                  <c:v>8980000000</c:v>
                </c:pt>
                <c:pt idx="1537">
                  <c:v>8980312500</c:v>
                </c:pt>
                <c:pt idx="1538">
                  <c:v>8980625000</c:v>
                </c:pt>
                <c:pt idx="1539">
                  <c:v>8980937500</c:v>
                </c:pt>
                <c:pt idx="1540">
                  <c:v>8981250000</c:v>
                </c:pt>
                <c:pt idx="1541">
                  <c:v>8981562500</c:v>
                </c:pt>
                <c:pt idx="1542">
                  <c:v>8981875000</c:v>
                </c:pt>
                <c:pt idx="1543">
                  <c:v>8982187500</c:v>
                </c:pt>
                <c:pt idx="1544">
                  <c:v>8982500000</c:v>
                </c:pt>
                <c:pt idx="1545">
                  <c:v>8982812500</c:v>
                </c:pt>
                <c:pt idx="1546">
                  <c:v>8983125000</c:v>
                </c:pt>
                <c:pt idx="1547">
                  <c:v>8983437500</c:v>
                </c:pt>
                <c:pt idx="1548">
                  <c:v>8983750000</c:v>
                </c:pt>
                <c:pt idx="1549">
                  <c:v>8984062500</c:v>
                </c:pt>
                <c:pt idx="1550">
                  <c:v>8984375000</c:v>
                </c:pt>
                <c:pt idx="1551">
                  <c:v>8984687500</c:v>
                </c:pt>
                <c:pt idx="1552">
                  <c:v>8985000000</c:v>
                </c:pt>
                <c:pt idx="1553">
                  <c:v>8985312500</c:v>
                </c:pt>
                <c:pt idx="1554">
                  <c:v>8985625000</c:v>
                </c:pt>
                <c:pt idx="1555">
                  <c:v>8985937500</c:v>
                </c:pt>
                <c:pt idx="1556">
                  <c:v>8986250000</c:v>
                </c:pt>
                <c:pt idx="1557">
                  <c:v>8986562500</c:v>
                </c:pt>
                <c:pt idx="1558">
                  <c:v>8986875000</c:v>
                </c:pt>
                <c:pt idx="1559">
                  <c:v>8987187500</c:v>
                </c:pt>
                <c:pt idx="1560">
                  <c:v>8987500000</c:v>
                </c:pt>
                <c:pt idx="1561">
                  <c:v>8987812500</c:v>
                </c:pt>
                <c:pt idx="1562">
                  <c:v>8988125000</c:v>
                </c:pt>
                <c:pt idx="1563">
                  <c:v>8988437500</c:v>
                </c:pt>
                <c:pt idx="1564">
                  <c:v>8988750000</c:v>
                </c:pt>
                <c:pt idx="1565">
                  <c:v>8989062500</c:v>
                </c:pt>
                <c:pt idx="1566">
                  <c:v>8989375000</c:v>
                </c:pt>
                <c:pt idx="1567">
                  <c:v>8989687500</c:v>
                </c:pt>
                <c:pt idx="1568">
                  <c:v>8990000000</c:v>
                </c:pt>
                <c:pt idx="1569">
                  <c:v>8990312500</c:v>
                </c:pt>
                <c:pt idx="1570">
                  <c:v>8990625000</c:v>
                </c:pt>
                <c:pt idx="1571">
                  <c:v>8990937500</c:v>
                </c:pt>
                <c:pt idx="1572">
                  <c:v>8991250000</c:v>
                </c:pt>
                <c:pt idx="1573">
                  <c:v>8991562500</c:v>
                </c:pt>
                <c:pt idx="1574">
                  <c:v>8991875000</c:v>
                </c:pt>
                <c:pt idx="1575">
                  <c:v>8992187500</c:v>
                </c:pt>
                <c:pt idx="1576">
                  <c:v>8992500000</c:v>
                </c:pt>
                <c:pt idx="1577">
                  <c:v>8992812500</c:v>
                </c:pt>
                <c:pt idx="1578">
                  <c:v>8993125000</c:v>
                </c:pt>
                <c:pt idx="1579">
                  <c:v>8993437500</c:v>
                </c:pt>
                <c:pt idx="1580">
                  <c:v>8993750000</c:v>
                </c:pt>
                <c:pt idx="1581">
                  <c:v>8994062500</c:v>
                </c:pt>
                <c:pt idx="1582">
                  <c:v>8994375000</c:v>
                </c:pt>
                <c:pt idx="1583">
                  <c:v>8994687500</c:v>
                </c:pt>
                <c:pt idx="1584">
                  <c:v>8995000000</c:v>
                </c:pt>
                <c:pt idx="1585">
                  <c:v>8995312500</c:v>
                </c:pt>
                <c:pt idx="1586">
                  <c:v>8995625000</c:v>
                </c:pt>
                <c:pt idx="1587">
                  <c:v>8995937500</c:v>
                </c:pt>
                <c:pt idx="1588">
                  <c:v>8996250000</c:v>
                </c:pt>
                <c:pt idx="1589">
                  <c:v>8996562500</c:v>
                </c:pt>
                <c:pt idx="1590">
                  <c:v>8996875000</c:v>
                </c:pt>
                <c:pt idx="1591">
                  <c:v>8997187500</c:v>
                </c:pt>
                <c:pt idx="1592">
                  <c:v>8997500000</c:v>
                </c:pt>
                <c:pt idx="1593">
                  <c:v>8997812500</c:v>
                </c:pt>
                <c:pt idx="1594">
                  <c:v>8998125000</c:v>
                </c:pt>
                <c:pt idx="1595">
                  <c:v>8998437500</c:v>
                </c:pt>
                <c:pt idx="1596">
                  <c:v>8998750000</c:v>
                </c:pt>
                <c:pt idx="1597">
                  <c:v>8999062500</c:v>
                </c:pt>
                <c:pt idx="1598">
                  <c:v>8999375000</c:v>
                </c:pt>
                <c:pt idx="1599">
                  <c:v>8999687500</c:v>
                </c:pt>
                <c:pt idx="1600">
                  <c:v>9000000000</c:v>
                </c:pt>
              </c:numCache>
            </c:numRef>
          </c:xVal>
          <c:yVal>
            <c:numRef>
              <c:f>Sheet1!$J$2:$J$1602</c:f>
              <c:numCache>
                <c:formatCode>General</c:formatCode>
                <c:ptCount val="1601"/>
                <c:pt idx="0">
                  <c:v>-90.02</c:v>
                </c:pt>
                <c:pt idx="1">
                  <c:v>-97.483999999999995</c:v>
                </c:pt>
                <c:pt idx="2">
                  <c:v>-87.32</c:v>
                </c:pt>
                <c:pt idx="3">
                  <c:v>-93.322999999999993</c:v>
                </c:pt>
                <c:pt idx="4">
                  <c:v>-84.433000000000007</c:v>
                </c:pt>
                <c:pt idx="5">
                  <c:v>-82.447999999999993</c:v>
                </c:pt>
                <c:pt idx="6">
                  <c:v>-80.531000000000006</c:v>
                </c:pt>
                <c:pt idx="7">
                  <c:v>-83.105000000000004</c:v>
                </c:pt>
                <c:pt idx="8">
                  <c:v>-79.58</c:v>
                </c:pt>
                <c:pt idx="9">
                  <c:v>-86.733999999999995</c:v>
                </c:pt>
                <c:pt idx="10">
                  <c:v>-95.253</c:v>
                </c:pt>
                <c:pt idx="11">
                  <c:v>-86.191000000000003</c:v>
                </c:pt>
                <c:pt idx="12">
                  <c:v>-88.691999999999993</c:v>
                </c:pt>
                <c:pt idx="13">
                  <c:v>-106.21</c:v>
                </c:pt>
                <c:pt idx="14">
                  <c:v>-87.179000000000002</c:v>
                </c:pt>
                <c:pt idx="15">
                  <c:v>-89.399000000000001</c:v>
                </c:pt>
                <c:pt idx="16">
                  <c:v>-84.628</c:v>
                </c:pt>
                <c:pt idx="17">
                  <c:v>-85.27</c:v>
                </c:pt>
                <c:pt idx="18">
                  <c:v>-86.688000000000002</c:v>
                </c:pt>
                <c:pt idx="19">
                  <c:v>-82.07</c:v>
                </c:pt>
                <c:pt idx="20">
                  <c:v>-85.137</c:v>
                </c:pt>
                <c:pt idx="21">
                  <c:v>-106.64</c:v>
                </c:pt>
                <c:pt idx="22">
                  <c:v>-90.236000000000004</c:v>
                </c:pt>
                <c:pt idx="23">
                  <c:v>-90.798000000000002</c:v>
                </c:pt>
                <c:pt idx="24">
                  <c:v>-88.334999999999994</c:v>
                </c:pt>
                <c:pt idx="25">
                  <c:v>-100.19</c:v>
                </c:pt>
                <c:pt idx="26">
                  <c:v>-94.206999999999994</c:v>
                </c:pt>
                <c:pt idx="27">
                  <c:v>-89.307000000000002</c:v>
                </c:pt>
                <c:pt idx="28">
                  <c:v>-84.284999999999997</c:v>
                </c:pt>
                <c:pt idx="29">
                  <c:v>-92.075999999999993</c:v>
                </c:pt>
                <c:pt idx="30">
                  <c:v>-88.234999999999999</c:v>
                </c:pt>
                <c:pt idx="31">
                  <c:v>-87.658000000000001</c:v>
                </c:pt>
                <c:pt idx="32">
                  <c:v>-89.727999999999994</c:v>
                </c:pt>
                <c:pt idx="33">
                  <c:v>-92.067999999999998</c:v>
                </c:pt>
                <c:pt idx="34">
                  <c:v>-91.968999999999994</c:v>
                </c:pt>
                <c:pt idx="35">
                  <c:v>-89.094999999999999</c:v>
                </c:pt>
                <c:pt idx="36">
                  <c:v>-84.087999999999994</c:v>
                </c:pt>
                <c:pt idx="37">
                  <c:v>-83.88</c:v>
                </c:pt>
                <c:pt idx="38">
                  <c:v>-88.799000000000007</c:v>
                </c:pt>
                <c:pt idx="39">
                  <c:v>-87.048000000000002</c:v>
                </c:pt>
                <c:pt idx="40">
                  <c:v>-87.423000000000002</c:v>
                </c:pt>
                <c:pt idx="41">
                  <c:v>-87.510999999999996</c:v>
                </c:pt>
                <c:pt idx="42">
                  <c:v>-85.596999999999994</c:v>
                </c:pt>
                <c:pt idx="43">
                  <c:v>-88.32</c:v>
                </c:pt>
                <c:pt idx="44">
                  <c:v>-83.119</c:v>
                </c:pt>
                <c:pt idx="45">
                  <c:v>-88.137</c:v>
                </c:pt>
                <c:pt idx="46">
                  <c:v>-85.200999999999993</c:v>
                </c:pt>
                <c:pt idx="47">
                  <c:v>-88.534000000000006</c:v>
                </c:pt>
                <c:pt idx="48">
                  <c:v>-100.54</c:v>
                </c:pt>
                <c:pt idx="49">
                  <c:v>-99.034000000000006</c:v>
                </c:pt>
                <c:pt idx="50">
                  <c:v>-86.59</c:v>
                </c:pt>
                <c:pt idx="51">
                  <c:v>-85.933000000000007</c:v>
                </c:pt>
                <c:pt idx="52">
                  <c:v>-84.262</c:v>
                </c:pt>
                <c:pt idx="53">
                  <c:v>-88.399000000000001</c:v>
                </c:pt>
                <c:pt idx="54">
                  <c:v>-93.233000000000004</c:v>
                </c:pt>
                <c:pt idx="55">
                  <c:v>-91.409000000000006</c:v>
                </c:pt>
                <c:pt idx="56">
                  <c:v>-82.956000000000003</c:v>
                </c:pt>
                <c:pt idx="57">
                  <c:v>-83.105000000000004</c:v>
                </c:pt>
                <c:pt idx="58">
                  <c:v>-81.561000000000007</c:v>
                </c:pt>
                <c:pt idx="59">
                  <c:v>-85.051000000000002</c:v>
                </c:pt>
                <c:pt idx="60">
                  <c:v>-88.927000000000007</c:v>
                </c:pt>
                <c:pt idx="61">
                  <c:v>-99.191000000000003</c:v>
                </c:pt>
                <c:pt idx="62">
                  <c:v>-89.14</c:v>
                </c:pt>
                <c:pt idx="63">
                  <c:v>-90.01</c:v>
                </c:pt>
                <c:pt idx="64">
                  <c:v>-85.233999999999995</c:v>
                </c:pt>
                <c:pt idx="65">
                  <c:v>-79.611000000000004</c:v>
                </c:pt>
                <c:pt idx="66">
                  <c:v>-88.316999999999993</c:v>
                </c:pt>
                <c:pt idx="67">
                  <c:v>-83.683000000000007</c:v>
                </c:pt>
                <c:pt idx="68">
                  <c:v>-89.043999999999997</c:v>
                </c:pt>
                <c:pt idx="69">
                  <c:v>-81.644000000000005</c:v>
                </c:pt>
                <c:pt idx="70">
                  <c:v>-89.028000000000006</c:v>
                </c:pt>
                <c:pt idx="71">
                  <c:v>-94.120999999999995</c:v>
                </c:pt>
                <c:pt idx="72">
                  <c:v>-83.391999999999996</c:v>
                </c:pt>
                <c:pt idx="73">
                  <c:v>-83.832999999999998</c:v>
                </c:pt>
                <c:pt idx="74">
                  <c:v>-87.867999999999995</c:v>
                </c:pt>
                <c:pt idx="75">
                  <c:v>-89.695999999999998</c:v>
                </c:pt>
                <c:pt idx="76">
                  <c:v>-103.35</c:v>
                </c:pt>
                <c:pt idx="77">
                  <c:v>-91.462999999999994</c:v>
                </c:pt>
                <c:pt idx="78">
                  <c:v>-80.114999999999995</c:v>
                </c:pt>
                <c:pt idx="79">
                  <c:v>-88.724000000000004</c:v>
                </c:pt>
                <c:pt idx="80">
                  <c:v>-83.385000000000005</c:v>
                </c:pt>
                <c:pt idx="81">
                  <c:v>-88.632000000000005</c:v>
                </c:pt>
                <c:pt idx="82">
                  <c:v>-86.775999999999996</c:v>
                </c:pt>
                <c:pt idx="83">
                  <c:v>-83.412999999999997</c:v>
                </c:pt>
                <c:pt idx="84">
                  <c:v>-87.837999999999994</c:v>
                </c:pt>
                <c:pt idx="85">
                  <c:v>-88.718000000000004</c:v>
                </c:pt>
                <c:pt idx="86">
                  <c:v>-82.784000000000006</c:v>
                </c:pt>
                <c:pt idx="87">
                  <c:v>-85.728999999999999</c:v>
                </c:pt>
                <c:pt idx="88">
                  <c:v>-82.590999999999994</c:v>
                </c:pt>
                <c:pt idx="89">
                  <c:v>-85.36</c:v>
                </c:pt>
                <c:pt idx="90">
                  <c:v>-85.135999999999996</c:v>
                </c:pt>
                <c:pt idx="91">
                  <c:v>-87.245999999999995</c:v>
                </c:pt>
                <c:pt idx="92">
                  <c:v>-87.233000000000004</c:v>
                </c:pt>
                <c:pt idx="93">
                  <c:v>-83.32</c:v>
                </c:pt>
                <c:pt idx="94">
                  <c:v>-87.257999999999996</c:v>
                </c:pt>
                <c:pt idx="95">
                  <c:v>-82.932000000000002</c:v>
                </c:pt>
                <c:pt idx="96">
                  <c:v>-81.376999999999995</c:v>
                </c:pt>
                <c:pt idx="97">
                  <c:v>-87.947000000000003</c:v>
                </c:pt>
                <c:pt idx="98">
                  <c:v>-87.49</c:v>
                </c:pt>
                <c:pt idx="99">
                  <c:v>-84.772999999999996</c:v>
                </c:pt>
                <c:pt idx="100">
                  <c:v>-91.888999999999996</c:v>
                </c:pt>
                <c:pt idx="101">
                  <c:v>-87.275999999999996</c:v>
                </c:pt>
                <c:pt idx="102">
                  <c:v>-82.888000000000005</c:v>
                </c:pt>
                <c:pt idx="103">
                  <c:v>-84.832999999999998</c:v>
                </c:pt>
                <c:pt idx="104">
                  <c:v>-89.358000000000004</c:v>
                </c:pt>
                <c:pt idx="105">
                  <c:v>-91.703999999999994</c:v>
                </c:pt>
                <c:pt idx="106">
                  <c:v>-93.119</c:v>
                </c:pt>
                <c:pt idx="107">
                  <c:v>-85.278000000000006</c:v>
                </c:pt>
                <c:pt idx="108">
                  <c:v>-91.375</c:v>
                </c:pt>
                <c:pt idx="109">
                  <c:v>-85.388999999999996</c:v>
                </c:pt>
                <c:pt idx="110">
                  <c:v>-83.814999999999998</c:v>
                </c:pt>
                <c:pt idx="111">
                  <c:v>-86.61</c:v>
                </c:pt>
                <c:pt idx="112">
                  <c:v>-87.302999999999997</c:v>
                </c:pt>
                <c:pt idx="113">
                  <c:v>-91.367000000000004</c:v>
                </c:pt>
                <c:pt idx="114">
                  <c:v>-82.903000000000006</c:v>
                </c:pt>
                <c:pt idx="115">
                  <c:v>-80.355000000000004</c:v>
                </c:pt>
                <c:pt idx="116">
                  <c:v>-85.596000000000004</c:v>
                </c:pt>
                <c:pt idx="117">
                  <c:v>-81.956000000000003</c:v>
                </c:pt>
                <c:pt idx="118">
                  <c:v>-83.658000000000001</c:v>
                </c:pt>
                <c:pt idx="119">
                  <c:v>-88.046999999999997</c:v>
                </c:pt>
                <c:pt idx="120">
                  <c:v>-85.427000000000007</c:v>
                </c:pt>
                <c:pt idx="121">
                  <c:v>-80.757000000000005</c:v>
                </c:pt>
                <c:pt idx="122">
                  <c:v>-88.525000000000006</c:v>
                </c:pt>
                <c:pt idx="123">
                  <c:v>-90.834000000000003</c:v>
                </c:pt>
                <c:pt idx="124">
                  <c:v>-88.972999999999999</c:v>
                </c:pt>
                <c:pt idx="125">
                  <c:v>-82.224999999999994</c:v>
                </c:pt>
                <c:pt idx="126">
                  <c:v>-103.3</c:v>
                </c:pt>
                <c:pt idx="127">
                  <c:v>-81.516000000000005</c:v>
                </c:pt>
                <c:pt idx="128">
                  <c:v>-89.527000000000001</c:v>
                </c:pt>
                <c:pt idx="129">
                  <c:v>-83.346000000000004</c:v>
                </c:pt>
                <c:pt idx="130">
                  <c:v>-85.653999999999996</c:v>
                </c:pt>
                <c:pt idx="131">
                  <c:v>-84.807000000000002</c:v>
                </c:pt>
                <c:pt idx="132">
                  <c:v>-87.167000000000002</c:v>
                </c:pt>
                <c:pt idx="133">
                  <c:v>-95.738</c:v>
                </c:pt>
                <c:pt idx="134">
                  <c:v>-85.423000000000002</c:v>
                </c:pt>
                <c:pt idx="135">
                  <c:v>-83.787000000000006</c:v>
                </c:pt>
                <c:pt idx="136">
                  <c:v>-87.474999999999994</c:v>
                </c:pt>
                <c:pt idx="137">
                  <c:v>-86.034000000000006</c:v>
                </c:pt>
                <c:pt idx="138">
                  <c:v>-88.379000000000005</c:v>
                </c:pt>
                <c:pt idx="139">
                  <c:v>-85.873999999999995</c:v>
                </c:pt>
                <c:pt idx="140">
                  <c:v>-90.433999999999997</c:v>
                </c:pt>
                <c:pt idx="141">
                  <c:v>-93.866</c:v>
                </c:pt>
                <c:pt idx="142">
                  <c:v>-92.150999999999996</c:v>
                </c:pt>
                <c:pt idx="143">
                  <c:v>-80.677000000000007</c:v>
                </c:pt>
                <c:pt idx="144">
                  <c:v>-83.945999999999998</c:v>
                </c:pt>
                <c:pt idx="145">
                  <c:v>-89.242000000000004</c:v>
                </c:pt>
                <c:pt idx="146">
                  <c:v>-85.629000000000005</c:v>
                </c:pt>
                <c:pt idx="147">
                  <c:v>-85.563999999999993</c:v>
                </c:pt>
                <c:pt idx="148">
                  <c:v>-95.820999999999998</c:v>
                </c:pt>
                <c:pt idx="149">
                  <c:v>-84.126000000000005</c:v>
                </c:pt>
                <c:pt idx="150">
                  <c:v>-84.069000000000003</c:v>
                </c:pt>
                <c:pt idx="151">
                  <c:v>-85.605000000000004</c:v>
                </c:pt>
                <c:pt idx="152">
                  <c:v>-88.653999999999996</c:v>
                </c:pt>
                <c:pt idx="153">
                  <c:v>-83.091999999999999</c:v>
                </c:pt>
                <c:pt idx="154">
                  <c:v>-87.534000000000006</c:v>
                </c:pt>
                <c:pt idx="155">
                  <c:v>-83.991</c:v>
                </c:pt>
                <c:pt idx="156">
                  <c:v>-87.856999999999999</c:v>
                </c:pt>
                <c:pt idx="157">
                  <c:v>-81.531999999999996</c:v>
                </c:pt>
                <c:pt idx="158">
                  <c:v>-82.096999999999994</c:v>
                </c:pt>
                <c:pt idx="159">
                  <c:v>-94.707999999999998</c:v>
                </c:pt>
                <c:pt idx="160">
                  <c:v>-88.757000000000005</c:v>
                </c:pt>
                <c:pt idx="161">
                  <c:v>-84.204999999999998</c:v>
                </c:pt>
                <c:pt idx="162">
                  <c:v>-84.457999999999998</c:v>
                </c:pt>
                <c:pt idx="163">
                  <c:v>-95.585999999999999</c:v>
                </c:pt>
                <c:pt idx="164">
                  <c:v>-82.265000000000001</c:v>
                </c:pt>
                <c:pt idx="165">
                  <c:v>-85.748999999999995</c:v>
                </c:pt>
                <c:pt idx="166">
                  <c:v>-84.787999999999997</c:v>
                </c:pt>
                <c:pt idx="167">
                  <c:v>-83.153000000000006</c:v>
                </c:pt>
                <c:pt idx="168">
                  <c:v>-87.57</c:v>
                </c:pt>
                <c:pt idx="169">
                  <c:v>-84.372</c:v>
                </c:pt>
                <c:pt idx="170">
                  <c:v>-82.387</c:v>
                </c:pt>
                <c:pt idx="171">
                  <c:v>-86.287999999999997</c:v>
                </c:pt>
                <c:pt idx="172">
                  <c:v>-81.525999999999996</c:v>
                </c:pt>
                <c:pt idx="173">
                  <c:v>-88.373999999999995</c:v>
                </c:pt>
                <c:pt idx="174">
                  <c:v>-83.177999999999997</c:v>
                </c:pt>
                <c:pt idx="175">
                  <c:v>-83.846999999999994</c:v>
                </c:pt>
                <c:pt idx="176">
                  <c:v>-85.647000000000006</c:v>
                </c:pt>
                <c:pt idx="177">
                  <c:v>-83.465000000000003</c:v>
                </c:pt>
                <c:pt idx="178">
                  <c:v>-81.224000000000004</c:v>
                </c:pt>
                <c:pt idx="179">
                  <c:v>-87.400999999999996</c:v>
                </c:pt>
                <c:pt idx="180">
                  <c:v>-85.873000000000005</c:v>
                </c:pt>
                <c:pt idx="181">
                  <c:v>-83.412999999999997</c:v>
                </c:pt>
                <c:pt idx="182">
                  <c:v>-83.222999999999999</c:v>
                </c:pt>
                <c:pt idx="183">
                  <c:v>-85.25</c:v>
                </c:pt>
                <c:pt idx="184">
                  <c:v>-81.936000000000007</c:v>
                </c:pt>
                <c:pt idx="185">
                  <c:v>-86.254999999999995</c:v>
                </c:pt>
                <c:pt idx="186">
                  <c:v>-89.111999999999995</c:v>
                </c:pt>
                <c:pt idx="187">
                  <c:v>-79.766000000000005</c:v>
                </c:pt>
                <c:pt idx="188">
                  <c:v>-81.233000000000004</c:v>
                </c:pt>
                <c:pt idx="189">
                  <c:v>-84.811999999999998</c:v>
                </c:pt>
                <c:pt idx="190">
                  <c:v>-90.72</c:v>
                </c:pt>
                <c:pt idx="191">
                  <c:v>-80.510000000000005</c:v>
                </c:pt>
                <c:pt idx="192">
                  <c:v>-84.99</c:v>
                </c:pt>
                <c:pt idx="193">
                  <c:v>-81.552999999999997</c:v>
                </c:pt>
                <c:pt idx="194">
                  <c:v>-89.638999999999996</c:v>
                </c:pt>
                <c:pt idx="195">
                  <c:v>-84.462999999999994</c:v>
                </c:pt>
                <c:pt idx="196">
                  <c:v>-83.378</c:v>
                </c:pt>
                <c:pt idx="197">
                  <c:v>-82.831000000000003</c:v>
                </c:pt>
                <c:pt idx="198">
                  <c:v>-94.801000000000002</c:v>
                </c:pt>
                <c:pt idx="199">
                  <c:v>-78.933999999999997</c:v>
                </c:pt>
                <c:pt idx="200">
                  <c:v>-81.804000000000002</c:v>
                </c:pt>
                <c:pt idx="201">
                  <c:v>-83.051000000000002</c:v>
                </c:pt>
                <c:pt idx="202">
                  <c:v>-79.34</c:v>
                </c:pt>
                <c:pt idx="203">
                  <c:v>-82.11</c:v>
                </c:pt>
                <c:pt idx="204">
                  <c:v>-81.947000000000003</c:v>
                </c:pt>
                <c:pt idx="205">
                  <c:v>-83.334999999999994</c:v>
                </c:pt>
                <c:pt idx="206">
                  <c:v>-82.507999999999996</c:v>
                </c:pt>
                <c:pt idx="207">
                  <c:v>-80.704999999999998</c:v>
                </c:pt>
                <c:pt idx="208">
                  <c:v>-79.569000000000003</c:v>
                </c:pt>
                <c:pt idx="209">
                  <c:v>-88.763999999999996</c:v>
                </c:pt>
                <c:pt idx="210">
                  <c:v>-79.994</c:v>
                </c:pt>
                <c:pt idx="211">
                  <c:v>-83.415999999999997</c:v>
                </c:pt>
                <c:pt idx="212">
                  <c:v>-79.578999999999994</c:v>
                </c:pt>
                <c:pt idx="213">
                  <c:v>-80.53</c:v>
                </c:pt>
                <c:pt idx="214">
                  <c:v>-81.706999999999994</c:v>
                </c:pt>
                <c:pt idx="215">
                  <c:v>-83.106999999999999</c:v>
                </c:pt>
                <c:pt idx="216">
                  <c:v>-78.043000000000006</c:v>
                </c:pt>
                <c:pt idx="217">
                  <c:v>-83.293999999999997</c:v>
                </c:pt>
                <c:pt idx="218">
                  <c:v>-80.394000000000005</c:v>
                </c:pt>
                <c:pt idx="219">
                  <c:v>-81.147999999999996</c:v>
                </c:pt>
                <c:pt idx="220">
                  <c:v>-79.762</c:v>
                </c:pt>
                <c:pt idx="221">
                  <c:v>-83.162999999999997</c:v>
                </c:pt>
                <c:pt idx="222">
                  <c:v>-81.194999999999993</c:v>
                </c:pt>
                <c:pt idx="223">
                  <c:v>-83.114000000000004</c:v>
                </c:pt>
                <c:pt idx="224">
                  <c:v>-83.150999999999996</c:v>
                </c:pt>
                <c:pt idx="225">
                  <c:v>-84.933999999999997</c:v>
                </c:pt>
                <c:pt idx="226">
                  <c:v>-80.203999999999994</c:v>
                </c:pt>
                <c:pt idx="227">
                  <c:v>-79.710999999999999</c:v>
                </c:pt>
                <c:pt idx="228">
                  <c:v>-81.335999999999999</c:v>
                </c:pt>
                <c:pt idx="229">
                  <c:v>-78.986000000000004</c:v>
                </c:pt>
                <c:pt idx="230">
                  <c:v>-78.950999999999993</c:v>
                </c:pt>
                <c:pt idx="231">
                  <c:v>-81.965999999999994</c:v>
                </c:pt>
                <c:pt idx="232">
                  <c:v>-79.099000000000004</c:v>
                </c:pt>
                <c:pt idx="233">
                  <c:v>-77.472999999999999</c:v>
                </c:pt>
                <c:pt idx="234">
                  <c:v>-80.634</c:v>
                </c:pt>
                <c:pt idx="235">
                  <c:v>-78.426000000000002</c:v>
                </c:pt>
                <c:pt idx="236">
                  <c:v>-78.227999999999994</c:v>
                </c:pt>
                <c:pt idx="237">
                  <c:v>-79.31</c:v>
                </c:pt>
                <c:pt idx="238">
                  <c:v>-81.896000000000001</c:v>
                </c:pt>
                <c:pt idx="239">
                  <c:v>-79.826999999999998</c:v>
                </c:pt>
                <c:pt idx="240">
                  <c:v>-78.841999999999999</c:v>
                </c:pt>
                <c:pt idx="241">
                  <c:v>-82.173000000000002</c:v>
                </c:pt>
                <c:pt idx="242">
                  <c:v>-77.728999999999999</c:v>
                </c:pt>
                <c:pt idx="243">
                  <c:v>-79.346999999999994</c:v>
                </c:pt>
                <c:pt idx="244">
                  <c:v>-77.954999999999998</c:v>
                </c:pt>
                <c:pt idx="245">
                  <c:v>-81.378</c:v>
                </c:pt>
                <c:pt idx="246">
                  <c:v>-79.316000000000003</c:v>
                </c:pt>
                <c:pt idx="247">
                  <c:v>-78.716999999999999</c:v>
                </c:pt>
                <c:pt idx="248">
                  <c:v>-76.332999999999998</c:v>
                </c:pt>
                <c:pt idx="249">
                  <c:v>-79.863</c:v>
                </c:pt>
                <c:pt idx="250">
                  <c:v>-80.224000000000004</c:v>
                </c:pt>
                <c:pt idx="251">
                  <c:v>-79.975999999999999</c:v>
                </c:pt>
                <c:pt idx="252">
                  <c:v>-79.210999999999999</c:v>
                </c:pt>
                <c:pt idx="253">
                  <c:v>-79.17</c:v>
                </c:pt>
                <c:pt idx="254">
                  <c:v>-77.823999999999998</c:v>
                </c:pt>
                <c:pt idx="255">
                  <c:v>-80.031000000000006</c:v>
                </c:pt>
                <c:pt idx="256">
                  <c:v>-76.58</c:v>
                </c:pt>
                <c:pt idx="257">
                  <c:v>-77.537999999999997</c:v>
                </c:pt>
                <c:pt idx="258">
                  <c:v>-75.643000000000001</c:v>
                </c:pt>
                <c:pt idx="259">
                  <c:v>-78.900999999999996</c:v>
                </c:pt>
                <c:pt idx="260">
                  <c:v>-80.935000000000002</c:v>
                </c:pt>
                <c:pt idx="261">
                  <c:v>-76.674000000000007</c:v>
                </c:pt>
                <c:pt idx="262">
                  <c:v>-75.584999999999994</c:v>
                </c:pt>
                <c:pt idx="263">
                  <c:v>-74.703000000000003</c:v>
                </c:pt>
                <c:pt idx="264">
                  <c:v>-76.162999999999997</c:v>
                </c:pt>
                <c:pt idx="265">
                  <c:v>-74.605000000000004</c:v>
                </c:pt>
                <c:pt idx="266">
                  <c:v>-75.963999999999999</c:v>
                </c:pt>
                <c:pt idx="267">
                  <c:v>-74.757999999999996</c:v>
                </c:pt>
                <c:pt idx="268">
                  <c:v>-74.492999999999995</c:v>
                </c:pt>
                <c:pt idx="269">
                  <c:v>-78.331000000000003</c:v>
                </c:pt>
                <c:pt idx="270">
                  <c:v>-74.328000000000003</c:v>
                </c:pt>
                <c:pt idx="271">
                  <c:v>-74.978999999999999</c:v>
                </c:pt>
                <c:pt idx="272">
                  <c:v>-77.915000000000006</c:v>
                </c:pt>
                <c:pt idx="273">
                  <c:v>-75.971999999999994</c:v>
                </c:pt>
                <c:pt idx="274">
                  <c:v>-74.186999999999998</c:v>
                </c:pt>
                <c:pt idx="275">
                  <c:v>-75.116</c:v>
                </c:pt>
                <c:pt idx="276">
                  <c:v>-76.22</c:v>
                </c:pt>
                <c:pt idx="277">
                  <c:v>-76.596000000000004</c:v>
                </c:pt>
                <c:pt idx="278">
                  <c:v>-76.209000000000003</c:v>
                </c:pt>
                <c:pt idx="279">
                  <c:v>-73.971000000000004</c:v>
                </c:pt>
                <c:pt idx="280">
                  <c:v>-74.456000000000003</c:v>
                </c:pt>
                <c:pt idx="281">
                  <c:v>-74.042000000000002</c:v>
                </c:pt>
                <c:pt idx="282">
                  <c:v>-74.218999999999994</c:v>
                </c:pt>
                <c:pt idx="283">
                  <c:v>-76.218999999999994</c:v>
                </c:pt>
                <c:pt idx="284">
                  <c:v>-73.602999999999994</c:v>
                </c:pt>
                <c:pt idx="285">
                  <c:v>-73.358999999999995</c:v>
                </c:pt>
                <c:pt idx="286">
                  <c:v>-75.137</c:v>
                </c:pt>
                <c:pt idx="287">
                  <c:v>-72.590999999999994</c:v>
                </c:pt>
                <c:pt idx="288">
                  <c:v>-73.474999999999994</c:v>
                </c:pt>
                <c:pt idx="289">
                  <c:v>-74.162000000000006</c:v>
                </c:pt>
                <c:pt idx="290">
                  <c:v>-72.450999999999993</c:v>
                </c:pt>
                <c:pt idx="291">
                  <c:v>-73.656999999999996</c:v>
                </c:pt>
                <c:pt idx="292">
                  <c:v>-71.474000000000004</c:v>
                </c:pt>
                <c:pt idx="293">
                  <c:v>-72.123000000000005</c:v>
                </c:pt>
                <c:pt idx="294">
                  <c:v>-72.129000000000005</c:v>
                </c:pt>
                <c:pt idx="295">
                  <c:v>-71.117999999999995</c:v>
                </c:pt>
                <c:pt idx="296">
                  <c:v>-75.77</c:v>
                </c:pt>
                <c:pt idx="297">
                  <c:v>-70.177999999999997</c:v>
                </c:pt>
                <c:pt idx="298">
                  <c:v>-71.298000000000002</c:v>
                </c:pt>
                <c:pt idx="299">
                  <c:v>-72.242999999999995</c:v>
                </c:pt>
                <c:pt idx="300">
                  <c:v>-70.947999999999993</c:v>
                </c:pt>
                <c:pt idx="301">
                  <c:v>-71.475999999999999</c:v>
                </c:pt>
                <c:pt idx="302">
                  <c:v>-72.316999999999993</c:v>
                </c:pt>
                <c:pt idx="303">
                  <c:v>-71.150000000000006</c:v>
                </c:pt>
                <c:pt idx="304">
                  <c:v>-71.444999999999993</c:v>
                </c:pt>
                <c:pt idx="305">
                  <c:v>-72.195999999999998</c:v>
                </c:pt>
                <c:pt idx="306">
                  <c:v>-72.644000000000005</c:v>
                </c:pt>
                <c:pt idx="307">
                  <c:v>-71.501999999999995</c:v>
                </c:pt>
                <c:pt idx="308">
                  <c:v>-69.924999999999997</c:v>
                </c:pt>
                <c:pt idx="309">
                  <c:v>-69.573999999999998</c:v>
                </c:pt>
                <c:pt idx="310">
                  <c:v>-71.856999999999999</c:v>
                </c:pt>
                <c:pt idx="311">
                  <c:v>-71.236000000000004</c:v>
                </c:pt>
                <c:pt idx="312">
                  <c:v>-70.872</c:v>
                </c:pt>
                <c:pt idx="313">
                  <c:v>-70.399000000000001</c:v>
                </c:pt>
                <c:pt idx="314">
                  <c:v>-69.998999999999995</c:v>
                </c:pt>
                <c:pt idx="315">
                  <c:v>-70.058999999999997</c:v>
                </c:pt>
                <c:pt idx="316">
                  <c:v>-69.724000000000004</c:v>
                </c:pt>
                <c:pt idx="317">
                  <c:v>-71.225999999999999</c:v>
                </c:pt>
                <c:pt idx="318">
                  <c:v>-70.17</c:v>
                </c:pt>
                <c:pt idx="319">
                  <c:v>-69.67</c:v>
                </c:pt>
                <c:pt idx="320">
                  <c:v>-69.384</c:v>
                </c:pt>
                <c:pt idx="321">
                  <c:v>-68.582999999999998</c:v>
                </c:pt>
                <c:pt idx="322">
                  <c:v>-68.137</c:v>
                </c:pt>
                <c:pt idx="323">
                  <c:v>-68.927000000000007</c:v>
                </c:pt>
                <c:pt idx="324">
                  <c:v>-69.111999999999995</c:v>
                </c:pt>
                <c:pt idx="325">
                  <c:v>-69.097999999999999</c:v>
                </c:pt>
                <c:pt idx="326">
                  <c:v>-68.587999999999994</c:v>
                </c:pt>
                <c:pt idx="327">
                  <c:v>-68.052999999999997</c:v>
                </c:pt>
                <c:pt idx="328">
                  <c:v>-69.341999999999999</c:v>
                </c:pt>
                <c:pt idx="329">
                  <c:v>-66.814999999999998</c:v>
                </c:pt>
                <c:pt idx="330">
                  <c:v>-67.691999999999993</c:v>
                </c:pt>
                <c:pt idx="331">
                  <c:v>-67.616</c:v>
                </c:pt>
                <c:pt idx="332">
                  <c:v>-67.007000000000005</c:v>
                </c:pt>
                <c:pt idx="333">
                  <c:v>-68.308999999999997</c:v>
                </c:pt>
                <c:pt idx="334">
                  <c:v>-67.521000000000001</c:v>
                </c:pt>
                <c:pt idx="335">
                  <c:v>-67.164000000000001</c:v>
                </c:pt>
                <c:pt idx="336">
                  <c:v>-67.840999999999994</c:v>
                </c:pt>
                <c:pt idx="337">
                  <c:v>-67.11</c:v>
                </c:pt>
                <c:pt idx="338">
                  <c:v>-67.173000000000002</c:v>
                </c:pt>
                <c:pt idx="339">
                  <c:v>-66.558999999999997</c:v>
                </c:pt>
                <c:pt idx="340">
                  <c:v>-66.707999999999998</c:v>
                </c:pt>
                <c:pt idx="341">
                  <c:v>-66.207999999999998</c:v>
                </c:pt>
                <c:pt idx="342">
                  <c:v>-66.763999999999996</c:v>
                </c:pt>
                <c:pt idx="343">
                  <c:v>-65.953999999999994</c:v>
                </c:pt>
                <c:pt idx="344">
                  <c:v>-66.542000000000002</c:v>
                </c:pt>
                <c:pt idx="345">
                  <c:v>-66.025000000000006</c:v>
                </c:pt>
                <c:pt idx="346">
                  <c:v>-65.468000000000004</c:v>
                </c:pt>
                <c:pt idx="347">
                  <c:v>-65.332999999999998</c:v>
                </c:pt>
                <c:pt idx="348">
                  <c:v>-66.341999999999999</c:v>
                </c:pt>
                <c:pt idx="349">
                  <c:v>-65.311999999999998</c:v>
                </c:pt>
                <c:pt idx="350">
                  <c:v>-64.816000000000003</c:v>
                </c:pt>
                <c:pt idx="351">
                  <c:v>-65.066000000000003</c:v>
                </c:pt>
                <c:pt idx="352">
                  <c:v>-64.322000000000003</c:v>
                </c:pt>
                <c:pt idx="353">
                  <c:v>-64.103999999999999</c:v>
                </c:pt>
                <c:pt idx="354">
                  <c:v>-64.804000000000002</c:v>
                </c:pt>
                <c:pt idx="355">
                  <c:v>-64.406000000000006</c:v>
                </c:pt>
                <c:pt idx="356">
                  <c:v>-64.180999999999997</c:v>
                </c:pt>
                <c:pt idx="357">
                  <c:v>-63.625999999999998</c:v>
                </c:pt>
                <c:pt idx="358">
                  <c:v>-63.773000000000003</c:v>
                </c:pt>
                <c:pt idx="359">
                  <c:v>-62.911999999999999</c:v>
                </c:pt>
                <c:pt idx="360">
                  <c:v>-62.884999999999998</c:v>
                </c:pt>
                <c:pt idx="361">
                  <c:v>-62.826999999999998</c:v>
                </c:pt>
                <c:pt idx="362">
                  <c:v>-62.548999999999999</c:v>
                </c:pt>
                <c:pt idx="363">
                  <c:v>-62.521999999999998</c:v>
                </c:pt>
                <c:pt idx="364">
                  <c:v>-62.261000000000003</c:v>
                </c:pt>
                <c:pt idx="365">
                  <c:v>-62.023000000000003</c:v>
                </c:pt>
                <c:pt idx="366">
                  <c:v>-61.884</c:v>
                </c:pt>
                <c:pt idx="367">
                  <c:v>-61.601999999999997</c:v>
                </c:pt>
                <c:pt idx="368">
                  <c:v>-61.472999999999999</c:v>
                </c:pt>
                <c:pt idx="369">
                  <c:v>-60.996000000000002</c:v>
                </c:pt>
                <c:pt idx="370">
                  <c:v>-60.976999999999997</c:v>
                </c:pt>
                <c:pt idx="371">
                  <c:v>-61.005000000000003</c:v>
                </c:pt>
                <c:pt idx="372">
                  <c:v>-60.491</c:v>
                </c:pt>
                <c:pt idx="373">
                  <c:v>-60.749000000000002</c:v>
                </c:pt>
                <c:pt idx="374">
                  <c:v>-60.069000000000003</c:v>
                </c:pt>
                <c:pt idx="375">
                  <c:v>-60.453000000000003</c:v>
                </c:pt>
                <c:pt idx="376">
                  <c:v>-60.173000000000002</c:v>
                </c:pt>
                <c:pt idx="377">
                  <c:v>-59.481999999999999</c:v>
                </c:pt>
                <c:pt idx="378">
                  <c:v>-59.170999999999999</c:v>
                </c:pt>
                <c:pt idx="379">
                  <c:v>-59.218000000000004</c:v>
                </c:pt>
                <c:pt idx="380">
                  <c:v>-58.73</c:v>
                </c:pt>
                <c:pt idx="381">
                  <c:v>-58.465000000000003</c:v>
                </c:pt>
                <c:pt idx="382">
                  <c:v>-58.127000000000002</c:v>
                </c:pt>
                <c:pt idx="383">
                  <c:v>-58.033999999999999</c:v>
                </c:pt>
                <c:pt idx="384">
                  <c:v>-57.808</c:v>
                </c:pt>
                <c:pt idx="385">
                  <c:v>-57.735999999999997</c:v>
                </c:pt>
                <c:pt idx="386">
                  <c:v>-57.325000000000003</c:v>
                </c:pt>
                <c:pt idx="387">
                  <c:v>-57.204000000000001</c:v>
                </c:pt>
                <c:pt idx="388">
                  <c:v>-56.780999999999999</c:v>
                </c:pt>
                <c:pt idx="389">
                  <c:v>-56.686999999999998</c:v>
                </c:pt>
                <c:pt idx="390">
                  <c:v>-56.488999999999997</c:v>
                </c:pt>
                <c:pt idx="391">
                  <c:v>-55.994999999999997</c:v>
                </c:pt>
                <c:pt idx="392">
                  <c:v>-55.972000000000001</c:v>
                </c:pt>
                <c:pt idx="393">
                  <c:v>-55.576999999999998</c:v>
                </c:pt>
                <c:pt idx="394">
                  <c:v>-55.374000000000002</c:v>
                </c:pt>
                <c:pt idx="395">
                  <c:v>-54.98</c:v>
                </c:pt>
                <c:pt idx="396">
                  <c:v>-55.119</c:v>
                </c:pt>
                <c:pt idx="397">
                  <c:v>-54.756999999999998</c:v>
                </c:pt>
                <c:pt idx="398">
                  <c:v>-54.162999999999997</c:v>
                </c:pt>
                <c:pt idx="399">
                  <c:v>-54.058</c:v>
                </c:pt>
                <c:pt idx="400">
                  <c:v>-53.645000000000003</c:v>
                </c:pt>
                <c:pt idx="401">
                  <c:v>-53.439</c:v>
                </c:pt>
                <c:pt idx="402">
                  <c:v>-53.097000000000001</c:v>
                </c:pt>
                <c:pt idx="403">
                  <c:v>-52.954000000000001</c:v>
                </c:pt>
                <c:pt idx="404">
                  <c:v>-52.558</c:v>
                </c:pt>
                <c:pt idx="405">
                  <c:v>-52.436999999999998</c:v>
                </c:pt>
                <c:pt idx="406">
                  <c:v>-51.965000000000003</c:v>
                </c:pt>
                <c:pt idx="407">
                  <c:v>-51.688000000000002</c:v>
                </c:pt>
                <c:pt idx="408">
                  <c:v>-51.497</c:v>
                </c:pt>
                <c:pt idx="409">
                  <c:v>-51.29</c:v>
                </c:pt>
                <c:pt idx="410">
                  <c:v>-51.015999999999998</c:v>
                </c:pt>
                <c:pt idx="411">
                  <c:v>-50.829000000000001</c:v>
                </c:pt>
                <c:pt idx="412">
                  <c:v>-50.392000000000003</c:v>
                </c:pt>
                <c:pt idx="413">
                  <c:v>-50.314</c:v>
                </c:pt>
                <c:pt idx="414">
                  <c:v>-49.896999999999998</c:v>
                </c:pt>
                <c:pt idx="415">
                  <c:v>-49.716999999999999</c:v>
                </c:pt>
                <c:pt idx="416">
                  <c:v>-49.537999999999997</c:v>
                </c:pt>
                <c:pt idx="417">
                  <c:v>-49.274999999999999</c:v>
                </c:pt>
                <c:pt idx="418">
                  <c:v>-49.082000000000001</c:v>
                </c:pt>
                <c:pt idx="419">
                  <c:v>-48.83</c:v>
                </c:pt>
                <c:pt idx="420">
                  <c:v>-48.612000000000002</c:v>
                </c:pt>
                <c:pt idx="421">
                  <c:v>-48.395000000000003</c:v>
                </c:pt>
                <c:pt idx="422">
                  <c:v>-48.311999999999998</c:v>
                </c:pt>
                <c:pt idx="423">
                  <c:v>-48.064999999999998</c:v>
                </c:pt>
                <c:pt idx="424">
                  <c:v>-47.98</c:v>
                </c:pt>
                <c:pt idx="425">
                  <c:v>-47.784999999999997</c:v>
                </c:pt>
                <c:pt idx="426">
                  <c:v>-47.716000000000001</c:v>
                </c:pt>
                <c:pt idx="427">
                  <c:v>-47.606999999999999</c:v>
                </c:pt>
                <c:pt idx="428">
                  <c:v>-47.619</c:v>
                </c:pt>
                <c:pt idx="429">
                  <c:v>-47.6</c:v>
                </c:pt>
                <c:pt idx="430">
                  <c:v>-47.472999999999999</c:v>
                </c:pt>
                <c:pt idx="431">
                  <c:v>-47.353999999999999</c:v>
                </c:pt>
                <c:pt idx="432">
                  <c:v>-47.457000000000001</c:v>
                </c:pt>
                <c:pt idx="433">
                  <c:v>-47.438000000000002</c:v>
                </c:pt>
                <c:pt idx="434">
                  <c:v>-47.573</c:v>
                </c:pt>
                <c:pt idx="435">
                  <c:v>-47.386000000000003</c:v>
                </c:pt>
                <c:pt idx="436">
                  <c:v>-47.46</c:v>
                </c:pt>
                <c:pt idx="437">
                  <c:v>-47.582000000000001</c:v>
                </c:pt>
                <c:pt idx="438">
                  <c:v>-47.606999999999999</c:v>
                </c:pt>
                <c:pt idx="439">
                  <c:v>-47.719000000000001</c:v>
                </c:pt>
                <c:pt idx="440">
                  <c:v>-47.747999999999998</c:v>
                </c:pt>
                <c:pt idx="441">
                  <c:v>-47.790999999999997</c:v>
                </c:pt>
                <c:pt idx="442">
                  <c:v>-47.871000000000002</c:v>
                </c:pt>
                <c:pt idx="443">
                  <c:v>-48.027000000000001</c:v>
                </c:pt>
                <c:pt idx="444">
                  <c:v>-48.017000000000003</c:v>
                </c:pt>
                <c:pt idx="445">
                  <c:v>-48.11</c:v>
                </c:pt>
                <c:pt idx="446">
                  <c:v>-48.156999999999996</c:v>
                </c:pt>
                <c:pt idx="447">
                  <c:v>-48.459000000000003</c:v>
                </c:pt>
                <c:pt idx="448">
                  <c:v>-48.497</c:v>
                </c:pt>
                <c:pt idx="449">
                  <c:v>-48.432000000000002</c:v>
                </c:pt>
                <c:pt idx="450">
                  <c:v>-48.539000000000001</c:v>
                </c:pt>
                <c:pt idx="451">
                  <c:v>-48.793999999999997</c:v>
                </c:pt>
                <c:pt idx="452">
                  <c:v>-48.862000000000002</c:v>
                </c:pt>
                <c:pt idx="453">
                  <c:v>-48.97</c:v>
                </c:pt>
                <c:pt idx="454">
                  <c:v>-49.042999999999999</c:v>
                </c:pt>
                <c:pt idx="455">
                  <c:v>-49.128</c:v>
                </c:pt>
                <c:pt idx="456">
                  <c:v>-49.18</c:v>
                </c:pt>
                <c:pt idx="457">
                  <c:v>-49.244</c:v>
                </c:pt>
                <c:pt idx="458">
                  <c:v>-49.290999999999997</c:v>
                </c:pt>
                <c:pt idx="459">
                  <c:v>-49.524000000000001</c:v>
                </c:pt>
                <c:pt idx="460">
                  <c:v>-49.575000000000003</c:v>
                </c:pt>
                <c:pt idx="461">
                  <c:v>-49.527999999999999</c:v>
                </c:pt>
                <c:pt idx="462">
                  <c:v>-49.768999999999998</c:v>
                </c:pt>
                <c:pt idx="463">
                  <c:v>-49.767000000000003</c:v>
                </c:pt>
                <c:pt idx="464">
                  <c:v>-49.878</c:v>
                </c:pt>
                <c:pt idx="465">
                  <c:v>-49.94</c:v>
                </c:pt>
                <c:pt idx="466">
                  <c:v>-50.045999999999999</c:v>
                </c:pt>
                <c:pt idx="467">
                  <c:v>-50.176000000000002</c:v>
                </c:pt>
                <c:pt idx="468">
                  <c:v>-50.186999999999998</c:v>
                </c:pt>
                <c:pt idx="469">
                  <c:v>-50.271999999999998</c:v>
                </c:pt>
                <c:pt idx="470">
                  <c:v>-50.247999999999998</c:v>
                </c:pt>
                <c:pt idx="471">
                  <c:v>-50.267000000000003</c:v>
                </c:pt>
                <c:pt idx="472">
                  <c:v>-50.421999999999997</c:v>
                </c:pt>
                <c:pt idx="473">
                  <c:v>-50.359000000000002</c:v>
                </c:pt>
                <c:pt idx="474">
                  <c:v>-50.482999999999997</c:v>
                </c:pt>
                <c:pt idx="475">
                  <c:v>-50.494</c:v>
                </c:pt>
                <c:pt idx="476">
                  <c:v>-50.499000000000002</c:v>
                </c:pt>
                <c:pt idx="477">
                  <c:v>-50.634</c:v>
                </c:pt>
                <c:pt idx="478">
                  <c:v>-50.597000000000001</c:v>
                </c:pt>
                <c:pt idx="479">
                  <c:v>-50.686</c:v>
                </c:pt>
                <c:pt idx="480">
                  <c:v>-50.64</c:v>
                </c:pt>
                <c:pt idx="481">
                  <c:v>-50.771000000000001</c:v>
                </c:pt>
                <c:pt idx="482">
                  <c:v>-50.719000000000001</c:v>
                </c:pt>
                <c:pt idx="483">
                  <c:v>-50.738</c:v>
                </c:pt>
                <c:pt idx="484">
                  <c:v>-50.985999999999997</c:v>
                </c:pt>
                <c:pt idx="485">
                  <c:v>-50.82</c:v>
                </c:pt>
                <c:pt idx="486">
                  <c:v>-50.895000000000003</c:v>
                </c:pt>
                <c:pt idx="487">
                  <c:v>-51.173000000000002</c:v>
                </c:pt>
                <c:pt idx="488">
                  <c:v>-51.058</c:v>
                </c:pt>
                <c:pt idx="489">
                  <c:v>-51.113999999999997</c:v>
                </c:pt>
                <c:pt idx="490">
                  <c:v>-51</c:v>
                </c:pt>
                <c:pt idx="491">
                  <c:v>-51.002000000000002</c:v>
                </c:pt>
                <c:pt idx="492">
                  <c:v>-51.075000000000003</c:v>
                </c:pt>
                <c:pt idx="493">
                  <c:v>-51.173999999999999</c:v>
                </c:pt>
                <c:pt idx="494">
                  <c:v>-51.177</c:v>
                </c:pt>
                <c:pt idx="495">
                  <c:v>-51.12</c:v>
                </c:pt>
                <c:pt idx="496">
                  <c:v>-51.075000000000003</c:v>
                </c:pt>
                <c:pt idx="497">
                  <c:v>-51.033000000000001</c:v>
                </c:pt>
                <c:pt idx="498">
                  <c:v>-51.1</c:v>
                </c:pt>
                <c:pt idx="499">
                  <c:v>-51.152999999999999</c:v>
                </c:pt>
                <c:pt idx="500">
                  <c:v>-51.08</c:v>
                </c:pt>
                <c:pt idx="501">
                  <c:v>-51.069000000000003</c:v>
                </c:pt>
                <c:pt idx="502">
                  <c:v>-50.957000000000001</c:v>
                </c:pt>
                <c:pt idx="503">
                  <c:v>-51.061999999999998</c:v>
                </c:pt>
                <c:pt idx="504">
                  <c:v>-51.122999999999998</c:v>
                </c:pt>
                <c:pt idx="505">
                  <c:v>-51.188000000000002</c:v>
                </c:pt>
                <c:pt idx="506">
                  <c:v>-51.16</c:v>
                </c:pt>
                <c:pt idx="507">
                  <c:v>-51.158999999999999</c:v>
                </c:pt>
                <c:pt idx="508">
                  <c:v>-51.088999999999999</c:v>
                </c:pt>
                <c:pt idx="509">
                  <c:v>-50.878999999999998</c:v>
                </c:pt>
                <c:pt idx="510">
                  <c:v>-50.996000000000002</c:v>
                </c:pt>
                <c:pt idx="511">
                  <c:v>-51.162999999999997</c:v>
                </c:pt>
                <c:pt idx="512">
                  <c:v>-51.113999999999997</c:v>
                </c:pt>
                <c:pt idx="513">
                  <c:v>-51.061999999999998</c:v>
                </c:pt>
                <c:pt idx="514">
                  <c:v>-51.119</c:v>
                </c:pt>
                <c:pt idx="515">
                  <c:v>-50.975000000000001</c:v>
                </c:pt>
                <c:pt idx="516">
                  <c:v>-51.07</c:v>
                </c:pt>
                <c:pt idx="517">
                  <c:v>-50.877000000000002</c:v>
                </c:pt>
                <c:pt idx="518">
                  <c:v>-50.951999999999998</c:v>
                </c:pt>
                <c:pt idx="519">
                  <c:v>-50.896000000000001</c:v>
                </c:pt>
                <c:pt idx="520">
                  <c:v>-50.853999999999999</c:v>
                </c:pt>
                <c:pt idx="521">
                  <c:v>-50.905999999999999</c:v>
                </c:pt>
                <c:pt idx="522">
                  <c:v>-50.838999999999999</c:v>
                </c:pt>
                <c:pt idx="523">
                  <c:v>-50.991</c:v>
                </c:pt>
                <c:pt idx="524">
                  <c:v>-50.796999999999997</c:v>
                </c:pt>
                <c:pt idx="525">
                  <c:v>-50.843000000000004</c:v>
                </c:pt>
                <c:pt idx="526">
                  <c:v>-50.661000000000001</c:v>
                </c:pt>
                <c:pt idx="527">
                  <c:v>-50.631999999999998</c:v>
                </c:pt>
                <c:pt idx="528">
                  <c:v>-50.655000000000001</c:v>
                </c:pt>
                <c:pt idx="529">
                  <c:v>-50.66</c:v>
                </c:pt>
                <c:pt idx="530">
                  <c:v>-50.597000000000001</c:v>
                </c:pt>
                <c:pt idx="531">
                  <c:v>-50.728000000000002</c:v>
                </c:pt>
                <c:pt idx="532">
                  <c:v>-50.55</c:v>
                </c:pt>
                <c:pt idx="533">
                  <c:v>-50.518999999999998</c:v>
                </c:pt>
                <c:pt idx="534">
                  <c:v>-50.289000000000001</c:v>
                </c:pt>
                <c:pt idx="535">
                  <c:v>-50.554000000000002</c:v>
                </c:pt>
                <c:pt idx="536">
                  <c:v>-50.307000000000002</c:v>
                </c:pt>
                <c:pt idx="537">
                  <c:v>-50.402999999999999</c:v>
                </c:pt>
                <c:pt idx="538">
                  <c:v>-50.287999999999997</c:v>
                </c:pt>
                <c:pt idx="539">
                  <c:v>-50.170999999999999</c:v>
                </c:pt>
                <c:pt idx="540">
                  <c:v>-50.06</c:v>
                </c:pt>
                <c:pt idx="541">
                  <c:v>-50.034999999999997</c:v>
                </c:pt>
                <c:pt idx="542">
                  <c:v>-50.128999999999998</c:v>
                </c:pt>
                <c:pt idx="543">
                  <c:v>-49.966000000000001</c:v>
                </c:pt>
                <c:pt idx="544">
                  <c:v>-49.932000000000002</c:v>
                </c:pt>
                <c:pt idx="545">
                  <c:v>-49.875</c:v>
                </c:pt>
                <c:pt idx="546">
                  <c:v>-49.780999999999999</c:v>
                </c:pt>
                <c:pt idx="547">
                  <c:v>-49.679000000000002</c:v>
                </c:pt>
                <c:pt idx="548">
                  <c:v>-49.686999999999998</c:v>
                </c:pt>
                <c:pt idx="549">
                  <c:v>-49.476999999999997</c:v>
                </c:pt>
                <c:pt idx="550">
                  <c:v>-49.566000000000003</c:v>
                </c:pt>
                <c:pt idx="551">
                  <c:v>-49.469000000000001</c:v>
                </c:pt>
                <c:pt idx="552">
                  <c:v>-49.372999999999998</c:v>
                </c:pt>
                <c:pt idx="553">
                  <c:v>-49.189</c:v>
                </c:pt>
                <c:pt idx="554">
                  <c:v>-49.155999999999999</c:v>
                </c:pt>
                <c:pt idx="555">
                  <c:v>-49.14</c:v>
                </c:pt>
                <c:pt idx="556">
                  <c:v>-49.097000000000001</c:v>
                </c:pt>
                <c:pt idx="557">
                  <c:v>-49.036999999999999</c:v>
                </c:pt>
                <c:pt idx="558">
                  <c:v>-48.872999999999998</c:v>
                </c:pt>
                <c:pt idx="559">
                  <c:v>-48.886000000000003</c:v>
                </c:pt>
                <c:pt idx="560">
                  <c:v>-48.600999999999999</c:v>
                </c:pt>
                <c:pt idx="561">
                  <c:v>-48.58</c:v>
                </c:pt>
                <c:pt idx="562">
                  <c:v>-48.564</c:v>
                </c:pt>
                <c:pt idx="563">
                  <c:v>-48.399000000000001</c:v>
                </c:pt>
                <c:pt idx="564">
                  <c:v>-48.128999999999998</c:v>
                </c:pt>
                <c:pt idx="565">
                  <c:v>-48.185000000000002</c:v>
                </c:pt>
                <c:pt idx="566">
                  <c:v>-48.1</c:v>
                </c:pt>
                <c:pt idx="567">
                  <c:v>-47.970999999999997</c:v>
                </c:pt>
                <c:pt idx="568">
                  <c:v>-47.825000000000003</c:v>
                </c:pt>
                <c:pt idx="569">
                  <c:v>-47.790999999999997</c:v>
                </c:pt>
                <c:pt idx="570">
                  <c:v>-47.497</c:v>
                </c:pt>
                <c:pt idx="571">
                  <c:v>-47.356999999999999</c:v>
                </c:pt>
                <c:pt idx="572">
                  <c:v>-47.280999999999999</c:v>
                </c:pt>
                <c:pt idx="573">
                  <c:v>-47.125999999999998</c:v>
                </c:pt>
                <c:pt idx="574">
                  <c:v>-46.988999999999997</c:v>
                </c:pt>
                <c:pt idx="575">
                  <c:v>-46.805</c:v>
                </c:pt>
                <c:pt idx="576">
                  <c:v>-46.685000000000002</c:v>
                </c:pt>
                <c:pt idx="577">
                  <c:v>-46.524999999999999</c:v>
                </c:pt>
                <c:pt idx="578">
                  <c:v>-46.470999999999997</c:v>
                </c:pt>
                <c:pt idx="579">
                  <c:v>-46.268999999999998</c:v>
                </c:pt>
                <c:pt idx="580">
                  <c:v>-46.033000000000001</c:v>
                </c:pt>
                <c:pt idx="581">
                  <c:v>-45.921999999999997</c:v>
                </c:pt>
                <c:pt idx="582">
                  <c:v>-45.777000000000001</c:v>
                </c:pt>
                <c:pt idx="583">
                  <c:v>-45.493000000000002</c:v>
                </c:pt>
                <c:pt idx="584">
                  <c:v>-45.451999999999998</c:v>
                </c:pt>
                <c:pt idx="585">
                  <c:v>-45.194000000000003</c:v>
                </c:pt>
                <c:pt idx="586">
                  <c:v>-45.052999999999997</c:v>
                </c:pt>
                <c:pt idx="587">
                  <c:v>-44.816000000000003</c:v>
                </c:pt>
                <c:pt idx="588">
                  <c:v>-44.585999999999999</c:v>
                </c:pt>
                <c:pt idx="589">
                  <c:v>-44.363999999999997</c:v>
                </c:pt>
                <c:pt idx="590">
                  <c:v>-44.152000000000001</c:v>
                </c:pt>
                <c:pt idx="591">
                  <c:v>-44.023000000000003</c:v>
                </c:pt>
                <c:pt idx="592">
                  <c:v>-43.781999999999996</c:v>
                </c:pt>
                <c:pt idx="593">
                  <c:v>-43.506999999999998</c:v>
                </c:pt>
                <c:pt idx="594">
                  <c:v>-43.283000000000001</c:v>
                </c:pt>
                <c:pt idx="595">
                  <c:v>-43.036000000000001</c:v>
                </c:pt>
                <c:pt idx="596">
                  <c:v>-42.811</c:v>
                </c:pt>
                <c:pt idx="597">
                  <c:v>-42.521999999999998</c:v>
                </c:pt>
                <c:pt idx="598">
                  <c:v>-42.32</c:v>
                </c:pt>
                <c:pt idx="599">
                  <c:v>-42.040999999999997</c:v>
                </c:pt>
                <c:pt idx="600">
                  <c:v>-41.747999999999998</c:v>
                </c:pt>
                <c:pt idx="601">
                  <c:v>-41.536999999999999</c:v>
                </c:pt>
                <c:pt idx="602">
                  <c:v>-41.234000000000002</c:v>
                </c:pt>
                <c:pt idx="603">
                  <c:v>-40.927999999999997</c:v>
                </c:pt>
                <c:pt idx="604">
                  <c:v>-40.646000000000001</c:v>
                </c:pt>
                <c:pt idx="605">
                  <c:v>-40.33</c:v>
                </c:pt>
                <c:pt idx="606">
                  <c:v>-40.130000000000003</c:v>
                </c:pt>
                <c:pt idx="607">
                  <c:v>-39.786000000000001</c:v>
                </c:pt>
                <c:pt idx="608">
                  <c:v>-39.521999999999998</c:v>
                </c:pt>
                <c:pt idx="609">
                  <c:v>-39.238999999999997</c:v>
                </c:pt>
                <c:pt idx="610">
                  <c:v>-38.908000000000001</c:v>
                </c:pt>
                <c:pt idx="611">
                  <c:v>-38.686999999999998</c:v>
                </c:pt>
                <c:pt idx="612">
                  <c:v>-38.424999999999997</c:v>
                </c:pt>
                <c:pt idx="613">
                  <c:v>-38.247999999999998</c:v>
                </c:pt>
                <c:pt idx="614">
                  <c:v>-37.930999999999997</c:v>
                </c:pt>
                <c:pt idx="615">
                  <c:v>-37.707999999999998</c:v>
                </c:pt>
                <c:pt idx="616">
                  <c:v>-37.581000000000003</c:v>
                </c:pt>
                <c:pt idx="617">
                  <c:v>-37.405999999999999</c:v>
                </c:pt>
                <c:pt idx="618">
                  <c:v>-37.305</c:v>
                </c:pt>
                <c:pt idx="619">
                  <c:v>-37.192</c:v>
                </c:pt>
                <c:pt idx="620">
                  <c:v>-37.161000000000001</c:v>
                </c:pt>
                <c:pt idx="621">
                  <c:v>-37.139000000000003</c:v>
                </c:pt>
                <c:pt idx="622">
                  <c:v>-37.128</c:v>
                </c:pt>
                <c:pt idx="623">
                  <c:v>-37.194000000000003</c:v>
                </c:pt>
                <c:pt idx="624">
                  <c:v>-37.301000000000002</c:v>
                </c:pt>
                <c:pt idx="625">
                  <c:v>-37.475999999999999</c:v>
                </c:pt>
                <c:pt idx="626">
                  <c:v>-37.579000000000001</c:v>
                </c:pt>
                <c:pt idx="627">
                  <c:v>-37.755000000000003</c:v>
                </c:pt>
                <c:pt idx="628">
                  <c:v>-37.968000000000004</c:v>
                </c:pt>
                <c:pt idx="629">
                  <c:v>-38.192</c:v>
                </c:pt>
                <c:pt idx="630">
                  <c:v>-38.354999999999997</c:v>
                </c:pt>
                <c:pt idx="631">
                  <c:v>-38.594999999999999</c:v>
                </c:pt>
                <c:pt idx="632">
                  <c:v>-38.883000000000003</c:v>
                </c:pt>
                <c:pt idx="633">
                  <c:v>-39.128</c:v>
                </c:pt>
                <c:pt idx="634">
                  <c:v>-39.433</c:v>
                </c:pt>
                <c:pt idx="635">
                  <c:v>-39.651000000000003</c:v>
                </c:pt>
                <c:pt idx="636">
                  <c:v>-39.936999999999998</c:v>
                </c:pt>
                <c:pt idx="637">
                  <c:v>-40.168999999999997</c:v>
                </c:pt>
                <c:pt idx="638">
                  <c:v>-40.475000000000001</c:v>
                </c:pt>
                <c:pt idx="639">
                  <c:v>-40.728999999999999</c:v>
                </c:pt>
                <c:pt idx="640">
                  <c:v>-40.975999999999999</c:v>
                </c:pt>
                <c:pt idx="641">
                  <c:v>-41.204000000000001</c:v>
                </c:pt>
                <c:pt idx="642">
                  <c:v>-41.451999999999998</c:v>
                </c:pt>
                <c:pt idx="643">
                  <c:v>-41.67</c:v>
                </c:pt>
                <c:pt idx="644">
                  <c:v>-41.902999999999999</c:v>
                </c:pt>
                <c:pt idx="645">
                  <c:v>-42.162999999999997</c:v>
                </c:pt>
                <c:pt idx="646">
                  <c:v>-42.402000000000001</c:v>
                </c:pt>
                <c:pt idx="647">
                  <c:v>-42.612000000000002</c:v>
                </c:pt>
                <c:pt idx="648">
                  <c:v>-42.764000000000003</c:v>
                </c:pt>
                <c:pt idx="649">
                  <c:v>-42.963000000000001</c:v>
                </c:pt>
                <c:pt idx="650">
                  <c:v>-43.216000000000001</c:v>
                </c:pt>
                <c:pt idx="651">
                  <c:v>-43.402999999999999</c:v>
                </c:pt>
                <c:pt idx="652">
                  <c:v>-43.58</c:v>
                </c:pt>
                <c:pt idx="653">
                  <c:v>-43.802999999999997</c:v>
                </c:pt>
                <c:pt idx="654">
                  <c:v>-43.948</c:v>
                </c:pt>
                <c:pt idx="655">
                  <c:v>-44.137999999999998</c:v>
                </c:pt>
                <c:pt idx="656">
                  <c:v>-44.198999999999998</c:v>
                </c:pt>
                <c:pt idx="657">
                  <c:v>-44.396999999999998</c:v>
                </c:pt>
                <c:pt idx="658">
                  <c:v>-44.537999999999997</c:v>
                </c:pt>
                <c:pt idx="659">
                  <c:v>-44.756</c:v>
                </c:pt>
                <c:pt idx="660">
                  <c:v>-44.853000000000002</c:v>
                </c:pt>
                <c:pt idx="661">
                  <c:v>-45.052</c:v>
                </c:pt>
                <c:pt idx="662">
                  <c:v>-45.122999999999998</c:v>
                </c:pt>
                <c:pt idx="663">
                  <c:v>-45.325000000000003</c:v>
                </c:pt>
                <c:pt idx="664">
                  <c:v>-45.436</c:v>
                </c:pt>
                <c:pt idx="665">
                  <c:v>-45.588999999999999</c:v>
                </c:pt>
                <c:pt idx="666">
                  <c:v>-45.656999999999996</c:v>
                </c:pt>
                <c:pt idx="667">
                  <c:v>-45.895000000000003</c:v>
                </c:pt>
                <c:pt idx="668">
                  <c:v>-45.921999999999997</c:v>
                </c:pt>
                <c:pt idx="669">
                  <c:v>-46.01</c:v>
                </c:pt>
                <c:pt idx="670">
                  <c:v>-46.194000000000003</c:v>
                </c:pt>
                <c:pt idx="671">
                  <c:v>-46.256</c:v>
                </c:pt>
                <c:pt idx="672">
                  <c:v>-46.372999999999998</c:v>
                </c:pt>
                <c:pt idx="673">
                  <c:v>-46.539000000000001</c:v>
                </c:pt>
                <c:pt idx="674">
                  <c:v>-46.567999999999998</c:v>
                </c:pt>
                <c:pt idx="675">
                  <c:v>-46.64</c:v>
                </c:pt>
                <c:pt idx="676">
                  <c:v>-46.718000000000004</c:v>
                </c:pt>
                <c:pt idx="677">
                  <c:v>-46.783999999999999</c:v>
                </c:pt>
                <c:pt idx="678">
                  <c:v>-46.850999999999999</c:v>
                </c:pt>
                <c:pt idx="679">
                  <c:v>-46.982999999999997</c:v>
                </c:pt>
                <c:pt idx="680">
                  <c:v>-47.143999999999998</c:v>
                </c:pt>
                <c:pt idx="681">
                  <c:v>-47.209000000000003</c:v>
                </c:pt>
                <c:pt idx="682">
                  <c:v>-47.176000000000002</c:v>
                </c:pt>
                <c:pt idx="683">
                  <c:v>-47.302999999999997</c:v>
                </c:pt>
                <c:pt idx="684">
                  <c:v>-47.308</c:v>
                </c:pt>
                <c:pt idx="685">
                  <c:v>-47.447000000000003</c:v>
                </c:pt>
                <c:pt idx="686">
                  <c:v>-47.609000000000002</c:v>
                </c:pt>
                <c:pt idx="687">
                  <c:v>-47.63</c:v>
                </c:pt>
                <c:pt idx="688">
                  <c:v>-47.594999999999999</c:v>
                </c:pt>
                <c:pt idx="689">
                  <c:v>-47.75</c:v>
                </c:pt>
                <c:pt idx="690">
                  <c:v>-47.594999999999999</c:v>
                </c:pt>
                <c:pt idx="691">
                  <c:v>-47.841000000000001</c:v>
                </c:pt>
                <c:pt idx="692">
                  <c:v>-47.844000000000001</c:v>
                </c:pt>
                <c:pt idx="693">
                  <c:v>-47.972999999999999</c:v>
                </c:pt>
                <c:pt idx="694">
                  <c:v>-47.918999999999997</c:v>
                </c:pt>
                <c:pt idx="695">
                  <c:v>-48.052</c:v>
                </c:pt>
                <c:pt idx="696">
                  <c:v>-48.030999999999999</c:v>
                </c:pt>
                <c:pt idx="697">
                  <c:v>-48.162999999999997</c:v>
                </c:pt>
                <c:pt idx="698">
                  <c:v>-47.997999999999998</c:v>
                </c:pt>
                <c:pt idx="699">
                  <c:v>-48.173000000000002</c:v>
                </c:pt>
                <c:pt idx="700">
                  <c:v>-48.164999999999999</c:v>
                </c:pt>
                <c:pt idx="701">
                  <c:v>-48.280999999999999</c:v>
                </c:pt>
                <c:pt idx="702">
                  <c:v>-48.276000000000003</c:v>
                </c:pt>
                <c:pt idx="703">
                  <c:v>-48.402000000000001</c:v>
                </c:pt>
                <c:pt idx="704">
                  <c:v>-48.453000000000003</c:v>
                </c:pt>
                <c:pt idx="705">
                  <c:v>-48.411000000000001</c:v>
                </c:pt>
                <c:pt idx="706">
                  <c:v>-48.500999999999998</c:v>
                </c:pt>
                <c:pt idx="707">
                  <c:v>-48.395000000000003</c:v>
                </c:pt>
                <c:pt idx="708">
                  <c:v>-48.512</c:v>
                </c:pt>
                <c:pt idx="709">
                  <c:v>-48.521000000000001</c:v>
                </c:pt>
                <c:pt idx="710">
                  <c:v>-48.564999999999998</c:v>
                </c:pt>
                <c:pt idx="711">
                  <c:v>-48.548000000000002</c:v>
                </c:pt>
                <c:pt idx="712">
                  <c:v>-48.597999999999999</c:v>
                </c:pt>
                <c:pt idx="713">
                  <c:v>-48.594000000000001</c:v>
                </c:pt>
                <c:pt idx="714">
                  <c:v>-48.634999999999998</c:v>
                </c:pt>
                <c:pt idx="715">
                  <c:v>-48.636000000000003</c:v>
                </c:pt>
                <c:pt idx="716">
                  <c:v>-48.713999999999999</c:v>
                </c:pt>
                <c:pt idx="717">
                  <c:v>-48.765999999999998</c:v>
                </c:pt>
                <c:pt idx="718">
                  <c:v>-48.737000000000002</c:v>
                </c:pt>
                <c:pt idx="719">
                  <c:v>-48.981000000000002</c:v>
                </c:pt>
                <c:pt idx="720">
                  <c:v>-48.63</c:v>
                </c:pt>
                <c:pt idx="721">
                  <c:v>-48.762</c:v>
                </c:pt>
                <c:pt idx="722">
                  <c:v>-48.743000000000002</c:v>
                </c:pt>
                <c:pt idx="723">
                  <c:v>-48.780999999999999</c:v>
                </c:pt>
                <c:pt idx="724">
                  <c:v>-48.914000000000001</c:v>
                </c:pt>
                <c:pt idx="725">
                  <c:v>-48.847999999999999</c:v>
                </c:pt>
                <c:pt idx="726">
                  <c:v>-48.850999999999999</c:v>
                </c:pt>
                <c:pt idx="727">
                  <c:v>-48.792999999999999</c:v>
                </c:pt>
                <c:pt idx="728">
                  <c:v>-48.88</c:v>
                </c:pt>
                <c:pt idx="729">
                  <c:v>-48.817</c:v>
                </c:pt>
                <c:pt idx="730">
                  <c:v>-48.834000000000003</c:v>
                </c:pt>
                <c:pt idx="731">
                  <c:v>-48.911000000000001</c:v>
                </c:pt>
                <c:pt idx="732">
                  <c:v>-48.764000000000003</c:v>
                </c:pt>
                <c:pt idx="733">
                  <c:v>-48.725999999999999</c:v>
                </c:pt>
                <c:pt idx="734">
                  <c:v>-48.850999999999999</c:v>
                </c:pt>
                <c:pt idx="735">
                  <c:v>-48.784999999999997</c:v>
                </c:pt>
                <c:pt idx="736">
                  <c:v>-48.847999999999999</c:v>
                </c:pt>
                <c:pt idx="737">
                  <c:v>-48.869</c:v>
                </c:pt>
                <c:pt idx="738">
                  <c:v>-48.747</c:v>
                </c:pt>
                <c:pt idx="739">
                  <c:v>-48.743000000000002</c:v>
                </c:pt>
                <c:pt idx="740">
                  <c:v>-48.92</c:v>
                </c:pt>
                <c:pt idx="741">
                  <c:v>-48.765999999999998</c:v>
                </c:pt>
                <c:pt idx="742">
                  <c:v>-48.759</c:v>
                </c:pt>
                <c:pt idx="743">
                  <c:v>-48.750999999999998</c:v>
                </c:pt>
                <c:pt idx="744">
                  <c:v>-48.694000000000003</c:v>
                </c:pt>
                <c:pt idx="745">
                  <c:v>-48.655000000000001</c:v>
                </c:pt>
                <c:pt idx="746">
                  <c:v>-48.613</c:v>
                </c:pt>
                <c:pt idx="747">
                  <c:v>-48.695</c:v>
                </c:pt>
                <c:pt idx="748">
                  <c:v>-48.646000000000001</c:v>
                </c:pt>
                <c:pt idx="749">
                  <c:v>-48.622999999999998</c:v>
                </c:pt>
                <c:pt idx="750">
                  <c:v>-48.612000000000002</c:v>
                </c:pt>
                <c:pt idx="751">
                  <c:v>-48.494</c:v>
                </c:pt>
                <c:pt idx="752">
                  <c:v>-48.712000000000003</c:v>
                </c:pt>
                <c:pt idx="753">
                  <c:v>-48.500999999999998</c:v>
                </c:pt>
                <c:pt idx="754">
                  <c:v>-48.451999999999998</c:v>
                </c:pt>
                <c:pt idx="755">
                  <c:v>-48.45</c:v>
                </c:pt>
                <c:pt idx="756">
                  <c:v>-48.515999999999998</c:v>
                </c:pt>
                <c:pt idx="757">
                  <c:v>-48.433</c:v>
                </c:pt>
                <c:pt idx="758">
                  <c:v>-48.405000000000001</c:v>
                </c:pt>
                <c:pt idx="759">
                  <c:v>-48.369</c:v>
                </c:pt>
                <c:pt idx="760">
                  <c:v>-48.344000000000001</c:v>
                </c:pt>
                <c:pt idx="761">
                  <c:v>-48.390999999999998</c:v>
                </c:pt>
                <c:pt idx="762">
                  <c:v>-48.207999999999998</c:v>
                </c:pt>
                <c:pt idx="763">
                  <c:v>-48.241</c:v>
                </c:pt>
                <c:pt idx="764">
                  <c:v>-48.232999999999997</c:v>
                </c:pt>
                <c:pt idx="765">
                  <c:v>-48.072000000000003</c:v>
                </c:pt>
                <c:pt idx="766">
                  <c:v>-48.043999999999997</c:v>
                </c:pt>
                <c:pt idx="767">
                  <c:v>-48.033999999999999</c:v>
                </c:pt>
                <c:pt idx="768">
                  <c:v>-48.063000000000002</c:v>
                </c:pt>
                <c:pt idx="769">
                  <c:v>-47.924999999999997</c:v>
                </c:pt>
                <c:pt idx="770">
                  <c:v>-47.828000000000003</c:v>
                </c:pt>
                <c:pt idx="771">
                  <c:v>-47.82</c:v>
                </c:pt>
                <c:pt idx="772">
                  <c:v>-47.817999999999998</c:v>
                </c:pt>
                <c:pt idx="773">
                  <c:v>-47.747999999999998</c:v>
                </c:pt>
                <c:pt idx="774">
                  <c:v>-47.625</c:v>
                </c:pt>
                <c:pt idx="775">
                  <c:v>-47.591000000000001</c:v>
                </c:pt>
                <c:pt idx="776">
                  <c:v>-47.543999999999997</c:v>
                </c:pt>
                <c:pt idx="777">
                  <c:v>-47.414000000000001</c:v>
                </c:pt>
                <c:pt idx="778">
                  <c:v>-47.47</c:v>
                </c:pt>
                <c:pt idx="779">
                  <c:v>-47.293999999999997</c:v>
                </c:pt>
                <c:pt idx="780">
                  <c:v>-47.326999999999998</c:v>
                </c:pt>
                <c:pt idx="781">
                  <c:v>-47.204000000000001</c:v>
                </c:pt>
                <c:pt idx="782">
                  <c:v>-47.152999999999999</c:v>
                </c:pt>
                <c:pt idx="783">
                  <c:v>-47.168999999999997</c:v>
                </c:pt>
                <c:pt idx="784">
                  <c:v>-47.037999999999997</c:v>
                </c:pt>
                <c:pt idx="785">
                  <c:v>-46.905000000000001</c:v>
                </c:pt>
                <c:pt idx="786">
                  <c:v>-46.784999999999997</c:v>
                </c:pt>
                <c:pt idx="787">
                  <c:v>-46.649000000000001</c:v>
                </c:pt>
                <c:pt idx="788">
                  <c:v>-46.552</c:v>
                </c:pt>
                <c:pt idx="789">
                  <c:v>-46.622999999999998</c:v>
                </c:pt>
                <c:pt idx="790">
                  <c:v>-46.453000000000003</c:v>
                </c:pt>
                <c:pt idx="791">
                  <c:v>-46.268000000000001</c:v>
                </c:pt>
                <c:pt idx="792">
                  <c:v>-46.258000000000003</c:v>
                </c:pt>
                <c:pt idx="793">
                  <c:v>-46.122</c:v>
                </c:pt>
                <c:pt idx="794">
                  <c:v>-46.03</c:v>
                </c:pt>
                <c:pt idx="795">
                  <c:v>-45.933</c:v>
                </c:pt>
                <c:pt idx="796">
                  <c:v>-45.825000000000003</c:v>
                </c:pt>
                <c:pt idx="797">
                  <c:v>-45.582999999999998</c:v>
                </c:pt>
                <c:pt idx="798">
                  <c:v>-45.561</c:v>
                </c:pt>
                <c:pt idx="799">
                  <c:v>-45.426000000000002</c:v>
                </c:pt>
                <c:pt idx="800">
                  <c:v>-45.36</c:v>
                </c:pt>
                <c:pt idx="801">
                  <c:v>-45.244</c:v>
                </c:pt>
                <c:pt idx="802">
                  <c:v>-45.051000000000002</c:v>
                </c:pt>
                <c:pt idx="803">
                  <c:v>-44.930999999999997</c:v>
                </c:pt>
                <c:pt idx="804">
                  <c:v>-44.78</c:v>
                </c:pt>
                <c:pt idx="805">
                  <c:v>-44.606999999999999</c:v>
                </c:pt>
                <c:pt idx="806">
                  <c:v>-44.375</c:v>
                </c:pt>
                <c:pt idx="807">
                  <c:v>-44.207999999999998</c:v>
                </c:pt>
                <c:pt idx="808">
                  <c:v>-44.06</c:v>
                </c:pt>
                <c:pt idx="809">
                  <c:v>-43.951000000000001</c:v>
                </c:pt>
                <c:pt idx="810">
                  <c:v>-43.768000000000001</c:v>
                </c:pt>
                <c:pt idx="811">
                  <c:v>-43.612000000000002</c:v>
                </c:pt>
                <c:pt idx="812">
                  <c:v>-43.381999999999998</c:v>
                </c:pt>
                <c:pt idx="813">
                  <c:v>-43.2</c:v>
                </c:pt>
                <c:pt idx="814">
                  <c:v>-43.02</c:v>
                </c:pt>
                <c:pt idx="815">
                  <c:v>-42.781999999999996</c:v>
                </c:pt>
                <c:pt idx="816">
                  <c:v>-42.564999999999998</c:v>
                </c:pt>
                <c:pt idx="817">
                  <c:v>-42.356999999999999</c:v>
                </c:pt>
                <c:pt idx="818">
                  <c:v>-42.204999999999998</c:v>
                </c:pt>
                <c:pt idx="819">
                  <c:v>-41.923999999999999</c:v>
                </c:pt>
                <c:pt idx="820">
                  <c:v>-41.692</c:v>
                </c:pt>
                <c:pt idx="821">
                  <c:v>-41.496000000000002</c:v>
                </c:pt>
                <c:pt idx="822">
                  <c:v>-41.328000000000003</c:v>
                </c:pt>
                <c:pt idx="823">
                  <c:v>-40.972999999999999</c:v>
                </c:pt>
                <c:pt idx="824">
                  <c:v>-40.787999999999997</c:v>
                </c:pt>
                <c:pt idx="825">
                  <c:v>-40.509</c:v>
                </c:pt>
                <c:pt idx="826">
                  <c:v>-40.320999999999998</c:v>
                </c:pt>
                <c:pt idx="827">
                  <c:v>-40.066000000000003</c:v>
                </c:pt>
                <c:pt idx="828">
                  <c:v>-39.81</c:v>
                </c:pt>
                <c:pt idx="829">
                  <c:v>-39.503999999999998</c:v>
                </c:pt>
                <c:pt idx="830">
                  <c:v>-39.308</c:v>
                </c:pt>
                <c:pt idx="831">
                  <c:v>-39.042000000000002</c:v>
                </c:pt>
                <c:pt idx="832">
                  <c:v>-38.802</c:v>
                </c:pt>
                <c:pt idx="833">
                  <c:v>-38.536000000000001</c:v>
                </c:pt>
                <c:pt idx="834">
                  <c:v>-38.338000000000001</c:v>
                </c:pt>
                <c:pt idx="835">
                  <c:v>-38.082000000000001</c:v>
                </c:pt>
                <c:pt idx="836">
                  <c:v>-37.914999999999999</c:v>
                </c:pt>
                <c:pt idx="837">
                  <c:v>-37.695999999999998</c:v>
                </c:pt>
                <c:pt idx="838">
                  <c:v>-37.518000000000001</c:v>
                </c:pt>
                <c:pt idx="839">
                  <c:v>-37.365000000000002</c:v>
                </c:pt>
                <c:pt idx="840">
                  <c:v>-37.256</c:v>
                </c:pt>
                <c:pt idx="841">
                  <c:v>-37.140999999999998</c:v>
                </c:pt>
                <c:pt idx="842">
                  <c:v>-37.119999999999997</c:v>
                </c:pt>
                <c:pt idx="843">
                  <c:v>-37.03</c:v>
                </c:pt>
                <c:pt idx="844">
                  <c:v>-37.027000000000001</c:v>
                </c:pt>
                <c:pt idx="845">
                  <c:v>-37.082999999999998</c:v>
                </c:pt>
                <c:pt idx="846">
                  <c:v>-37.110999999999997</c:v>
                </c:pt>
                <c:pt idx="847">
                  <c:v>-37.192999999999998</c:v>
                </c:pt>
                <c:pt idx="848">
                  <c:v>-37.32</c:v>
                </c:pt>
                <c:pt idx="849">
                  <c:v>-37.466999999999999</c:v>
                </c:pt>
                <c:pt idx="850">
                  <c:v>-37.631999999999998</c:v>
                </c:pt>
                <c:pt idx="851">
                  <c:v>-37.831000000000003</c:v>
                </c:pt>
                <c:pt idx="852">
                  <c:v>-37.994</c:v>
                </c:pt>
                <c:pt idx="853">
                  <c:v>-38.234999999999999</c:v>
                </c:pt>
                <c:pt idx="854">
                  <c:v>-38.420999999999999</c:v>
                </c:pt>
                <c:pt idx="855">
                  <c:v>-38.698999999999998</c:v>
                </c:pt>
                <c:pt idx="856">
                  <c:v>-38.902999999999999</c:v>
                </c:pt>
                <c:pt idx="857">
                  <c:v>-39.148000000000003</c:v>
                </c:pt>
                <c:pt idx="858">
                  <c:v>-39.399000000000001</c:v>
                </c:pt>
                <c:pt idx="859">
                  <c:v>-39.67</c:v>
                </c:pt>
                <c:pt idx="860">
                  <c:v>-39.933</c:v>
                </c:pt>
                <c:pt idx="861">
                  <c:v>-40.149000000000001</c:v>
                </c:pt>
                <c:pt idx="862">
                  <c:v>-40.46</c:v>
                </c:pt>
                <c:pt idx="863">
                  <c:v>-40.625</c:v>
                </c:pt>
                <c:pt idx="864">
                  <c:v>-40.890999999999998</c:v>
                </c:pt>
                <c:pt idx="865">
                  <c:v>-41.122</c:v>
                </c:pt>
                <c:pt idx="866">
                  <c:v>-41.356000000000002</c:v>
                </c:pt>
                <c:pt idx="867">
                  <c:v>-41.593000000000004</c:v>
                </c:pt>
                <c:pt idx="868">
                  <c:v>-41.860999999999997</c:v>
                </c:pt>
                <c:pt idx="869">
                  <c:v>-41.999000000000002</c:v>
                </c:pt>
                <c:pt idx="870">
                  <c:v>-42.286000000000001</c:v>
                </c:pt>
                <c:pt idx="871">
                  <c:v>-42.536999999999999</c:v>
                </c:pt>
                <c:pt idx="872">
                  <c:v>-42.634999999999998</c:v>
                </c:pt>
                <c:pt idx="873">
                  <c:v>-42.854999999999997</c:v>
                </c:pt>
                <c:pt idx="874">
                  <c:v>-43.091999999999999</c:v>
                </c:pt>
                <c:pt idx="875">
                  <c:v>-43.216999999999999</c:v>
                </c:pt>
                <c:pt idx="876">
                  <c:v>-43.451000000000001</c:v>
                </c:pt>
                <c:pt idx="877">
                  <c:v>-43.588999999999999</c:v>
                </c:pt>
                <c:pt idx="878">
                  <c:v>-43.758000000000003</c:v>
                </c:pt>
                <c:pt idx="879">
                  <c:v>-43.960999999999999</c:v>
                </c:pt>
                <c:pt idx="880">
                  <c:v>-44.113999999999997</c:v>
                </c:pt>
                <c:pt idx="881">
                  <c:v>-44.189</c:v>
                </c:pt>
                <c:pt idx="882">
                  <c:v>-44.424999999999997</c:v>
                </c:pt>
                <c:pt idx="883">
                  <c:v>-44.594999999999999</c:v>
                </c:pt>
                <c:pt idx="884">
                  <c:v>-44.753</c:v>
                </c:pt>
                <c:pt idx="885">
                  <c:v>-44.911999999999999</c:v>
                </c:pt>
                <c:pt idx="886">
                  <c:v>-44.976999999999997</c:v>
                </c:pt>
                <c:pt idx="887">
                  <c:v>-45.136000000000003</c:v>
                </c:pt>
                <c:pt idx="888">
                  <c:v>-45.234999999999999</c:v>
                </c:pt>
                <c:pt idx="889">
                  <c:v>-45.417999999999999</c:v>
                </c:pt>
                <c:pt idx="890">
                  <c:v>-45.515000000000001</c:v>
                </c:pt>
                <c:pt idx="891">
                  <c:v>-45.610999999999997</c:v>
                </c:pt>
                <c:pt idx="892">
                  <c:v>-45.773000000000003</c:v>
                </c:pt>
                <c:pt idx="893">
                  <c:v>-45.765999999999998</c:v>
                </c:pt>
                <c:pt idx="894">
                  <c:v>-45.844999999999999</c:v>
                </c:pt>
                <c:pt idx="895">
                  <c:v>-46.034999999999997</c:v>
                </c:pt>
                <c:pt idx="896">
                  <c:v>-46.067999999999998</c:v>
                </c:pt>
                <c:pt idx="897">
                  <c:v>-46.215000000000003</c:v>
                </c:pt>
                <c:pt idx="898">
                  <c:v>-46.319000000000003</c:v>
                </c:pt>
                <c:pt idx="899">
                  <c:v>-46.377000000000002</c:v>
                </c:pt>
                <c:pt idx="900">
                  <c:v>-46.442999999999998</c:v>
                </c:pt>
                <c:pt idx="901">
                  <c:v>-46.539000000000001</c:v>
                </c:pt>
                <c:pt idx="902">
                  <c:v>-46.573999999999998</c:v>
                </c:pt>
                <c:pt idx="903">
                  <c:v>-46.645000000000003</c:v>
                </c:pt>
                <c:pt idx="904">
                  <c:v>-46.771000000000001</c:v>
                </c:pt>
                <c:pt idx="905">
                  <c:v>-46.796999999999997</c:v>
                </c:pt>
                <c:pt idx="906">
                  <c:v>-46.86</c:v>
                </c:pt>
                <c:pt idx="907">
                  <c:v>-46.892000000000003</c:v>
                </c:pt>
                <c:pt idx="908">
                  <c:v>-47.02</c:v>
                </c:pt>
                <c:pt idx="909">
                  <c:v>-46.997999999999998</c:v>
                </c:pt>
                <c:pt idx="910">
                  <c:v>-47.142000000000003</c:v>
                </c:pt>
                <c:pt idx="911">
                  <c:v>-47.082000000000001</c:v>
                </c:pt>
                <c:pt idx="912">
                  <c:v>-47.158999999999999</c:v>
                </c:pt>
                <c:pt idx="913">
                  <c:v>-47.231000000000002</c:v>
                </c:pt>
                <c:pt idx="914">
                  <c:v>-47.325000000000003</c:v>
                </c:pt>
                <c:pt idx="915">
                  <c:v>-47.325000000000003</c:v>
                </c:pt>
                <c:pt idx="916">
                  <c:v>-47.32</c:v>
                </c:pt>
                <c:pt idx="917">
                  <c:v>-47.4</c:v>
                </c:pt>
                <c:pt idx="918">
                  <c:v>-47.481000000000002</c:v>
                </c:pt>
                <c:pt idx="919">
                  <c:v>-47.493000000000002</c:v>
                </c:pt>
                <c:pt idx="920">
                  <c:v>-47.475000000000001</c:v>
                </c:pt>
                <c:pt idx="921">
                  <c:v>-47.408000000000001</c:v>
                </c:pt>
                <c:pt idx="922">
                  <c:v>-47.521999999999998</c:v>
                </c:pt>
                <c:pt idx="923">
                  <c:v>-47.564999999999998</c:v>
                </c:pt>
                <c:pt idx="924">
                  <c:v>-47.539000000000001</c:v>
                </c:pt>
                <c:pt idx="925">
                  <c:v>-47.634999999999998</c:v>
                </c:pt>
                <c:pt idx="926">
                  <c:v>-47.694000000000003</c:v>
                </c:pt>
                <c:pt idx="927">
                  <c:v>-47.603999999999999</c:v>
                </c:pt>
                <c:pt idx="928">
                  <c:v>-47.613999999999997</c:v>
                </c:pt>
                <c:pt idx="929">
                  <c:v>-47.578000000000003</c:v>
                </c:pt>
                <c:pt idx="930">
                  <c:v>-47.634999999999998</c:v>
                </c:pt>
                <c:pt idx="931">
                  <c:v>-47.625999999999998</c:v>
                </c:pt>
                <c:pt idx="932">
                  <c:v>-47.637</c:v>
                </c:pt>
                <c:pt idx="933">
                  <c:v>-47.667999999999999</c:v>
                </c:pt>
                <c:pt idx="934">
                  <c:v>-47.728999999999999</c:v>
                </c:pt>
                <c:pt idx="935">
                  <c:v>-47.66</c:v>
                </c:pt>
                <c:pt idx="936">
                  <c:v>-47.65</c:v>
                </c:pt>
                <c:pt idx="937">
                  <c:v>-47.683999999999997</c:v>
                </c:pt>
                <c:pt idx="938">
                  <c:v>-47.640999999999998</c:v>
                </c:pt>
                <c:pt idx="939">
                  <c:v>-47.61</c:v>
                </c:pt>
                <c:pt idx="940">
                  <c:v>-47.613</c:v>
                </c:pt>
                <c:pt idx="941">
                  <c:v>-47.689</c:v>
                </c:pt>
                <c:pt idx="942">
                  <c:v>-47.634999999999998</c:v>
                </c:pt>
                <c:pt idx="943">
                  <c:v>-47.594999999999999</c:v>
                </c:pt>
                <c:pt idx="944">
                  <c:v>-47.582000000000001</c:v>
                </c:pt>
                <c:pt idx="945">
                  <c:v>-47.633000000000003</c:v>
                </c:pt>
                <c:pt idx="946">
                  <c:v>-47.555999999999997</c:v>
                </c:pt>
                <c:pt idx="947">
                  <c:v>-47.459000000000003</c:v>
                </c:pt>
                <c:pt idx="948">
                  <c:v>-47.5</c:v>
                </c:pt>
                <c:pt idx="949">
                  <c:v>-47.482999999999997</c:v>
                </c:pt>
                <c:pt idx="950">
                  <c:v>-47.424999999999997</c:v>
                </c:pt>
                <c:pt idx="951">
                  <c:v>-47.444000000000003</c:v>
                </c:pt>
                <c:pt idx="952">
                  <c:v>-47.335999999999999</c:v>
                </c:pt>
                <c:pt idx="953">
                  <c:v>-47.338000000000001</c:v>
                </c:pt>
                <c:pt idx="954">
                  <c:v>-47.405000000000001</c:v>
                </c:pt>
                <c:pt idx="955">
                  <c:v>-47.37</c:v>
                </c:pt>
                <c:pt idx="956">
                  <c:v>-47.344999999999999</c:v>
                </c:pt>
                <c:pt idx="957">
                  <c:v>-47.3</c:v>
                </c:pt>
                <c:pt idx="958">
                  <c:v>-47.213000000000001</c:v>
                </c:pt>
                <c:pt idx="959">
                  <c:v>-47.213000000000001</c:v>
                </c:pt>
                <c:pt idx="960">
                  <c:v>-47.09</c:v>
                </c:pt>
                <c:pt idx="961">
                  <c:v>-47.097999999999999</c:v>
                </c:pt>
                <c:pt idx="962">
                  <c:v>-46.98</c:v>
                </c:pt>
                <c:pt idx="963">
                  <c:v>-46.970999999999997</c:v>
                </c:pt>
                <c:pt idx="964">
                  <c:v>-46.98</c:v>
                </c:pt>
                <c:pt idx="965">
                  <c:v>-46.87</c:v>
                </c:pt>
                <c:pt idx="966">
                  <c:v>-46.817999999999998</c:v>
                </c:pt>
                <c:pt idx="967">
                  <c:v>-46.901000000000003</c:v>
                </c:pt>
                <c:pt idx="968">
                  <c:v>-46.743000000000002</c:v>
                </c:pt>
                <c:pt idx="969">
                  <c:v>-46.756999999999998</c:v>
                </c:pt>
                <c:pt idx="970">
                  <c:v>-46.597999999999999</c:v>
                </c:pt>
                <c:pt idx="971">
                  <c:v>-46.581000000000003</c:v>
                </c:pt>
                <c:pt idx="972">
                  <c:v>-46.344000000000001</c:v>
                </c:pt>
                <c:pt idx="973">
                  <c:v>-46.44</c:v>
                </c:pt>
                <c:pt idx="974">
                  <c:v>-46.45</c:v>
                </c:pt>
                <c:pt idx="975">
                  <c:v>-46.298000000000002</c:v>
                </c:pt>
                <c:pt idx="976">
                  <c:v>-46.334000000000003</c:v>
                </c:pt>
                <c:pt idx="977">
                  <c:v>-46.234999999999999</c:v>
                </c:pt>
                <c:pt idx="978">
                  <c:v>-46.119</c:v>
                </c:pt>
                <c:pt idx="979">
                  <c:v>-46.039000000000001</c:v>
                </c:pt>
                <c:pt idx="980">
                  <c:v>-46.098999999999997</c:v>
                </c:pt>
                <c:pt idx="981">
                  <c:v>-45.999000000000002</c:v>
                </c:pt>
                <c:pt idx="982">
                  <c:v>-45.84</c:v>
                </c:pt>
                <c:pt idx="983">
                  <c:v>-45.786000000000001</c:v>
                </c:pt>
                <c:pt idx="984">
                  <c:v>-45.656999999999996</c:v>
                </c:pt>
                <c:pt idx="985">
                  <c:v>-45.66</c:v>
                </c:pt>
                <c:pt idx="986">
                  <c:v>-45.654000000000003</c:v>
                </c:pt>
                <c:pt idx="987">
                  <c:v>-45.482999999999997</c:v>
                </c:pt>
                <c:pt idx="988">
                  <c:v>-45.476999999999997</c:v>
                </c:pt>
                <c:pt idx="989">
                  <c:v>-45.377000000000002</c:v>
                </c:pt>
                <c:pt idx="990">
                  <c:v>-45.261000000000003</c:v>
                </c:pt>
                <c:pt idx="991">
                  <c:v>-45.116999999999997</c:v>
                </c:pt>
                <c:pt idx="992">
                  <c:v>-45.137</c:v>
                </c:pt>
                <c:pt idx="993">
                  <c:v>-44.941000000000003</c:v>
                </c:pt>
                <c:pt idx="994">
                  <c:v>-44.853999999999999</c:v>
                </c:pt>
                <c:pt idx="995">
                  <c:v>-44.787999999999997</c:v>
                </c:pt>
                <c:pt idx="996">
                  <c:v>-44.731999999999999</c:v>
                </c:pt>
                <c:pt idx="997">
                  <c:v>-44.581000000000003</c:v>
                </c:pt>
                <c:pt idx="998">
                  <c:v>-44.465000000000003</c:v>
                </c:pt>
                <c:pt idx="999">
                  <c:v>-44.326000000000001</c:v>
                </c:pt>
                <c:pt idx="1000">
                  <c:v>-44.219000000000001</c:v>
                </c:pt>
                <c:pt idx="1001">
                  <c:v>-44.194000000000003</c:v>
                </c:pt>
                <c:pt idx="1002">
                  <c:v>-44.07</c:v>
                </c:pt>
                <c:pt idx="1003">
                  <c:v>-43.981000000000002</c:v>
                </c:pt>
                <c:pt idx="1004">
                  <c:v>-43.792999999999999</c:v>
                </c:pt>
                <c:pt idx="1005">
                  <c:v>-43.655999999999999</c:v>
                </c:pt>
                <c:pt idx="1006">
                  <c:v>-43.503999999999998</c:v>
                </c:pt>
                <c:pt idx="1007">
                  <c:v>-43.468000000000004</c:v>
                </c:pt>
                <c:pt idx="1008">
                  <c:v>-43.283999999999999</c:v>
                </c:pt>
                <c:pt idx="1009">
                  <c:v>-43.134</c:v>
                </c:pt>
                <c:pt idx="1010">
                  <c:v>-42.972999999999999</c:v>
                </c:pt>
                <c:pt idx="1011">
                  <c:v>-42.899000000000001</c:v>
                </c:pt>
                <c:pt idx="1012">
                  <c:v>-42.671999999999997</c:v>
                </c:pt>
                <c:pt idx="1013">
                  <c:v>-42.537999999999997</c:v>
                </c:pt>
                <c:pt idx="1014">
                  <c:v>-42.384999999999998</c:v>
                </c:pt>
                <c:pt idx="1015">
                  <c:v>-42.241999999999997</c:v>
                </c:pt>
                <c:pt idx="1016">
                  <c:v>-42.031999999999996</c:v>
                </c:pt>
                <c:pt idx="1017">
                  <c:v>-41.9</c:v>
                </c:pt>
                <c:pt idx="1018">
                  <c:v>-41.719000000000001</c:v>
                </c:pt>
                <c:pt idx="1019">
                  <c:v>-41.54</c:v>
                </c:pt>
                <c:pt idx="1020">
                  <c:v>-41.387999999999998</c:v>
                </c:pt>
                <c:pt idx="1021">
                  <c:v>-41.152999999999999</c:v>
                </c:pt>
                <c:pt idx="1022">
                  <c:v>-40.941000000000003</c:v>
                </c:pt>
                <c:pt idx="1023">
                  <c:v>-40.79</c:v>
                </c:pt>
                <c:pt idx="1024">
                  <c:v>-40.552999999999997</c:v>
                </c:pt>
                <c:pt idx="1025">
                  <c:v>-40.380000000000003</c:v>
                </c:pt>
                <c:pt idx="1026">
                  <c:v>-40.177</c:v>
                </c:pt>
                <c:pt idx="1027">
                  <c:v>-39.959000000000003</c:v>
                </c:pt>
                <c:pt idx="1028">
                  <c:v>-39.780999999999999</c:v>
                </c:pt>
                <c:pt idx="1029">
                  <c:v>-39.506</c:v>
                </c:pt>
                <c:pt idx="1030">
                  <c:v>-39.317999999999998</c:v>
                </c:pt>
                <c:pt idx="1031">
                  <c:v>-39.106000000000002</c:v>
                </c:pt>
                <c:pt idx="1032">
                  <c:v>-38.914000000000001</c:v>
                </c:pt>
                <c:pt idx="1033">
                  <c:v>-38.691000000000003</c:v>
                </c:pt>
                <c:pt idx="1034">
                  <c:v>-38.527000000000001</c:v>
                </c:pt>
                <c:pt idx="1035">
                  <c:v>-38.322000000000003</c:v>
                </c:pt>
                <c:pt idx="1036">
                  <c:v>-38.162999999999997</c:v>
                </c:pt>
                <c:pt idx="1037">
                  <c:v>-38.036000000000001</c:v>
                </c:pt>
                <c:pt idx="1038">
                  <c:v>-37.851999999999997</c:v>
                </c:pt>
                <c:pt idx="1039">
                  <c:v>-37.762</c:v>
                </c:pt>
                <c:pt idx="1040">
                  <c:v>-37.695</c:v>
                </c:pt>
                <c:pt idx="1041">
                  <c:v>-37.603999999999999</c:v>
                </c:pt>
                <c:pt idx="1042">
                  <c:v>-37.531999999999996</c:v>
                </c:pt>
                <c:pt idx="1043">
                  <c:v>-37.584000000000003</c:v>
                </c:pt>
                <c:pt idx="1044">
                  <c:v>-37.591999999999999</c:v>
                </c:pt>
                <c:pt idx="1045">
                  <c:v>-37.639000000000003</c:v>
                </c:pt>
                <c:pt idx="1046">
                  <c:v>-37.75</c:v>
                </c:pt>
                <c:pt idx="1047">
                  <c:v>-37.887</c:v>
                </c:pt>
                <c:pt idx="1048">
                  <c:v>-38.063000000000002</c:v>
                </c:pt>
                <c:pt idx="1049">
                  <c:v>-38.265000000000001</c:v>
                </c:pt>
                <c:pt idx="1050">
                  <c:v>-38.453000000000003</c:v>
                </c:pt>
                <c:pt idx="1051">
                  <c:v>-38.744999999999997</c:v>
                </c:pt>
                <c:pt idx="1052">
                  <c:v>-38.973999999999997</c:v>
                </c:pt>
                <c:pt idx="1053">
                  <c:v>-39.241</c:v>
                </c:pt>
                <c:pt idx="1054">
                  <c:v>-39.570999999999998</c:v>
                </c:pt>
                <c:pt idx="1055">
                  <c:v>-39.860999999999997</c:v>
                </c:pt>
                <c:pt idx="1056">
                  <c:v>-40.149000000000001</c:v>
                </c:pt>
                <c:pt idx="1057">
                  <c:v>-40.472000000000001</c:v>
                </c:pt>
                <c:pt idx="1058">
                  <c:v>-40.767000000000003</c:v>
                </c:pt>
                <c:pt idx="1059">
                  <c:v>-41.164000000000001</c:v>
                </c:pt>
                <c:pt idx="1060">
                  <c:v>-41.395000000000003</c:v>
                </c:pt>
                <c:pt idx="1061">
                  <c:v>-41.777000000000001</c:v>
                </c:pt>
                <c:pt idx="1062">
                  <c:v>-42.058999999999997</c:v>
                </c:pt>
                <c:pt idx="1063">
                  <c:v>-42.436999999999998</c:v>
                </c:pt>
                <c:pt idx="1064">
                  <c:v>-42.759</c:v>
                </c:pt>
                <c:pt idx="1065">
                  <c:v>-43.039000000000001</c:v>
                </c:pt>
                <c:pt idx="1066">
                  <c:v>-43.334000000000003</c:v>
                </c:pt>
                <c:pt idx="1067">
                  <c:v>-43.673999999999999</c:v>
                </c:pt>
                <c:pt idx="1068">
                  <c:v>-43.904000000000003</c:v>
                </c:pt>
                <c:pt idx="1069">
                  <c:v>-44.232999999999997</c:v>
                </c:pt>
                <c:pt idx="1070">
                  <c:v>-44.558999999999997</c:v>
                </c:pt>
                <c:pt idx="1071">
                  <c:v>-44.798000000000002</c:v>
                </c:pt>
                <c:pt idx="1072">
                  <c:v>-45.182000000000002</c:v>
                </c:pt>
                <c:pt idx="1073">
                  <c:v>-45.393999999999998</c:v>
                </c:pt>
                <c:pt idx="1074">
                  <c:v>-45.581000000000003</c:v>
                </c:pt>
                <c:pt idx="1075">
                  <c:v>-45.82</c:v>
                </c:pt>
                <c:pt idx="1076">
                  <c:v>-46.173999999999999</c:v>
                </c:pt>
                <c:pt idx="1077">
                  <c:v>-46.4</c:v>
                </c:pt>
                <c:pt idx="1078">
                  <c:v>-46.57</c:v>
                </c:pt>
                <c:pt idx="1079">
                  <c:v>-46.884</c:v>
                </c:pt>
                <c:pt idx="1080">
                  <c:v>-47.119</c:v>
                </c:pt>
                <c:pt idx="1081">
                  <c:v>-47.231000000000002</c:v>
                </c:pt>
                <c:pt idx="1082">
                  <c:v>-47.683</c:v>
                </c:pt>
                <c:pt idx="1083">
                  <c:v>-47.811999999999998</c:v>
                </c:pt>
                <c:pt idx="1084">
                  <c:v>-48.039000000000001</c:v>
                </c:pt>
                <c:pt idx="1085">
                  <c:v>-48.319000000000003</c:v>
                </c:pt>
                <c:pt idx="1086">
                  <c:v>-48.305</c:v>
                </c:pt>
                <c:pt idx="1087">
                  <c:v>-48.578000000000003</c:v>
                </c:pt>
                <c:pt idx="1088">
                  <c:v>-48.734000000000002</c:v>
                </c:pt>
                <c:pt idx="1089">
                  <c:v>-49.08</c:v>
                </c:pt>
                <c:pt idx="1090">
                  <c:v>-49.298000000000002</c:v>
                </c:pt>
                <c:pt idx="1091">
                  <c:v>-49.383000000000003</c:v>
                </c:pt>
                <c:pt idx="1092">
                  <c:v>-49.521000000000001</c:v>
                </c:pt>
                <c:pt idx="1093">
                  <c:v>-49.829000000000001</c:v>
                </c:pt>
                <c:pt idx="1094">
                  <c:v>-50.079000000000001</c:v>
                </c:pt>
                <c:pt idx="1095">
                  <c:v>-50.1</c:v>
                </c:pt>
                <c:pt idx="1096">
                  <c:v>-50.246000000000002</c:v>
                </c:pt>
                <c:pt idx="1097">
                  <c:v>-50.481999999999999</c:v>
                </c:pt>
                <c:pt idx="1098">
                  <c:v>-50.607999999999997</c:v>
                </c:pt>
                <c:pt idx="1099">
                  <c:v>-50.774999999999999</c:v>
                </c:pt>
                <c:pt idx="1100">
                  <c:v>-50.889000000000003</c:v>
                </c:pt>
                <c:pt idx="1101">
                  <c:v>-50.865000000000002</c:v>
                </c:pt>
                <c:pt idx="1102">
                  <c:v>-51.225000000000001</c:v>
                </c:pt>
                <c:pt idx="1103">
                  <c:v>-51.390999999999998</c:v>
                </c:pt>
                <c:pt idx="1104">
                  <c:v>-51.680999999999997</c:v>
                </c:pt>
                <c:pt idx="1105">
                  <c:v>-51.51</c:v>
                </c:pt>
                <c:pt idx="1106">
                  <c:v>-51.808999999999997</c:v>
                </c:pt>
                <c:pt idx="1107">
                  <c:v>-51.832000000000001</c:v>
                </c:pt>
                <c:pt idx="1108">
                  <c:v>-51.969000000000001</c:v>
                </c:pt>
                <c:pt idx="1109">
                  <c:v>-52.095999999999997</c:v>
                </c:pt>
                <c:pt idx="1110">
                  <c:v>-52.393999999999998</c:v>
                </c:pt>
                <c:pt idx="1111">
                  <c:v>-52.112000000000002</c:v>
                </c:pt>
                <c:pt idx="1112">
                  <c:v>-52.667999999999999</c:v>
                </c:pt>
                <c:pt idx="1113">
                  <c:v>-52.764000000000003</c:v>
                </c:pt>
                <c:pt idx="1114">
                  <c:v>-52.62</c:v>
                </c:pt>
                <c:pt idx="1115">
                  <c:v>-52.866</c:v>
                </c:pt>
                <c:pt idx="1116">
                  <c:v>-53.09</c:v>
                </c:pt>
                <c:pt idx="1117">
                  <c:v>-53.05</c:v>
                </c:pt>
                <c:pt idx="1118">
                  <c:v>-53.155000000000001</c:v>
                </c:pt>
                <c:pt idx="1119">
                  <c:v>-53.295999999999999</c:v>
                </c:pt>
                <c:pt idx="1120">
                  <c:v>-53.247</c:v>
                </c:pt>
                <c:pt idx="1121">
                  <c:v>-53.462000000000003</c:v>
                </c:pt>
                <c:pt idx="1122">
                  <c:v>-53.424999999999997</c:v>
                </c:pt>
                <c:pt idx="1123">
                  <c:v>-53.451000000000001</c:v>
                </c:pt>
                <c:pt idx="1124">
                  <c:v>-53.722999999999999</c:v>
                </c:pt>
                <c:pt idx="1125">
                  <c:v>-53.953000000000003</c:v>
                </c:pt>
                <c:pt idx="1126">
                  <c:v>-53.847999999999999</c:v>
                </c:pt>
                <c:pt idx="1127">
                  <c:v>-54.127000000000002</c:v>
                </c:pt>
                <c:pt idx="1128">
                  <c:v>-54.084000000000003</c:v>
                </c:pt>
                <c:pt idx="1129">
                  <c:v>-54.115000000000002</c:v>
                </c:pt>
                <c:pt idx="1130">
                  <c:v>-54.228999999999999</c:v>
                </c:pt>
                <c:pt idx="1131">
                  <c:v>-53.996000000000002</c:v>
                </c:pt>
                <c:pt idx="1132">
                  <c:v>-54.600999999999999</c:v>
                </c:pt>
                <c:pt idx="1133">
                  <c:v>-54.65</c:v>
                </c:pt>
                <c:pt idx="1134">
                  <c:v>-54.201999999999998</c:v>
                </c:pt>
                <c:pt idx="1135">
                  <c:v>-54.567</c:v>
                </c:pt>
                <c:pt idx="1136">
                  <c:v>-54.481999999999999</c:v>
                </c:pt>
                <c:pt idx="1137">
                  <c:v>-54.640999999999998</c:v>
                </c:pt>
                <c:pt idx="1138">
                  <c:v>-54.636000000000003</c:v>
                </c:pt>
                <c:pt idx="1139">
                  <c:v>-54.750999999999998</c:v>
                </c:pt>
                <c:pt idx="1140">
                  <c:v>-54.728999999999999</c:v>
                </c:pt>
                <c:pt idx="1141">
                  <c:v>-54.624000000000002</c:v>
                </c:pt>
                <c:pt idx="1142">
                  <c:v>-54.933</c:v>
                </c:pt>
                <c:pt idx="1143">
                  <c:v>-55.027000000000001</c:v>
                </c:pt>
                <c:pt idx="1144">
                  <c:v>-55.036000000000001</c:v>
                </c:pt>
                <c:pt idx="1145">
                  <c:v>-54.661000000000001</c:v>
                </c:pt>
                <c:pt idx="1146">
                  <c:v>-55.058999999999997</c:v>
                </c:pt>
                <c:pt idx="1147">
                  <c:v>-55.023000000000003</c:v>
                </c:pt>
                <c:pt idx="1148">
                  <c:v>-55.302999999999997</c:v>
                </c:pt>
                <c:pt idx="1149">
                  <c:v>-55.201000000000001</c:v>
                </c:pt>
                <c:pt idx="1150">
                  <c:v>-55.192</c:v>
                </c:pt>
                <c:pt idx="1151">
                  <c:v>-55.081000000000003</c:v>
                </c:pt>
                <c:pt idx="1152">
                  <c:v>-55.168999999999997</c:v>
                </c:pt>
                <c:pt idx="1153">
                  <c:v>-55.082000000000001</c:v>
                </c:pt>
                <c:pt idx="1154">
                  <c:v>-55.000999999999998</c:v>
                </c:pt>
                <c:pt idx="1155">
                  <c:v>-55.079000000000001</c:v>
                </c:pt>
                <c:pt idx="1156">
                  <c:v>-55.179000000000002</c:v>
                </c:pt>
                <c:pt idx="1157">
                  <c:v>-54.887</c:v>
                </c:pt>
                <c:pt idx="1158">
                  <c:v>-55.384999999999998</c:v>
                </c:pt>
                <c:pt idx="1159">
                  <c:v>-54.963999999999999</c:v>
                </c:pt>
                <c:pt idx="1160">
                  <c:v>-55.13</c:v>
                </c:pt>
                <c:pt idx="1161">
                  <c:v>-54.927</c:v>
                </c:pt>
                <c:pt idx="1162">
                  <c:v>-55.198</c:v>
                </c:pt>
                <c:pt idx="1163">
                  <c:v>-55.063000000000002</c:v>
                </c:pt>
                <c:pt idx="1164">
                  <c:v>-54.98</c:v>
                </c:pt>
                <c:pt idx="1165">
                  <c:v>-55.253999999999998</c:v>
                </c:pt>
                <c:pt idx="1166">
                  <c:v>-55.362000000000002</c:v>
                </c:pt>
                <c:pt idx="1167">
                  <c:v>-55.372</c:v>
                </c:pt>
                <c:pt idx="1168">
                  <c:v>-55.137999999999998</c:v>
                </c:pt>
                <c:pt idx="1169">
                  <c:v>-54.975000000000001</c:v>
                </c:pt>
                <c:pt idx="1170">
                  <c:v>-55.234999999999999</c:v>
                </c:pt>
                <c:pt idx="1171">
                  <c:v>-55.064</c:v>
                </c:pt>
                <c:pt idx="1172">
                  <c:v>-55.024000000000001</c:v>
                </c:pt>
                <c:pt idx="1173">
                  <c:v>-54.738</c:v>
                </c:pt>
                <c:pt idx="1174">
                  <c:v>-54.91</c:v>
                </c:pt>
                <c:pt idx="1175">
                  <c:v>-55.253999999999998</c:v>
                </c:pt>
                <c:pt idx="1176">
                  <c:v>-54.682000000000002</c:v>
                </c:pt>
                <c:pt idx="1177">
                  <c:v>-54.814</c:v>
                </c:pt>
                <c:pt idx="1178">
                  <c:v>-54.784999999999997</c:v>
                </c:pt>
                <c:pt idx="1179">
                  <c:v>-54.731999999999999</c:v>
                </c:pt>
                <c:pt idx="1180">
                  <c:v>-54.859000000000002</c:v>
                </c:pt>
                <c:pt idx="1181">
                  <c:v>-54.616999999999997</c:v>
                </c:pt>
                <c:pt idx="1182">
                  <c:v>-54.354999999999997</c:v>
                </c:pt>
                <c:pt idx="1183">
                  <c:v>-54.656999999999996</c:v>
                </c:pt>
                <c:pt idx="1184">
                  <c:v>-54.429000000000002</c:v>
                </c:pt>
                <c:pt idx="1185">
                  <c:v>-54.384</c:v>
                </c:pt>
                <c:pt idx="1186">
                  <c:v>-54.744</c:v>
                </c:pt>
                <c:pt idx="1187">
                  <c:v>-54.043999999999997</c:v>
                </c:pt>
                <c:pt idx="1188">
                  <c:v>-54.222999999999999</c:v>
                </c:pt>
                <c:pt idx="1189">
                  <c:v>-54.146000000000001</c:v>
                </c:pt>
                <c:pt idx="1190">
                  <c:v>-54.164999999999999</c:v>
                </c:pt>
                <c:pt idx="1191">
                  <c:v>-54</c:v>
                </c:pt>
                <c:pt idx="1192">
                  <c:v>-53.954999999999998</c:v>
                </c:pt>
                <c:pt idx="1193">
                  <c:v>-53.898000000000003</c:v>
                </c:pt>
                <c:pt idx="1194">
                  <c:v>-53.761000000000003</c:v>
                </c:pt>
                <c:pt idx="1195">
                  <c:v>-53.643999999999998</c:v>
                </c:pt>
                <c:pt idx="1196">
                  <c:v>-53.554000000000002</c:v>
                </c:pt>
                <c:pt idx="1197">
                  <c:v>-53.582999999999998</c:v>
                </c:pt>
                <c:pt idx="1198">
                  <c:v>-53.424999999999997</c:v>
                </c:pt>
                <c:pt idx="1199">
                  <c:v>-53.268000000000001</c:v>
                </c:pt>
                <c:pt idx="1200">
                  <c:v>-53.212000000000003</c:v>
                </c:pt>
                <c:pt idx="1201">
                  <c:v>-52.927999999999997</c:v>
                </c:pt>
                <c:pt idx="1202">
                  <c:v>-52.941000000000003</c:v>
                </c:pt>
                <c:pt idx="1203">
                  <c:v>-52.831000000000003</c:v>
                </c:pt>
                <c:pt idx="1204">
                  <c:v>-52.667999999999999</c:v>
                </c:pt>
                <c:pt idx="1205">
                  <c:v>-52.73</c:v>
                </c:pt>
                <c:pt idx="1206">
                  <c:v>-52.408999999999999</c:v>
                </c:pt>
                <c:pt idx="1207">
                  <c:v>-52.436</c:v>
                </c:pt>
                <c:pt idx="1208">
                  <c:v>-52.253999999999998</c:v>
                </c:pt>
                <c:pt idx="1209">
                  <c:v>-52.088999999999999</c:v>
                </c:pt>
                <c:pt idx="1210">
                  <c:v>-51.850999999999999</c:v>
                </c:pt>
                <c:pt idx="1211">
                  <c:v>-51.74</c:v>
                </c:pt>
                <c:pt idx="1212">
                  <c:v>-51.66</c:v>
                </c:pt>
                <c:pt idx="1213">
                  <c:v>-51.546999999999997</c:v>
                </c:pt>
                <c:pt idx="1214">
                  <c:v>-51.52</c:v>
                </c:pt>
                <c:pt idx="1215">
                  <c:v>-51.155999999999999</c:v>
                </c:pt>
                <c:pt idx="1216">
                  <c:v>-50.854999999999997</c:v>
                </c:pt>
                <c:pt idx="1217">
                  <c:v>-50.874000000000002</c:v>
                </c:pt>
                <c:pt idx="1218">
                  <c:v>-50.472000000000001</c:v>
                </c:pt>
                <c:pt idx="1219">
                  <c:v>-50.283000000000001</c:v>
                </c:pt>
                <c:pt idx="1220">
                  <c:v>-50.228999999999999</c:v>
                </c:pt>
                <c:pt idx="1221">
                  <c:v>-50.012999999999998</c:v>
                </c:pt>
                <c:pt idx="1222">
                  <c:v>-49.808</c:v>
                </c:pt>
                <c:pt idx="1223">
                  <c:v>-49.619</c:v>
                </c:pt>
                <c:pt idx="1224">
                  <c:v>-49.445</c:v>
                </c:pt>
                <c:pt idx="1225">
                  <c:v>-49.241</c:v>
                </c:pt>
                <c:pt idx="1226">
                  <c:v>-48.881</c:v>
                </c:pt>
                <c:pt idx="1227">
                  <c:v>-48.697000000000003</c:v>
                </c:pt>
                <c:pt idx="1228">
                  <c:v>-48.518999999999998</c:v>
                </c:pt>
                <c:pt idx="1229">
                  <c:v>-48.18</c:v>
                </c:pt>
                <c:pt idx="1230">
                  <c:v>-48.082000000000001</c:v>
                </c:pt>
                <c:pt idx="1231">
                  <c:v>-47.670999999999999</c:v>
                </c:pt>
                <c:pt idx="1232">
                  <c:v>-47.417999999999999</c:v>
                </c:pt>
                <c:pt idx="1233">
                  <c:v>-47.15</c:v>
                </c:pt>
                <c:pt idx="1234">
                  <c:v>-46.734999999999999</c:v>
                </c:pt>
                <c:pt idx="1235">
                  <c:v>-46.594999999999999</c:v>
                </c:pt>
                <c:pt idx="1236">
                  <c:v>-46.316000000000003</c:v>
                </c:pt>
                <c:pt idx="1237">
                  <c:v>-45.994</c:v>
                </c:pt>
                <c:pt idx="1238">
                  <c:v>-45.83</c:v>
                </c:pt>
                <c:pt idx="1239">
                  <c:v>-45.491</c:v>
                </c:pt>
                <c:pt idx="1240">
                  <c:v>-45.314999999999998</c:v>
                </c:pt>
                <c:pt idx="1241">
                  <c:v>-45.110999999999997</c:v>
                </c:pt>
                <c:pt idx="1242">
                  <c:v>-44.845999999999997</c:v>
                </c:pt>
                <c:pt idx="1243">
                  <c:v>-44.774000000000001</c:v>
                </c:pt>
                <c:pt idx="1244">
                  <c:v>-44.564999999999998</c:v>
                </c:pt>
                <c:pt idx="1245">
                  <c:v>-44.548000000000002</c:v>
                </c:pt>
                <c:pt idx="1246">
                  <c:v>-44.588999999999999</c:v>
                </c:pt>
                <c:pt idx="1247">
                  <c:v>-44.518000000000001</c:v>
                </c:pt>
                <c:pt idx="1248">
                  <c:v>-44.540999999999997</c:v>
                </c:pt>
                <c:pt idx="1249">
                  <c:v>-44.664999999999999</c:v>
                </c:pt>
                <c:pt idx="1250">
                  <c:v>-44.969000000000001</c:v>
                </c:pt>
                <c:pt idx="1251">
                  <c:v>-45.082000000000001</c:v>
                </c:pt>
                <c:pt idx="1252">
                  <c:v>-45.261000000000003</c:v>
                </c:pt>
                <c:pt idx="1253">
                  <c:v>-45.512999999999998</c:v>
                </c:pt>
                <c:pt idx="1254">
                  <c:v>-45.905000000000001</c:v>
                </c:pt>
                <c:pt idx="1255">
                  <c:v>-46.33</c:v>
                </c:pt>
                <c:pt idx="1256">
                  <c:v>-46.539000000000001</c:v>
                </c:pt>
                <c:pt idx="1257">
                  <c:v>-46.982999999999997</c:v>
                </c:pt>
                <c:pt idx="1258">
                  <c:v>-47.42</c:v>
                </c:pt>
                <c:pt idx="1259">
                  <c:v>-47.808999999999997</c:v>
                </c:pt>
                <c:pt idx="1260">
                  <c:v>-48.152000000000001</c:v>
                </c:pt>
                <c:pt idx="1261">
                  <c:v>-48.540999999999997</c:v>
                </c:pt>
                <c:pt idx="1262">
                  <c:v>-48.963000000000001</c:v>
                </c:pt>
                <c:pt idx="1263">
                  <c:v>-49.283999999999999</c:v>
                </c:pt>
                <c:pt idx="1264">
                  <c:v>-49.716999999999999</c:v>
                </c:pt>
                <c:pt idx="1265">
                  <c:v>-50.152999999999999</c:v>
                </c:pt>
                <c:pt idx="1266">
                  <c:v>-50.445</c:v>
                </c:pt>
                <c:pt idx="1267">
                  <c:v>-50.871000000000002</c:v>
                </c:pt>
                <c:pt idx="1268">
                  <c:v>-51.292999999999999</c:v>
                </c:pt>
                <c:pt idx="1269">
                  <c:v>-51.552999999999997</c:v>
                </c:pt>
                <c:pt idx="1270">
                  <c:v>-52.024000000000001</c:v>
                </c:pt>
                <c:pt idx="1271">
                  <c:v>-52.286999999999999</c:v>
                </c:pt>
                <c:pt idx="1272">
                  <c:v>-52.542999999999999</c:v>
                </c:pt>
                <c:pt idx="1273">
                  <c:v>-52.848999999999997</c:v>
                </c:pt>
                <c:pt idx="1274">
                  <c:v>-53.253999999999998</c:v>
                </c:pt>
                <c:pt idx="1275">
                  <c:v>-53.701000000000001</c:v>
                </c:pt>
                <c:pt idx="1276">
                  <c:v>-53.942999999999998</c:v>
                </c:pt>
                <c:pt idx="1277">
                  <c:v>-54.216999999999999</c:v>
                </c:pt>
                <c:pt idx="1278">
                  <c:v>-54.463000000000001</c:v>
                </c:pt>
                <c:pt idx="1279">
                  <c:v>-54.707000000000001</c:v>
                </c:pt>
                <c:pt idx="1280">
                  <c:v>-55.256999999999998</c:v>
                </c:pt>
                <c:pt idx="1281">
                  <c:v>-55.313000000000002</c:v>
                </c:pt>
                <c:pt idx="1282">
                  <c:v>-55.34</c:v>
                </c:pt>
                <c:pt idx="1283">
                  <c:v>-55.960999999999999</c:v>
                </c:pt>
                <c:pt idx="1284">
                  <c:v>-56.381999999999998</c:v>
                </c:pt>
                <c:pt idx="1285">
                  <c:v>-56.185000000000002</c:v>
                </c:pt>
                <c:pt idx="1286">
                  <c:v>-56.988</c:v>
                </c:pt>
                <c:pt idx="1287">
                  <c:v>-56.579000000000001</c:v>
                </c:pt>
                <c:pt idx="1288">
                  <c:v>-57.231999999999999</c:v>
                </c:pt>
                <c:pt idx="1289">
                  <c:v>-57.776000000000003</c:v>
                </c:pt>
                <c:pt idx="1290">
                  <c:v>-58.113</c:v>
                </c:pt>
                <c:pt idx="1291">
                  <c:v>-58.133000000000003</c:v>
                </c:pt>
                <c:pt idx="1292">
                  <c:v>-58.22</c:v>
                </c:pt>
                <c:pt idx="1293">
                  <c:v>-58.412999999999997</c:v>
                </c:pt>
                <c:pt idx="1294">
                  <c:v>-58.624000000000002</c:v>
                </c:pt>
                <c:pt idx="1295">
                  <c:v>-58.959000000000003</c:v>
                </c:pt>
                <c:pt idx="1296">
                  <c:v>-59.143000000000001</c:v>
                </c:pt>
                <c:pt idx="1297">
                  <c:v>-59.557000000000002</c:v>
                </c:pt>
                <c:pt idx="1298">
                  <c:v>-59.654000000000003</c:v>
                </c:pt>
                <c:pt idx="1299">
                  <c:v>-59.256999999999998</c:v>
                </c:pt>
                <c:pt idx="1300">
                  <c:v>-60.073</c:v>
                </c:pt>
                <c:pt idx="1301">
                  <c:v>-60.365000000000002</c:v>
                </c:pt>
                <c:pt idx="1302">
                  <c:v>-60.338000000000001</c:v>
                </c:pt>
                <c:pt idx="1303">
                  <c:v>-60.622</c:v>
                </c:pt>
                <c:pt idx="1304">
                  <c:v>-60.698</c:v>
                </c:pt>
                <c:pt idx="1305">
                  <c:v>-61.317999999999998</c:v>
                </c:pt>
                <c:pt idx="1306">
                  <c:v>-61.456000000000003</c:v>
                </c:pt>
                <c:pt idx="1307">
                  <c:v>-61.689</c:v>
                </c:pt>
                <c:pt idx="1308">
                  <c:v>-61.884</c:v>
                </c:pt>
                <c:pt idx="1309">
                  <c:v>-61.984000000000002</c:v>
                </c:pt>
                <c:pt idx="1310">
                  <c:v>-61.948999999999998</c:v>
                </c:pt>
                <c:pt idx="1311">
                  <c:v>-62.776000000000003</c:v>
                </c:pt>
                <c:pt idx="1312">
                  <c:v>-62.792999999999999</c:v>
                </c:pt>
                <c:pt idx="1313">
                  <c:v>-63.09</c:v>
                </c:pt>
                <c:pt idx="1314">
                  <c:v>-63.819000000000003</c:v>
                </c:pt>
                <c:pt idx="1315">
                  <c:v>-63.085000000000001</c:v>
                </c:pt>
                <c:pt idx="1316">
                  <c:v>-62.695999999999998</c:v>
                </c:pt>
                <c:pt idx="1317">
                  <c:v>-63.652000000000001</c:v>
                </c:pt>
                <c:pt idx="1318">
                  <c:v>-63.914000000000001</c:v>
                </c:pt>
                <c:pt idx="1319">
                  <c:v>-63.878999999999998</c:v>
                </c:pt>
                <c:pt idx="1320">
                  <c:v>-64.620999999999995</c:v>
                </c:pt>
                <c:pt idx="1321">
                  <c:v>-63.953000000000003</c:v>
                </c:pt>
                <c:pt idx="1322">
                  <c:v>-63.965000000000003</c:v>
                </c:pt>
                <c:pt idx="1323">
                  <c:v>-64.209000000000003</c:v>
                </c:pt>
                <c:pt idx="1324">
                  <c:v>-64.879000000000005</c:v>
                </c:pt>
                <c:pt idx="1325">
                  <c:v>-64.489000000000004</c:v>
                </c:pt>
                <c:pt idx="1326">
                  <c:v>-64.674000000000007</c:v>
                </c:pt>
                <c:pt idx="1327">
                  <c:v>-64.512</c:v>
                </c:pt>
                <c:pt idx="1328">
                  <c:v>-64.573999999999998</c:v>
                </c:pt>
                <c:pt idx="1329">
                  <c:v>-64.561000000000007</c:v>
                </c:pt>
                <c:pt idx="1330">
                  <c:v>-65.286000000000001</c:v>
                </c:pt>
                <c:pt idx="1331">
                  <c:v>-65.346999999999994</c:v>
                </c:pt>
                <c:pt idx="1332">
                  <c:v>-66.855999999999995</c:v>
                </c:pt>
                <c:pt idx="1333">
                  <c:v>-66.194000000000003</c:v>
                </c:pt>
                <c:pt idx="1334">
                  <c:v>-65.63</c:v>
                </c:pt>
                <c:pt idx="1335">
                  <c:v>-66.567999999999998</c:v>
                </c:pt>
                <c:pt idx="1336">
                  <c:v>-66.162000000000006</c:v>
                </c:pt>
                <c:pt idx="1337">
                  <c:v>-65.838999999999999</c:v>
                </c:pt>
                <c:pt idx="1338">
                  <c:v>-65.599999999999994</c:v>
                </c:pt>
                <c:pt idx="1339">
                  <c:v>-69.171999999999997</c:v>
                </c:pt>
                <c:pt idx="1340">
                  <c:v>-67.614000000000004</c:v>
                </c:pt>
                <c:pt idx="1341">
                  <c:v>-67.563999999999993</c:v>
                </c:pt>
                <c:pt idx="1342">
                  <c:v>-67.14</c:v>
                </c:pt>
                <c:pt idx="1343">
                  <c:v>-66.772000000000006</c:v>
                </c:pt>
                <c:pt idx="1344">
                  <c:v>-67.509</c:v>
                </c:pt>
                <c:pt idx="1345">
                  <c:v>-67.674999999999997</c:v>
                </c:pt>
                <c:pt idx="1346">
                  <c:v>-66.887</c:v>
                </c:pt>
                <c:pt idx="1347">
                  <c:v>-67.488</c:v>
                </c:pt>
                <c:pt idx="1348">
                  <c:v>-67.673000000000002</c:v>
                </c:pt>
                <c:pt idx="1349">
                  <c:v>-67.247</c:v>
                </c:pt>
                <c:pt idx="1350">
                  <c:v>-67.751999999999995</c:v>
                </c:pt>
                <c:pt idx="1351">
                  <c:v>-69.063000000000002</c:v>
                </c:pt>
                <c:pt idx="1352">
                  <c:v>-68.731999999999999</c:v>
                </c:pt>
                <c:pt idx="1353">
                  <c:v>-69.638999999999996</c:v>
                </c:pt>
                <c:pt idx="1354">
                  <c:v>-69.349999999999994</c:v>
                </c:pt>
                <c:pt idx="1355">
                  <c:v>-67.728999999999999</c:v>
                </c:pt>
                <c:pt idx="1356">
                  <c:v>-68.903000000000006</c:v>
                </c:pt>
                <c:pt idx="1357">
                  <c:v>-67.929000000000002</c:v>
                </c:pt>
                <c:pt idx="1358">
                  <c:v>-69.234999999999999</c:v>
                </c:pt>
                <c:pt idx="1359">
                  <c:v>-68.084000000000003</c:v>
                </c:pt>
                <c:pt idx="1360">
                  <c:v>-68.028999999999996</c:v>
                </c:pt>
                <c:pt idx="1361">
                  <c:v>-69.52</c:v>
                </c:pt>
                <c:pt idx="1362">
                  <c:v>-71.978999999999999</c:v>
                </c:pt>
                <c:pt idx="1363">
                  <c:v>-71.477999999999994</c:v>
                </c:pt>
                <c:pt idx="1364">
                  <c:v>-68.391000000000005</c:v>
                </c:pt>
                <c:pt idx="1365">
                  <c:v>-70.257000000000005</c:v>
                </c:pt>
                <c:pt idx="1366">
                  <c:v>-70.433000000000007</c:v>
                </c:pt>
                <c:pt idx="1367">
                  <c:v>-70.567999999999998</c:v>
                </c:pt>
                <c:pt idx="1368">
                  <c:v>-69.099000000000004</c:v>
                </c:pt>
                <c:pt idx="1369">
                  <c:v>-71.402000000000001</c:v>
                </c:pt>
                <c:pt idx="1370">
                  <c:v>-69.792000000000002</c:v>
                </c:pt>
                <c:pt idx="1371">
                  <c:v>-70.233000000000004</c:v>
                </c:pt>
                <c:pt idx="1372">
                  <c:v>-70.317999999999998</c:v>
                </c:pt>
                <c:pt idx="1373">
                  <c:v>-70.966999999999999</c:v>
                </c:pt>
                <c:pt idx="1374">
                  <c:v>-71.058999999999997</c:v>
                </c:pt>
                <c:pt idx="1375">
                  <c:v>-70.418000000000006</c:v>
                </c:pt>
                <c:pt idx="1376">
                  <c:v>-71.638999999999996</c:v>
                </c:pt>
                <c:pt idx="1377">
                  <c:v>-71.930999999999997</c:v>
                </c:pt>
                <c:pt idx="1378">
                  <c:v>-72.525999999999996</c:v>
                </c:pt>
                <c:pt idx="1379">
                  <c:v>-70.835999999999999</c:v>
                </c:pt>
                <c:pt idx="1380">
                  <c:v>-73.174000000000007</c:v>
                </c:pt>
                <c:pt idx="1381">
                  <c:v>-72.194999999999993</c:v>
                </c:pt>
                <c:pt idx="1382">
                  <c:v>-73.338999999999999</c:v>
                </c:pt>
                <c:pt idx="1383">
                  <c:v>-71.322000000000003</c:v>
                </c:pt>
                <c:pt idx="1384">
                  <c:v>-71.158000000000001</c:v>
                </c:pt>
                <c:pt idx="1385">
                  <c:v>-71.207999999999998</c:v>
                </c:pt>
                <c:pt idx="1386">
                  <c:v>-72.78</c:v>
                </c:pt>
                <c:pt idx="1387">
                  <c:v>-75.843999999999994</c:v>
                </c:pt>
                <c:pt idx="1388">
                  <c:v>-72.712000000000003</c:v>
                </c:pt>
                <c:pt idx="1389">
                  <c:v>-71.930999999999997</c:v>
                </c:pt>
                <c:pt idx="1390">
                  <c:v>-74.025000000000006</c:v>
                </c:pt>
                <c:pt idx="1391">
                  <c:v>-73.673000000000002</c:v>
                </c:pt>
                <c:pt idx="1392">
                  <c:v>-75.019000000000005</c:v>
                </c:pt>
                <c:pt idx="1393">
                  <c:v>-73.94</c:v>
                </c:pt>
                <c:pt idx="1394">
                  <c:v>-73.507000000000005</c:v>
                </c:pt>
                <c:pt idx="1395">
                  <c:v>-73.016000000000005</c:v>
                </c:pt>
                <c:pt idx="1396">
                  <c:v>-74.009</c:v>
                </c:pt>
                <c:pt idx="1397">
                  <c:v>-72.459999999999994</c:v>
                </c:pt>
                <c:pt idx="1398">
                  <c:v>-73.328000000000003</c:v>
                </c:pt>
                <c:pt idx="1399">
                  <c:v>-73.882000000000005</c:v>
                </c:pt>
                <c:pt idx="1400">
                  <c:v>-73.677999999999997</c:v>
                </c:pt>
                <c:pt idx="1401">
                  <c:v>-72.153000000000006</c:v>
                </c:pt>
                <c:pt idx="1402">
                  <c:v>-73.504000000000005</c:v>
                </c:pt>
                <c:pt idx="1403">
                  <c:v>-73.61</c:v>
                </c:pt>
                <c:pt idx="1404">
                  <c:v>-77.991</c:v>
                </c:pt>
                <c:pt idx="1405">
                  <c:v>-74.290999999999997</c:v>
                </c:pt>
                <c:pt idx="1406">
                  <c:v>-75.674000000000007</c:v>
                </c:pt>
                <c:pt idx="1407">
                  <c:v>-75.962000000000003</c:v>
                </c:pt>
                <c:pt idx="1408">
                  <c:v>-74.355000000000004</c:v>
                </c:pt>
                <c:pt idx="1409">
                  <c:v>-73.707999999999998</c:v>
                </c:pt>
                <c:pt idx="1410">
                  <c:v>-73.983999999999995</c:v>
                </c:pt>
                <c:pt idx="1411">
                  <c:v>-74.08</c:v>
                </c:pt>
                <c:pt idx="1412">
                  <c:v>-74.39</c:v>
                </c:pt>
                <c:pt idx="1413">
                  <c:v>-74.216999999999999</c:v>
                </c:pt>
                <c:pt idx="1414">
                  <c:v>-74.611000000000004</c:v>
                </c:pt>
                <c:pt idx="1415">
                  <c:v>-74.078999999999994</c:v>
                </c:pt>
                <c:pt idx="1416">
                  <c:v>-78.796000000000006</c:v>
                </c:pt>
                <c:pt idx="1417">
                  <c:v>-76.438000000000002</c:v>
                </c:pt>
                <c:pt idx="1418">
                  <c:v>-73.634</c:v>
                </c:pt>
                <c:pt idx="1419">
                  <c:v>-75.635000000000005</c:v>
                </c:pt>
                <c:pt idx="1420">
                  <c:v>-76.284000000000006</c:v>
                </c:pt>
                <c:pt idx="1421">
                  <c:v>-74.543999999999997</c:v>
                </c:pt>
                <c:pt idx="1422">
                  <c:v>-75.173000000000002</c:v>
                </c:pt>
                <c:pt idx="1423">
                  <c:v>-75.653000000000006</c:v>
                </c:pt>
                <c:pt idx="1424">
                  <c:v>-75.287999999999997</c:v>
                </c:pt>
                <c:pt idx="1425">
                  <c:v>-75.558999999999997</c:v>
                </c:pt>
                <c:pt idx="1426">
                  <c:v>-77.021000000000001</c:v>
                </c:pt>
                <c:pt idx="1427">
                  <c:v>-77.668999999999997</c:v>
                </c:pt>
                <c:pt idx="1428">
                  <c:v>-76.025000000000006</c:v>
                </c:pt>
                <c:pt idx="1429">
                  <c:v>-75.703000000000003</c:v>
                </c:pt>
                <c:pt idx="1430">
                  <c:v>-74.686000000000007</c:v>
                </c:pt>
                <c:pt idx="1431">
                  <c:v>-79.016999999999996</c:v>
                </c:pt>
                <c:pt idx="1432">
                  <c:v>-75.884</c:v>
                </c:pt>
                <c:pt idx="1433">
                  <c:v>-73.236000000000004</c:v>
                </c:pt>
                <c:pt idx="1434">
                  <c:v>-75.756</c:v>
                </c:pt>
                <c:pt idx="1435">
                  <c:v>-75.704999999999998</c:v>
                </c:pt>
                <c:pt idx="1436">
                  <c:v>-75.358000000000004</c:v>
                </c:pt>
                <c:pt idx="1437">
                  <c:v>-75.844999999999999</c:v>
                </c:pt>
                <c:pt idx="1438">
                  <c:v>-75.015000000000001</c:v>
                </c:pt>
                <c:pt idx="1439">
                  <c:v>-76.283000000000001</c:v>
                </c:pt>
                <c:pt idx="1440">
                  <c:v>-74.745999999999995</c:v>
                </c:pt>
                <c:pt idx="1441">
                  <c:v>-76.816999999999993</c:v>
                </c:pt>
                <c:pt idx="1442">
                  <c:v>-76.492000000000004</c:v>
                </c:pt>
                <c:pt idx="1443">
                  <c:v>-75.474999999999994</c:v>
                </c:pt>
                <c:pt idx="1444">
                  <c:v>-76.096999999999994</c:v>
                </c:pt>
                <c:pt idx="1445">
                  <c:v>-77.376999999999995</c:v>
                </c:pt>
                <c:pt idx="1446">
                  <c:v>-78.253</c:v>
                </c:pt>
                <c:pt idx="1447">
                  <c:v>-77.489999999999995</c:v>
                </c:pt>
                <c:pt idx="1448">
                  <c:v>-76.004000000000005</c:v>
                </c:pt>
                <c:pt idx="1449">
                  <c:v>-73.991</c:v>
                </c:pt>
                <c:pt idx="1450">
                  <c:v>-76.983999999999995</c:v>
                </c:pt>
                <c:pt idx="1451">
                  <c:v>-76.268000000000001</c:v>
                </c:pt>
                <c:pt idx="1452">
                  <c:v>-78.316000000000003</c:v>
                </c:pt>
                <c:pt idx="1453">
                  <c:v>-77.545000000000002</c:v>
                </c:pt>
                <c:pt idx="1454">
                  <c:v>-77.792000000000002</c:v>
                </c:pt>
                <c:pt idx="1455">
                  <c:v>-76.826999999999998</c:v>
                </c:pt>
                <c:pt idx="1456">
                  <c:v>-75.608000000000004</c:v>
                </c:pt>
                <c:pt idx="1457">
                  <c:v>-81.162000000000006</c:v>
                </c:pt>
                <c:pt idx="1458">
                  <c:v>-77.762</c:v>
                </c:pt>
                <c:pt idx="1459">
                  <c:v>-75.158000000000001</c:v>
                </c:pt>
                <c:pt idx="1460">
                  <c:v>-79.53</c:v>
                </c:pt>
                <c:pt idx="1461">
                  <c:v>-81.161000000000001</c:v>
                </c:pt>
                <c:pt idx="1462">
                  <c:v>-80.846999999999994</c:v>
                </c:pt>
                <c:pt idx="1463">
                  <c:v>-76.221999999999994</c:v>
                </c:pt>
                <c:pt idx="1464">
                  <c:v>-77.700999999999993</c:v>
                </c:pt>
                <c:pt idx="1465">
                  <c:v>-75.468999999999994</c:v>
                </c:pt>
                <c:pt idx="1466">
                  <c:v>-81.09</c:v>
                </c:pt>
                <c:pt idx="1467">
                  <c:v>-76.575000000000003</c:v>
                </c:pt>
                <c:pt idx="1468">
                  <c:v>-77.977999999999994</c:v>
                </c:pt>
                <c:pt idx="1469">
                  <c:v>-77.293999999999997</c:v>
                </c:pt>
                <c:pt idx="1470">
                  <c:v>-76.893000000000001</c:v>
                </c:pt>
                <c:pt idx="1471">
                  <c:v>-76.742000000000004</c:v>
                </c:pt>
                <c:pt idx="1472">
                  <c:v>-77.843999999999994</c:v>
                </c:pt>
                <c:pt idx="1473">
                  <c:v>-78.275999999999996</c:v>
                </c:pt>
                <c:pt idx="1474">
                  <c:v>-82.632999999999996</c:v>
                </c:pt>
                <c:pt idx="1475">
                  <c:v>-79.228999999999999</c:v>
                </c:pt>
                <c:pt idx="1476">
                  <c:v>-74.638000000000005</c:v>
                </c:pt>
                <c:pt idx="1477">
                  <c:v>-79.033000000000001</c:v>
                </c:pt>
                <c:pt idx="1478">
                  <c:v>-76.623999999999995</c:v>
                </c:pt>
                <c:pt idx="1479">
                  <c:v>-80.111000000000004</c:v>
                </c:pt>
                <c:pt idx="1480">
                  <c:v>-78.522000000000006</c:v>
                </c:pt>
                <c:pt idx="1481">
                  <c:v>-81.323999999999998</c:v>
                </c:pt>
                <c:pt idx="1482">
                  <c:v>-78.712999999999994</c:v>
                </c:pt>
                <c:pt idx="1483">
                  <c:v>-76.334999999999994</c:v>
                </c:pt>
                <c:pt idx="1484">
                  <c:v>-76.665000000000006</c:v>
                </c:pt>
                <c:pt idx="1485">
                  <c:v>-75.716999999999999</c:v>
                </c:pt>
                <c:pt idx="1486">
                  <c:v>-78.061999999999998</c:v>
                </c:pt>
                <c:pt idx="1487">
                  <c:v>-76.188999999999993</c:v>
                </c:pt>
                <c:pt idx="1488">
                  <c:v>-75.495000000000005</c:v>
                </c:pt>
                <c:pt idx="1489">
                  <c:v>-78.927000000000007</c:v>
                </c:pt>
                <c:pt idx="1490">
                  <c:v>-81.537999999999997</c:v>
                </c:pt>
                <c:pt idx="1491">
                  <c:v>-77.379000000000005</c:v>
                </c:pt>
                <c:pt idx="1492">
                  <c:v>-74.158000000000001</c:v>
                </c:pt>
                <c:pt idx="1493">
                  <c:v>-75.468999999999994</c:v>
                </c:pt>
                <c:pt idx="1494">
                  <c:v>-76.188999999999993</c:v>
                </c:pt>
                <c:pt idx="1495">
                  <c:v>-76.278000000000006</c:v>
                </c:pt>
                <c:pt idx="1496">
                  <c:v>-77.528999999999996</c:v>
                </c:pt>
                <c:pt idx="1497">
                  <c:v>-75.834000000000003</c:v>
                </c:pt>
                <c:pt idx="1498">
                  <c:v>-77.128</c:v>
                </c:pt>
                <c:pt idx="1499">
                  <c:v>-77.343999999999994</c:v>
                </c:pt>
                <c:pt idx="1500">
                  <c:v>-79.122</c:v>
                </c:pt>
                <c:pt idx="1501">
                  <c:v>-76.296000000000006</c:v>
                </c:pt>
                <c:pt idx="1502">
                  <c:v>-76.649000000000001</c:v>
                </c:pt>
                <c:pt idx="1503">
                  <c:v>-77.873999999999995</c:v>
                </c:pt>
                <c:pt idx="1504">
                  <c:v>-76.837999999999994</c:v>
                </c:pt>
                <c:pt idx="1505">
                  <c:v>-75.507000000000005</c:v>
                </c:pt>
                <c:pt idx="1506">
                  <c:v>-74.694999999999993</c:v>
                </c:pt>
                <c:pt idx="1507">
                  <c:v>-78.584000000000003</c:v>
                </c:pt>
                <c:pt idx="1508">
                  <c:v>-73.289000000000001</c:v>
                </c:pt>
                <c:pt idx="1509">
                  <c:v>-77.78</c:v>
                </c:pt>
                <c:pt idx="1510">
                  <c:v>-78.296000000000006</c:v>
                </c:pt>
                <c:pt idx="1511">
                  <c:v>-76.506</c:v>
                </c:pt>
                <c:pt idx="1512">
                  <c:v>-81.322000000000003</c:v>
                </c:pt>
                <c:pt idx="1513">
                  <c:v>-75.010000000000005</c:v>
                </c:pt>
                <c:pt idx="1514">
                  <c:v>-76.45</c:v>
                </c:pt>
                <c:pt idx="1515">
                  <c:v>-79.228999999999999</c:v>
                </c:pt>
                <c:pt idx="1516">
                  <c:v>-77.578000000000003</c:v>
                </c:pt>
                <c:pt idx="1517">
                  <c:v>-79.063000000000002</c:v>
                </c:pt>
                <c:pt idx="1518">
                  <c:v>-78.069000000000003</c:v>
                </c:pt>
                <c:pt idx="1519">
                  <c:v>-76.319999999999993</c:v>
                </c:pt>
                <c:pt idx="1520">
                  <c:v>-77.251000000000005</c:v>
                </c:pt>
                <c:pt idx="1521">
                  <c:v>-80.013000000000005</c:v>
                </c:pt>
                <c:pt idx="1522">
                  <c:v>-75.655000000000001</c:v>
                </c:pt>
                <c:pt idx="1523">
                  <c:v>-79.266999999999996</c:v>
                </c:pt>
                <c:pt idx="1524">
                  <c:v>-78.837000000000003</c:v>
                </c:pt>
                <c:pt idx="1525">
                  <c:v>-75.48</c:v>
                </c:pt>
                <c:pt idx="1526">
                  <c:v>-78.721999999999994</c:v>
                </c:pt>
                <c:pt idx="1527">
                  <c:v>-79.307000000000002</c:v>
                </c:pt>
                <c:pt idx="1528">
                  <c:v>-77.872</c:v>
                </c:pt>
                <c:pt idx="1529">
                  <c:v>-81.507000000000005</c:v>
                </c:pt>
                <c:pt idx="1530">
                  <c:v>-75.022000000000006</c:v>
                </c:pt>
                <c:pt idx="1531">
                  <c:v>-85.198999999999998</c:v>
                </c:pt>
                <c:pt idx="1532">
                  <c:v>-80.405000000000001</c:v>
                </c:pt>
                <c:pt idx="1533">
                  <c:v>-77.498999999999995</c:v>
                </c:pt>
                <c:pt idx="1534">
                  <c:v>-85.332999999999998</c:v>
                </c:pt>
                <c:pt idx="1535">
                  <c:v>-80.87</c:v>
                </c:pt>
                <c:pt idx="1536">
                  <c:v>-78.081999999999994</c:v>
                </c:pt>
                <c:pt idx="1537">
                  <c:v>-79.536000000000001</c:v>
                </c:pt>
                <c:pt idx="1538">
                  <c:v>-79.602000000000004</c:v>
                </c:pt>
                <c:pt idx="1539">
                  <c:v>-81.114999999999995</c:v>
                </c:pt>
                <c:pt idx="1540">
                  <c:v>-78.320999999999998</c:v>
                </c:pt>
                <c:pt idx="1541">
                  <c:v>-84.191000000000003</c:v>
                </c:pt>
                <c:pt idx="1542">
                  <c:v>-82.804000000000002</c:v>
                </c:pt>
                <c:pt idx="1543">
                  <c:v>-80.948999999999998</c:v>
                </c:pt>
                <c:pt idx="1544">
                  <c:v>-83.903999999999996</c:v>
                </c:pt>
                <c:pt idx="1545">
                  <c:v>-87.194999999999993</c:v>
                </c:pt>
                <c:pt idx="1546">
                  <c:v>-77.924999999999997</c:v>
                </c:pt>
                <c:pt idx="1547">
                  <c:v>-78.566999999999993</c:v>
                </c:pt>
                <c:pt idx="1548">
                  <c:v>-80.070999999999998</c:v>
                </c:pt>
                <c:pt idx="1549">
                  <c:v>-79.816999999999993</c:v>
                </c:pt>
                <c:pt idx="1550">
                  <c:v>-81.599000000000004</c:v>
                </c:pt>
                <c:pt idx="1551">
                  <c:v>-83.430999999999997</c:v>
                </c:pt>
                <c:pt idx="1552">
                  <c:v>-76.451999999999998</c:v>
                </c:pt>
                <c:pt idx="1553">
                  <c:v>-79.215999999999994</c:v>
                </c:pt>
                <c:pt idx="1554">
                  <c:v>-76.956999999999994</c:v>
                </c:pt>
                <c:pt idx="1555">
                  <c:v>-79.528000000000006</c:v>
                </c:pt>
                <c:pt idx="1556">
                  <c:v>-82.474999999999994</c:v>
                </c:pt>
                <c:pt idx="1557">
                  <c:v>-81.632000000000005</c:v>
                </c:pt>
                <c:pt idx="1558">
                  <c:v>-78.647000000000006</c:v>
                </c:pt>
                <c:pt idx="1559">
                  <c:v>-85.37</c:v>
                </c:pt>
                <c:pt idx="1560">
                  <c:v>-78.787000000000006</c:v>
                </c:pt>
                <c:pt idx="1561">
                  <c:v>-80.741</c:v>
                </c:pt>
                <c:pt idx="1562">
                  <c:v>-77.802999999999997</c:v>
                </c:pt>
                <c:pt idx="1563">
                  <c:v>-78.296000000000006</c:v>
                </c:pt>
                <c:pt idx="1564">
                  <c:v>-83.400999999999996</c:v>
                </c:pt>
                <c:pt idx="1565">
                  <c:v>-79.533000000000001</c:v>
                </c:pt>
                <c:pt idx="1566">
                  <c:v>-82.269000000000005</c:v>
                </c:pt>
                <c:pt idx="1567">
                  <c:v>-76.296999999999997</c:v>
                </c:pt>
                <c:pt idx="1568">
                  <c:v>-78.825000000000003</c:v>
                </c:pt>
                <c:pt idx="1569">
                  <c:v>-80.866</c:v>
                </c:pt>
                <c:pt idx="1570">
                  <c:v>-79.239999999999995</c:v>
                </c:pt>
                <c:pt idx="1571">
                  <c:v>-79.790999999999997</c:v>
                </c:pt>
                <c:pt idx="1572">
                  <c:v>-83.16</c:v>
                </c:pt>
                <c:pt idx="1573">
                  <c:v>-82.866</c:v>
                </c:pt>
                <c:pt idx="1574">
                  <c:v>-82.564999999999998</c:v>
                </c:pt>
                <c:pt idx="1575">
                  <c:v>-78.001000000000005</c:v>
                </c:pt>
                <c:pt idx="1576">
                  <c:v>-80.081999999999994</c:v>
                </c:pt>
                <c:pt idx="1577">
                  <c:v>-81.055000000000007</c:v>
                </c:pt>
                <c:pt idx="1578">
                  <c:v>-81.349999999999994</c:v>
                </c:pt>
                <c:pt idx="1579">
                  <c:v>-81.366</c:v>
                </c:pt>
                <c:pt idx="1580">
                  <c:v>-81.647999999999996</c:v>
                </c:pt>
                <c:pt idx="1581">
                  <c:v>-81.460999999999999</c:v>
                </c:pt>
                <c:pt idx="1582">
                  <c:v>-82.751000000000005</c:v>
                </c:pt>
                <c:pt idx="1583">
                  <c:v>-79.957999999999998</c:v>
                </c:pt>
                <c:pt idx="1584">
                  <c:v>-85.664000000000001</c:v>
                </c:pt>
                <c:pt idx="1585">
                  <c:v>-79.119</c:v>
                </c:pt>
                <c:pt idx="1586">
                  <c:v>-81.100999999999999</c:v>
                </c:pt>
                <c:pt idx="1587">
                  <c:v>-83.516000000000005</c:v>
                </c:pt>
                <c:pt idx="1588">
                  <c:v>-80.738</c:v>
                </c:pt>
                <c:pt idx="1589">
                  <c:v>-78.430999999999997</c:v>
                </c:pt>
                <c:pt idx="1590">
                  <c:v>-79.977999999999994</c:v>
                </c:pt>
                <c:pt idx="1591">
                  <c:v>-79.463999999999999</c:v>
                </c:pt>
                <c:pt idx="1592">
                  <c:v>-88.611999999999995</c:v>
                </c:pt>
                <c:pt idx="1593">
                  <c:v>-97.691000000000003</c:v>
                </c:pt>
                <c:pt idx="1594">
                  <c:v>-76.805000000000007</c:v>
                </c:pt>
                <c:pt idx="1595">
                  <c:v>-83.156999999999996</c:v>
                </c:pt>
                <c:pt idx="1596">
                  <c:v>-82.742999999999995</c:v>
                </c:pt>
                <c:pt idx="1597">
                  <c:v>-81.605000000000004</c:v>
                </c:pt>
                <c:pt idx="1598">
                  <c:v>-79.403000000000006</c:v>
                </c:pt>
                <c:pt idx="1599">
                  <c:v>-97.703000000000003</c:v>
                </c:pt>
                <c:pt idx="1600">
                  <c:v>-79.042000000000002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EA-4C29-B0E8-4B7CBF836A29}"/>
            </c:ext>
          </c:extLst>
        </c:ser>
        <c:ser>
          <c:idx val="0"/>
          <c:order val="1"/>
          <c:tx>
            <c:strRef>
              <c:f>Sheet1!$T$1</c:f>
              <c:strCache>
                <c:ptCount val="1"/>
                <c:pt idx="0">
                  <c:v>dB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Sheet1!$S$2:$S$1602</c:f>
              <c:numCache>
                <c:formatCode>General</c:formatCode>
                <c:ptCount val="1601"/>
                <c:pt idx="0">
                  <c:v>8490987013</c:v>
                </c:pt>
                <c:pt idx="1">
                  <c:v>8491432681</c:v>
                </c:pt>
                <c:pt idx="2">
                  <c:v>8491878349</c:v>
                </c:pt>
                <c:pt idx="3">
                  <c:v>8492324017</c:v>
                </c:pt>
                <c:pt idx="4">
                  <c:v>8492769684</c:v>
                </c:pt>
                <c:pt idx="5">
                  <c:v>8493215352</c:v>
                </c:pt>
                <c:pt idx="6">
                  <c:v>8493661020</c:v>
                </c:pt>
                <c:pt idx="7">
                  <c:v>8494106688</c:v>
                </c:pt>
                <c:pt idx="8">
                  <c:v>8494552356</c:v>
                </c:pt>
                <c:pt idx="9">
                  <c:v>8494998024</c:v>
                </c:pt>
                <c:pt idx="10">
                  <c:v>8495443692</c:v>
                </c:pt>
                <c:pt idx="11">
                  <c:v>8495889359</c:v>
                </c:pt>
                <c:pt idx="12">
                  <c:v>8496335027</c:v>
                </c:pt>
                <c:pt idx="13">
                  <c:v>8496780695</c:v>
                </c:pt>
                <c:pt idx="14">
                  <c:v>8497226363</c:v>
                </c:pt>
                <c:pt idx="15">
                  <c:v>8497672031</c:v>
                </c:pt>
                <c:pt idx="16">
                  <c:v>8498117699</c:v>
                </c:pt>
                <c:pt idx="17">
                  <c:v>8498563367</c:v>
                </c:pt>
                <c:pt idx="18">
                  <c:v>8499009034</c:v>
                </c:pt>
                <c:pt idx="19">
                  <c:v>8499454702</c:v>
                </c:pt>
                <c:pt idx="20">
                  <c:v>8499900370</c:v>
                </c:pt>
                <c:pt idx="21">
                  <c:v>8500346038</c:v>
                </c:pt>
                <c:pt idx="22">
                  <c:v>8500791706</c:v>
                </c:pt>
                <c:pt idx="23">
                  <c:v>8501237374</c:v>
                </c:pt>
                <c:pt idx="24">
                  <c:v>8501683042</c:v>
                </c:pt>
                <c:pt idx="25">
                  <c:v>8502128709</c:v>
                </c:pt>
                <c:pt idx="26">
                  <c:v>8502574377</c:v>
                </c:pt>
                <c:pt idx="27">
                  <c:v>8503020045</c:v>
                </c:pt>
                <c:pt idx="28">
                  <c:v>8503465713</c:v>
                </c:pt>
                <c:pt idx="29">
                  <c:v>8503911381</c:v>
                </c:pt>
                <c:pt idx="30">
                  <c:v>8504357049</c:v>
                </c:pt>
                <c:pt idx="31">
                  <c:v>8504802717</c:v>
                </c:pt>
                <c:pt idx="32">
                  <c:v>8505248384</c:v>
                </c:pt>
                <c:pt idx="33">
                  <c:v>8505694052</c:v>
                </c:pt>
                <c:pt idx="34">
                  <c:v>8506139720</c:v>
                </c:pt>
                <c:pt idx="35">
                  <c:v>8506585388</c:v>
                </c:pt>
                <c:pt idx="36">
                  <c:v>8507031056</c:v>
                </c:pt>
                <c:pt idx="37">
                  <c:v>8507476724</c:v>
                </c:pt>
                <c:pt idx="38">
                  <c:v>8507922392</c:v>
                </c:pt>
                <c:pt idx="39">
                  <c:v>8508368059</c:v>
                </c:pt>
                <c:pt idx="40">
                  <c:v>8508813727</c:v>
                </c:pt>
                <c:pt idx="41">
                  <c:v>8509259395</c:v>
                </c:pt>
                <c:pt idx="42">
                  <c:v>8509705063</c:v>
                </c:pt>
                <c:pt idx="43">
                  <c:v>8510150731</c:v>
                </c:pt>
                <c:pt idx="44">
                  <c:v>8510596399</c:v>
                </c:pt>
                <c:pt idx="45">
                  <c:v>8511042067</c:v>
                </c:pt>
                <c:pt idx="46">
                  <c:v>8511487734</c:v>
                </c:pt>
                <c:pt idx="47">
                  <c:v>8511933402</c:v>
                </c:pt>
                <c:pt idx="48">
                  <c:v>8512379070</c:v>
                </c:pt>
                <c:pt idx="49">
                  <c:v>8512824738</c:v>
                </c:pt>
                <c:pt idx="50">
                  <c:v>8513270406</c:v>
                </c:pt>
                <c:pt idx="51">
                  <c:v>8513716074</c:v>
                </c:pt>
                <c:pt idx="52">
                  <c:v>8514161742</c:v>
                </c:pt>
                <c:pt idx="53">
                  <c:v>8514607409</c:v>
                </c:pt>
                <c:pt idx="54">
                  <c:v>8515053077</c:v>
                </c:pt>
                <c:pt idx="55">
                  <c:v>8515498745</c:v>
                </c:pt>
                <c:pt idx="56">
                  <c:v>8515944413</c:v>
                </c:pt>
                <c:pt idx="57">
                  <c:v>8516390081</c:v>
                </c:pt>
                <c:pt idx="58">
                  <c:v>8516835749</c:v>
                </c:pt>
                <c:pt idx="59">
                  <c:v>8517281417</c:v>
                </c:pt>
                <c:pt idx="60">
                  <c:v>8517727084</c:v>
                </c:pt>
                <c:pt idx="61">
                  <c:v>8518172752</c:v>
                </c:pt>
                <c:pt idx="62">
                  <c:v>8518618420</c:v>
                </c:pt>
                <c:pt idx="63">
                  <c:v>8519064088</c:v>
                </c:pt>
                <c:pt idx="64">
                  <c:v>8519509756</c:v>
                </c:pt>
                <c:pt idx="65">
                  <c:v>8519955424</c:v>
                </c:pt>
                <c:pt idx="66">
                  <c:v>8520401092</c:v>
                </c:pt>
                <c:pt idx="67">
                  <c:v>8520846759</c:v>
                </c:pt>
                <c:pt idx="68">
                  <c:v>8521292427</c:v>
                </c:pt>
                <c:pt idx="69">
                  <c:v>8521738095</c:v>
                </c:pt>
                <c:pt idx="70">
                  <c:v>8522183763</c:v>
                </c:pt>
                <c:pt idx="71">
                  <c:v>8522629431</c:v>
                </c:pt>
                <c:pt idx="72">
                  <c:v>8523075099</c:v>
                </c:pt>
                <c:pt idx="73">
                  <c:v>8523520767</c:v>
                </c:pt>
                <c:pt idx="74">
                  <c:v>8523966434</c:v>
                </c:pt>
                <c:pt idx="75">
                  <c:v>8524412102</c:v>
                </c:pt>
                <c:pt idx="76">
                  <c:v>8524857770</c:v>
                </c:pt>
                <c:pt idx="77">
                  <c:v>8525303438</c:v>
                </c:pt>
                <c:pt idx="78">
                  <c:v>8525749106</c:v>
                </c:pt>
                <c:pt idx="79">
                  <c:v>8526194774</c:v>
                </c:pt>
                <c:pt idx="80">
                  <c:v>8526640442</c:v>
                </c:pt>
                <c:pt idx="81">
                  <c:v>8527086109</c:v>
                </c:pt>
                <c:pt idx="82">
                  <c:v>8527531777</c:v>
                </c:pt>
                <c:pt idx="83">
                  <c:v>8527977445</c:v>
                </c:pt>
                <c:pt idx="84">
                  <c:v>8528423113</c:v>
                </c:pt>
                <c:pt idx="85">
                  <c:v>8528868781</c:v>
                </c:pt>
                <c:pt idx="86">
                  <c:v>8529314449</c:v>
                </c:pt>
                <c:pt idx="87">
                  <c:v>8529760117</c:v>
                </c:pt>
                <c:pt idx="88">
                  <c:v>8530205784</c:v>
                </c:pt>
                <c:pt idx="89">
                  <c:v>8530651452</c:v>
                </c:pt>
                <c:pt idx="90">
                  <c:v>8531097120</c:v>
                </c:pt>
                <c:pt idx="91">
                  <c:v>8531542788</c:v>
                </c:pt>
                <c:pt idx="92">
                  <c:v>8531988456</c:v>
                </c:pt>
                <c:pt idx="93">
                  <c:v>8532434124</c:v>
                </c:pt>
                <c:pt idx="94">
                  <c:v>8532879792</c:v>
                </c:pt>
                <c:pt idx="95">
                  <c:v>8533325459</c:v>
                </c:pt>
                <c:pt idx="96">
                  <c:v>8533771127</c:v>
                </c:pt>
                <c:pt idx="97">
                  <c:v>8534216795</c:v>
                </c:pt>
                <c:pt idx="98">
                  <c:v>8534662463</c:v>
                </c:pt>
                <c:pt idx="99">
                  <c:v>8535108131</c:v>
                </c:pt>
                <c:pt idx="100">
                  <c:v>8535553799</c:v>
                </c:pt>
                <c:pt idx="101">
                  <c:v>8535999467</c:v>
                </c:pt>
                <c:pt idx="102">
                  <c:v>8536445134</c:v>
                </c:pt>
                <c:pt idx="103">
                  <c:v>8536890802</c:v>
                </c:pt>
                <c:pt idx="104">
                  <c:v>8537336470</c:v>
                </c:pt>
                <c:pt idx="105">
                  <c:v>8537782138</c:v>
                </c:pt>
                <c:pt idx="106">
                  <c:v>8538227806</c:v>
                </c:pt>
                <c:pt idx="107">
                  <c:v>8538673474</c:v>
                </c:pt>
                <c:pt idx="108">
                  <c:v>8539119142</c:v>
                </c:pt>
                <c:pt idx="109">
                  <c:v>8539564809</c:v>
                </c:pt>
                <c:pt idx="110">
                  <c:v>8540010477</c:v>
                </c:pt>
                <c:pt idx="111">
                  <c:v>8540456145</c:v>
                </c:pt>
                <c:pt idx="112">
                  <c:v>8540901813</c:v>
                </c:pt>
                <c:pt idx="113">
                  <c:v>8541347481</c:v>
                </c:pt>
                <c:pt idx="114">
                  <c:v>8541793149</c:v>
                </c:pt>
                <c:pt idx="115">
                  <c:v>8542238817</c:v>
                </c:pt>
                <c:pt idx="116">
                  <c:v>8542684484</c:v>
                </c:pt>
                <c:pt idx="117">
                  <c:v>8543130152</c:v>
                </c:pt>
                <c:pt idx="118">
                  <c:v>8543575820</c:v>
                </c:pt>
                <c:pt idx="119">
                  <c:v>8544021488</c:v>
                </c:pt>
                <c:pt idx="120">
                  <c:v>8544467156</c:v>
                </c:pt>
                <c:pt idx="121">
                  <c:v>8544912824</c:v>
                </c:pt>
                <c:pt idx="122">
                  <c:v>8545358492</c:v>
                </c:pt>
                <c:pt idx="123">
                  <c:v>8545804159</c:v>
                </c:pt>
                <c:pt idx="124">
                  <c:v>8546249827</c:v>
                </c:pt>
                <c:pt idx="125">
                  <c:v>8546695495</c:v>
                </c:pt>
                <c:pt idx="126">
                  <c:v>8547141163</c:v>
                </c:pt>
                <c:pt idx="127">
                  <c:v>8547586831</c:v>
                </c:pt>
                <c:pt idx="128">
                  <c:v>8548032499</c:v>
                </c:pt>
                <c:pt idx="129">
                  <c:v>8548478167</c:v>
                </c:pt>
                <c:pt idx="130">
                  <c:v>8548923834</c:v>
                </c:pt>
                <c:pt idx="131">
                  <c:v>8549369502</c:v>
                </c:pt>
                <c:pt idx="132">
                  <c:v>8549815170</c:v>
                </c:pt>
                <c:pt idx="133">
                  <c:v>8550260838</c:v>
                </c:pt>
                <c:pt idx="134">
                  <c:v>8550706506</c:v>
                </c:pt>
                <c:pt idx="135">
                  <c:v>8551152174</c:v>
                </c:pt>
                <c:pt idx="136">
                  <c:v>8551597842</c:v>
                </c:pt>
                <c:pt idx="137">
                  <c:v>8552043509</c:v>
                </c:pt>
                <c:pt idx="138">
                  <c:v>8552489177</c:v>
                </c:pt>
                <c:pt idx="139">
                  <c:v>8552934845</c:v>
                </c:pt>
                <c:pt idx="140">
                  <c:v>8553380513</c:v>
                </c:pt>
                <c:pt idx="141">
                  <c:v>8553826181</c:v>
                </c:pt>
                <c:pt idx="142">
                  <c:v>8554271849</c:v>
                </c:pt>
                <c:pt idx="143">
                  <c:v>8554717517</c:v>
                </c:pt>
                <c:pt idx="144">
                  <c:v>8555163184</c:v>
                </c:pt>
                <c:pt idx="145">
                  <c:v>8555608852</c:v>
                </c:pt>
                <c:pt idx="146">
                  <c:v>8556054520</c:v>
                </c:pt>
                <c:pt idx="147">
                  <c:v>8556500188</c:v>
                </c:pt>
                <c:pt idx="148">
                  <c:v>8556945856</c:v>
                </c:pt>
                <c:pt idx="149">
                  <c:v>8557391524</c:v>
                </c:pt>
                <c:pt idx="150">
                  <c:v>8557837192</c:v>
                </c:pt>
                <c:pt idx="151">
                  <c:v>8558282859</c:v>
                </c:pt>
                <c:pt idx="152">
                  <c:v>8558728527</c:v>
                </c:pt>
                <c:pt idx="153">
                  <c:v>8559174195</c:v>
                </c:pt>
                <c:pt idx="154">
                  <c:v>8559619863</c:v>
                </c:pt>
                <c:pt idx="155">
                  <c:v>8560065531</c:v>
                </c:pt>
                <c:pt idx="156">
                  <c:v>8560511199</c:v>
                </c:pt>
                <c:pt idx="157">
                  <c:v>8560956867</c:v>
                </c:pt>
                <c:pt idx="158">
                  <c:v>8561402534</c:v>
                </c:pt>
                <c:pt idx="159">
                  <c:v>8561848202</c:v>
                </c:pt>
                <c:pt idx="160">
                  <c:v>8562293870</c:v>
                </c:pt>
                <c:pt idx="161">
                  <c:v>8562739538</c:v>
                </c:pt>
                <c:pt idx="162">
                  <c:v>8563185206</c:v>
                </c:pt>
                <c:pt idx="163">
                  <c:v>8563630874</c:v>
                </c:pt>
                <c:pt idx="164">
                  <c:v>8564076542</c:v>
                </c:pt>
                <c:pt idx="165">
                  <c:v>8564522209</c:v>
                </c:pt>
                <c:pt idx="166">
                  <c:v>8564967877</c:v>
                </c:pt>
                <c:pt idx="167">
                  <c:v>8565413545</c:v>
                </c:pt>
                <c:pt idx="168">
                  <c:v>8565859213</c:v>
                </c:pt>
                <c:pt idx="169">
                  <c:v>8566304881</c:v>
                </c:pt>
                <c:pt idx="170">
                  <c:v>8566750549</c:v>
                </c:pt>
                <c:pt idx="171">
                  <c:v>8567196217</c:v>
                </c:pt>
                <c:pt idx="172">
                  <c:v>8567641884</c:v>
                </c:pt>
                <c:pt idx="173">
                  <c:v>8568087552</c:v>
                </c:pt>
                <c:pt idx="174">
                  <c:v>8568533220</c:v>
                </c:pt>
                <c:pt idx="175">
                  <c:v>8568978888</c:v>
                </c:pt>
                <c:pt idx="176">
                  <c:v>8569424556</c:v>
                </c:pt>
                <c:pt idx="177">
                  <c:v>8569870224</c:v>
                </c:pt>
                <c:pt idx="178">
                  <c:v>8570315892</c:v>
                </c:pt>
                <c:pt idx="179">
                  <c:v>8570761559</c:v>
                </c:pt>
                <c:pt idx="180">
                  <c:v>8571207227</c:v>
                </c:pt>
                <c:pt idx="181">
                  <c:v>8571652895</c:v>
                </c:pt>
                <c:pt idx="182">
                  <c:v>8572098563</c:v>
                </c:pt>
                <c:pt idx="183">
                  <c:v>8572544231</c:v>
                </c:pt>
                <c:pt idx="184">
                  <c:v>8572989899</c:v>
                </c:pt>
                <c:pt idx="185">
                  <c:v>8573435567</c:v>
                </c:pt>
                <c:pt idx="186">
                  <c:v>8573881234</c:v>
                </c:pt>
                <c:pt idx="187">
                  <c:v>8574326902</c:v>
                </c:pt>
                <c:pt idx="188">
                  <c:v>8574772570</c:v>
                </c:pt>
                <c:pt idx="189">
                  <c:v>8575218238</c:v>
                </c:pt>
                <c:pt idx="190">
                  <c:v>8575663906</c:v>
                </c:pt>
                <c:pt idx="191">
                  <c:v>8576109574</c:v>
                </c:pt>
                <c:pt idx="192">
                  <c:v>8576555242</c:v>
                </c:pt>
                <c:pt idx="193">
                  <c:v>8577000909</c:v>
                </c:pt>
                <c:pt idx="194">
                  <c:v>8577446577</c:v>
                </c:pt>
                <c:pt idx="195">
                  <c:v>8577892245</c:v>
                </c:pt>
                <c:pt idx="196">
                  <c:v>8578337913</c:v>
                </c:pt>
                <c:pt idx="197">
                  <c:v>8578783581</c:v>
                </c:pt>
                <c:pt idx="198">
                  <c:v>8579229249</c:v>
                </c:pt>
                <c:pt idx="199">
                  <c:v>8579674917</c:v>
                </c:pt>
                <c:pt idx="200">
                  <c:v>8580120585</c:v>
                </c:pt>
                <c:pt idx="201">
                  <c:v>8580566252</c:v>
                </c:pt>
                <c:pt idx="202">
                  <c:v>8581011920</c:v>
                </c:pt>
                <c:pt idx="203">
                  <c:v>8581457588</c:v>
                </c:pt>
                <c:pt idx="204">
                  <c:v>8581903256</c:v>
                </c:pt>
                <c:pt idx="205">
                  <c:v>8582348924</c:v>
                </c:pt>
                <c:pt idx="206">
                  <c:v>8582794592</c:v>
                </c:pt>
                <c:pt idx="207">
                  <c:v>8583240260</c:v>
                </c:pt>
                <c:pt idx="208">
                  <c:v>8583685927</c:v>
                </c:pt>
                <c:pt idx="209">
                  <c:v>8584131595</c:v>
                </c:pt>
                <c:pt idx="210">
                  <c:v>8584577263</c:v>
                </c:pt>
                <c:pt idx="211">
                  <c:v>8585022931</c:v>
                </c:pt>
                <c:pt idx="212">
                  <c:v>8585468599</c:v>
                </c:pt>
                <c:pt idx="213">
                  <c:v>8585914267</c:v>
                </c:pt>
                <c:pt idx="214">
                  <c:v>8586359935</c:v>
                </c:pt>
                <c:pt idx="215">
                  <c:v>8586805602</c:v>
                </c:pt>
                <c:pt idx="216">
                  <c:v>8587251270</c:v>
                </c:pt>
                <c:pt idx="217">
                  <c:v>8587696938</c:v>
                </c:pt>
                <c:pt idx="218">
                  <c:v>8588142606</c:v>
                </c:pt>
                <c:pt idx="219">
                  <c:v>8588588274</c:v>
                </c:pt>
                <c:pt idx="220">
                  <c:v>8589033942</c:v>
                </c:pt>
                <c:pt idx="221">
                  <c:v>8589479610</c:v>
                </c:pt>
                <c:pt idx="222">
                  <c:v>8589925277</c:v>
                </c:pt>
                <c:pt idx="223">
                  <c:v>8590370945</c:v>
                </c:pt>
                <c:pt idx="224">
                  <c:v>8590816613</c:v>
                </c:pt>
                <c:pt idx="225">
                  <c:v>8591262281</c:v>
                </c:pt>
                <c:pt idx="226">
                  <c:v>8591707949</c:v>
                </c:pt>
                <c:pt idx="227">
                  <c:v>8592153617</c:v>
                </c:pt>
                <c:pt idx="228">
                  <c:v>8592599285</c:v>
                </c:pt>
                <c:pt idx="229">
                  <c:v>8593044952</c:v>
                </c:pt>
                <c:pt idx="230">
                  <c:v>8593490620</c:v>
                </c:pt>
                <c:pt idx="231">
                  <c:v>8593936288</c:v>
                </c:pt>
                <c:pt idx="232">
                  <c:v>8594381956</c:v>
                </c:pt>
                <c:pt idx="233">
                  <c:v>8594827624</c:v>
                </c:pt>
                <c:pt idx="234">
                  <c:v>8595273292</c:v>
                </c:pt>
                <c:pt idx="235">
                  <c:v>8595718960</c:v>
                </c:pt>
                <c:pt idx="236">
                  <c:v>8596164627</c:v>
                </c:pt>
                <c:pt idx="237">
                  <c:v>8596610295</c:v>
                </c:pt>
                <c:pt idx="238">
                  <c:v>8597055963</c:v>
                </c:pt>
                <c:pt idx="239">
                  <c:v>8597501631</c:v>
                </c:pt>
                <c:pt idx="240">
                  <c:v>8597947299</c:v>
                </c:pt>
                <c:pt idx="241">
                  <c:v>8598392967</c:v>
                </c:pt>
                <c:pt idx="242">
                  <c:v>8598838635</c:v>
                </c:pt>
                <c:pt idx="243">
                  <c:v>8599284302</c:v>
                </c:pt>
                <c:pt idx="244">
                  <c:v>8599729970</c:v>
                </c:pt>
                <c:pt idx="245">
                  <c:v>8600175638</c:v>
                </c:pt>
                <c:pt idx="246">
                  <c:v>8600621306</c:v>
                </c:pt>
                <c:pt idx="247">
                  <c:v>8601066974</c:v>
                </c:pt>
                <c:pt idx="248">
                  <c:v>8601512642</c:v>
                </c:pt>
                <c:pt idx="249">
                  <c:v>8601958310</c:v>
                </c:pt>
                <c:pt idx="250">
                  <c:v>8602403977</c:v>
                </c:pt>
                <c:pt idx="251">
                  <c:v>8602849645</c:v>
                </c:pt>
                <c:pt idx="252">
                  <c:v>8603295313</c:v>
                </c:pt>
                <c:pt idx="253">
                  <c:v>8603740981</c:v>
                </c:pt>
                <c:pt idx="254">
                  <c:v>8604186649</c:v>
                </c:pt>
                <c:pt idx="255">
                  <c:v>8604632317</c:v>
                </c:pt>
                <c:pt idx="256">
                  <c:v>8605077985</c:v>
                </c:pt>
                <c:pt idx="257">
                  <c:v>8605523652</c:v>
                </c:pt>
                <c:pt idx="258">
                  <c:v>8605969320</c:v>
                </c:pt>
                <c:pt idx="259">
                  <c:v>8606414988</c:v>
                </c:pt>
                <c:pt idx="260">
                  <c:v>8606860656</c:v>
                </c:pt>
                <c:pt idx="261">
                  <c:v>8607306324</c:v>
                </c:pt>
                <c:pt idx="262">
                  <c:v>8607751992</c:v>
                </c:pt>
                <c:pt idx="263">
                  <c:v>8608197660</c:v>
                </c:pt>
                <c:pt idx="264">
                  <c:v>8608643327</c:v>
                </c:pt>
                <c:pt idx="265">
                  <c:v>8609088995</c:v>
                </c:pt>
                <c:pt idx="266">
                  <c:v>8609534663</c:v>
                </c:pt>
                <c:pt idx="267">
                  <c:v>8609980331</c:v>
                </c:pt>
                <c:pt idx="268">
                  <c:v>8610425999</c:v>
                </c:pt>
                <c:pt idx="269">
                  <c:v>8610871667</c:v>
                </c:pt>
                <c:pt idx="270">
                  <c:v>8611317335</c:v>
                </c:pt>
                <c:pt idx="271">
                  <c:v>8611763002</c:v>
                </c:pt>
                <c:pt idx="272">
                  <c:v>8612208670</c:v>
                </c:pt>
                <c:pt idx="273">
                  <c:v>8612654338</c:v>
                </c:pt>
                <c:pt idx="274">
                  <c:v>8613100006</c:v>
                </c:pt>
                <c:pt idx="275">
                  <c:v>8613545674</c:v>
                </c:pt>
                <c:pt idx="276">
                  <c:v>8613991342</c:v>
                </c:pt>
                <c:pt idx="277">
                  <c:v>8614437010</c:v>
                </c:pt>
                <c:pt idx="278">
                  <c:v>8614882677</c:v>
                </c:pt>
                <c:pt idx="279">
                  <c:v>8615328345</c:v>
                </c:pt>
                <c:pt idx="280">
                  <c:v>8615774013</c:v>
                </c:pt>
                <c:pt idx="281">
                  <c:v>8616219681</c:v>
                </c:pt>
                <c:pt idx="282">
                  <c:v>8616665349</c:v>
                </c:pt>
                <c:pt idx="283">
                  <c:v>8617111017</c:v>
                </c:pt>
                <c:pt idx="284">
                  <c:v>8617556685</c:v>
                </c:pt>
                <c:pt idx="285">
                  <c:v>8618002352</c:v>
                </c:pt>
                <c:pt idx="286">
                  <c:v>8618448020</c:v>
                </c:pt>
                <c:pt idx="287">
                  <c:v>8618893688</c:v>
                </c:pt>
                <c:pt idx="288">
                  <c:v>8619339356</c:v>
                </c:pt>
                <c:pt idx="289">
                  <c:v>8619785024</c:v>
                </c:pt>
                <c:pt idx="290">
                  <c:v>8620230692</c:v>
                </c:pt>
                <c:pt idx="291">
                  <c:v>8620676360</c:v>
                </c:pt>
                <c:pt idx="292">
                  <c:v>8621122027</c:v>
                </c:pt>
                <c:pt idx="293">
                  <c:v>8621567695</c:v>
                </c:pt>
                <c:pt idx="294">
                  <c:v>8622013363</c:v>
                </c:pt>
                <c:pt idx="295">
                  <c:v>8622459031</c:v>
                </c:pt>
                <c:pt idx="296">
                  <c:v>8622904699</c:v>
                </c:pt>
                <c:pt idx="297">
                  <c:v>8623350367</c:v>
                </c:pt>
                <c:pt idx="298">
                  <c:v>8623796035</c:v>
                </c:pt>
                <c:pt idx="299">
                  <c:v>8624241702</c:v>
                </c:pt>
                <c:pt idx="300">
                  <c:v>8624687370</c:v>
                </c:pt>
                <c:pt idx="301">
                  <c:v>8625133038</c:v>
                </c:pt>
                <c:pt idx="302">
                  <c:v>8625578706</c:v>
                </c:pt>
                <c:pt idx="303">
                  <c:v>8626024374</c:v>
                </c:pt>
                <c:pt idx="304">
                  <c:v>8626470042</c:v>
                </c:pt>
                <c:pt idx="305">
                  <c:v>8626915710</c:v>
                </c:pt>
                <c:pt idx="306">
                  <c:v>8627361377</c:v>
                </c:pt>
                <c:pt idx="307">
                  <c:v>8627807045</c:v>
                </c:pt>
                <c:pt idx="308">
                  <c:v>8628252713</c:v>
                </c:pt>
                <c:pt idx="309">
                  <c:v>8628698381</c:v>
                </c:pt>
                <c:pt idx="310">
                  <c:v>8629144049</c:v>
                </c:pt>
                <c:pt idx="311">
                  <c:v>8629589717</c:v>
                </c:pt>
                <c:pt idx="312">
                  <c:v>8630035385</c:v>
                </c:pt>
                <c:pt idx="313">
                  <c:v>8630481052</c:v>
                </c:pt>
                <c:pt idx="314">
                  <c:v>8630926720</c:v>
                </c:pt>
                <c:pt idx="315">
                  <c:v>8631372388</c:v>
                </c:pt>
                <c:pt idx="316">
                  <c:v>8631818056</c:v>
                </c:pt>
                <c:pt idx="317">
                  <c:v>8632263724</c:v>
                </c:pt>
                <c:pt idx="318">
                  <c:v>8632709392</c:v>
                </c:pt>
                <c:pt idx="319">
                  <c:v>8633155060</c:v>
                </c:pt>
                <c:pt idx="320">
                  <c:v>8633600727</c:v>
                </c:pt>
                <c:pt idx="321">
                  <c:v>8634046395</c:v>
                </c:pt>
                <c:pt idx="322">
                  <c:v>8634492063</c:v>
                </c:pt>
                <c:pt idx="323">
                  <c:v>8634937731</c:v>
                </c:pt>
                <c:pt idx="324">
                  <c:v>8635383399</c:v>
                </c:pt>
                <c:pt idx="325">
                  <c:v>8635829067</c:v>
                </c:pt>
                <c:pt idx="326">
                  <c:v>8636274735</c:v>
                </c:pt>
                <c:pt idx="327">
                  <c:v>8636720402</c:v>
                </c:pt>
                <c:pt idx="328">
                  <c:v>8637166070</c:v>
                </c:pt>
                <c:pt idx="329">
                  <c:v>8637611738</c:v>
                </c:pt>
                <c:pt idx="330">
                  <c:v>8638057406</c:v>
                </c:pt>
                <c:pt idx="331">
                  <c:v>8638503074</c:v>
                </c:pt>
                <c:pt idx="332">
                  <c:v>8638948742</c:v>
                </c:pt>
                <c:pt idx="333">
                  <c:v>8639394410</c:v>
                </c:pt>
                <c:pt idx="334">
                  <c:v>8639840077</c:v>
                </c:pt>
                <c:pt idx="335">
                  <c:v>8640285745</c:v>
                </c:pt>
                <c:pt idx="336">
                  <c:v>8640731413</c:v>
                </c:pt>
                <c:pt idx="337">
                  <c:v>8641177081</c:v>
                </c:pt>
                <c:pt idx="338">
                  <c:v>8641622749</c:v>
                </c:pt>
                <c:pt idx="339">
                  <c:v>8642068417</c:v>
                </c:pt>
                <c:pt idx="340">
                  <c:v>8642514085</c:v>
                </c:pt>
                <c:pt idx="341">
                  <c:v>8642959752</c:v>
                </c:pt>
                <c:pt idx="342">
                  <c:v>8643405420</c:v>
                </c:pt>
                <c:pt idx="343">
                  <c:v>8643851088</c:v>
                </c:pt>
                <c:pt idx="344">
                  <c:v>8644296756</c:v>
                </c:pt>
                <c:pt idx="345">
                  <c:v>8644742424</c:v>
                </c:pt>
                <c:pt idx="346">
                  <c:v>8645188092</c:v>
                </c:pt>
                <c:pt idx="347">
                  <c:v>8645633760</c:v>
                </c:pt>
                <c:pt idx="348">
                  <c:v>8646079427</c:v>
                </c:pt>
                <c:pt idx="349">
                  <c:v>8646525095</c:v>
                </c:pt>
                <c:pt idx="350">
                  <c:v>8646970763</c:v>
                </c:pt>
                <c:pt idx="351">
                  <c:v>8647416431</c:v>
                </c:pt>
                <c:pt idx="352">
                  <c:v>8647862099</c:v>
                </c:pt>
                <c:pt idx="353">
                  <c:v>8648307767</c:v>
                </c:pt>
                <c:pt idx="354">
                  <c:v>8648753435</c:v>
                </c:pt>
                <c:pt idx="355">
                  <c:v>8649199102</c:v>
                </c:pt>
                <c:pt idx="356">
                  <c:v>8649644770</c:v>
                </c:pt>
                <c:pt idx="357">
                  <c:v>8650090438</c:v>
                </c:pt>
                <c:pt idx="358">
                  <c:v>8650536106</c:v>
                </c:pt>
                <c:pt idx="359">
                  <c:v>8650981774</c:v>
                </c:pt>
                <c:pt idx="360">
                  <c:v>8651427442</c:v>
                </c:pt>
                <c:pt idx="361">
                  <c:v>8651873110</c:v>
                </c:pt>
                <c:pt idx="362">
                  <c:v>8652318777</c:v>
                </c:pt>
                <c:pt idx="363">
                  <c:v>8652764445</c:v>
                </c:pt>
                <c:pt idx="364">
                  <c:v>8653210113</c:v>
                </c:pt>
                <c:pt idx="365">
                  <c:v>8653655781</c:v>
                </c:pt>
                <c:pt idx="366">
                  <c:v>8654101449</c:v>
                </c:pt>
                <c:pt idx="367">
                  <c:v>8654547117</c:v>
                </c:pt>
                <c:pt idx="368">
                  <c:v>8654992785</c:v>
                </c:pt>
                <c:pt idx="369">
                  <c:v>8655438452</c:v>
                </c:pt>
                <c:pt idx="370">
                  <c:v>8655884120</c:v>
                </c:pt>
                <c:pt idx="371">
                  <c:v>8656329788</c:v>
                </c:pt>
                <c:pt idx="372">
                  <c:v>8656775456</c:v>
                </c:pt>
                <c:pt idx="373">
                  <c:v>8657221124</c:v>
                </c:pt>
                <c:pt idx="374">
                  <c:v>8657666792</c:v>
                </c:pt>
                <c:pt idx="375">
                  <c:v>8658112460</c:v>
                </c:pt>
                <c:pt idx="376">
                  <c:v>8658558127</c:v>
                </c:pt>
                <c:pt idx="377">
                  <c:v>8659003795</c:v>
                </c:pt>
                <c:pt idx="378">
                  <c:v>8659449463</c:v>
                </c:pt>
                <c:pt idx="379">
                  <c:v>8659895131</c:v>
                </c:pt>
                <c:pt idx="380">
                  <c:v>8660340799</c:v>
                </c:pt>
                <c:pt idx="381">
                  <c:v>8660786467</c:v>
                </c:pt>
                <c:pt idx="382">
                  <c:v>8661232135</c:v>
                </c:pt>
                <c:pt idx="383">
                  <c:v>8661677802</c:v>
                </c:pt>
                <c:pt idx="384">
                  <c:v>8662123470</c:v>
                </c:pt>
                <c:pt idx="385">
                  <c:v>8662569138</c:v>
                </c:pt>
                <c:pt idx="386">
                  <c:v>8663014806</c:v>
                </c:pt>
                <c:pt idx="387">
                  <c:v>8663460474</c:v>
                </c:pt>
                <c:pt idx="388">
                  <c:v>8663906142</c:v>
                </c:pt>
                <c:pt idx="389">
                  <c:v>8664351810</c:v>
                </c:pt>
                <c:pt idx="390">
                  <c:v>8664797477</c:v>
                </c:pt>
                <c:pt idx="391">
                  <c:v>8665243145</c:v>
                </c:pt>
                <c:pt idx="392">
                  <c:v>8665688813</c:v>
                </c:pt>
                <c:pt idx="393">
                  <c:v>8666134481</c:v>
                </c:pt>
                <c:pt idx="394">
                  <c:v>8666580149</c:v>
                </c:pt>
                <c:pt idx="395">
                  <c:v>8667025817</c:v>
                </c:pt>
                <c:pt idx="396">
                  <c:v>8667471485</c:v>
                </c:pt>
                <c:pt idx="397">
                  <c:v>8667917152</c:v>
                </c:pt>
                <c:pt idx="398">
                  <c:v>8668362820</c:v>
                </c:pt>
                <c:pt idx="399">
                  <c:v>8668808488</c:v>
                </c:pt>
                <c:pt idx="400">
                  <c:v>8669254156</c:v>
                </c:pt>
                <c:pt idx="401">
                  <c:v>8669699824</c:v>
                </c:pt>
                <c:pt idx="402">
                  <c:v>8670145492</c:v>
                </c:pt>
                <c:pt idx="403">
                  <c:v>8670591160</c:v>
                </c:pt>
                <c:pt idx="404">
                  <c:v>8671036827</c:v>
                </c:pt>
                <c:pt idx="405">
                  <c:v>8671482495</c:v>
                </c:pt>
                <c:pt idx="406">
                  <c:v>8671928163</c:v>
                </c:pt>
                <c:pt idx="407">
                  <c:v>8672373831</c:v>
                </c:pt>
                <c:pt idx="408">
                  <c:v>8672819499</c:v>
                </c:pt>
                <c:pt idx="409">
                  <c:v>8673265167</c:v>
                </c:pt>
                <c:pt idx="410">
                  <c:v>8673710835</c:v>
                </c:pt>
                <c:pt idx="411">
                  <c:v>8674156502</c:v>
                </c:pt>
                <c:pt idx="412">
                  <c:v>8674602170</c:v>
                </c:pt>
                <c:pt idx="413">
                  <c:v>8675047838</c:v>
                </c:pt>
                <c:pt idx="414">
                  <c:v>8675493506</c:v>
                </c:pt>
                <c:pt idx="415">
                  <c:v>8675939174</c:v>
                </c:pt>
                <c:pt idx="416">
                  <c:v>8676384842</c:v>
                </c:pt>
                <c:pt idx="417">
                  <c:v>8676830510</c:v>
                </c:pt>
                <c:pt idx="418">
                  <c:v>8677276177</c:v>
                </c:pt>
                <c:pt idx="419">
                  <c:v>8677721845</c:v>
                </c:pt>
                <c:pt idx="420">
                  <c:v>8678167513</c:v>
                </c:pt>
                <c:pt idx="421">
                  <c:v>8678613181</c:v>
                </c:pt>
                <c:pt idx="422">
                  <c:v>8679058849</c:v>
                </c:pt>
                <c:pt idx="423">
                  <c:v>8679504517</c:v>
                </c:pt>
                <c:pt idx="424">
                  <c:v>8679950185</c:v>
                </c:pt>
                <c:pt idx="425">
                  <c:v>8680395852</c:v>
                </c:pt>
                <c:pt idx="426">
                  <c:v>8680841520</c:v>
                </c:pt>
                <c:pt idx="427">
                  <c:v>8681287188</c:v>
                </c:pt>
                <c:pt idx="428">
                  <c:v>8681732856</c:v>
                </c:pt>
                <c:pt idx="429">
                  <c:v>8682178524</c:v>
                </c:pt>
                <c:pt idx="430">
                  <c:v>8682624192</c:v>
                </c:pt>
                <c:pt idx="431">
                  <c:v>8683069860</c:v>
                </c:pt>
                <c:pt idx="432">
                  <c:v>8683515527</c:v>
                </c:pt>
                <c:pt idx="433">
                  <c:v>8683961195</c:v>
                </c:pt>
                <c:pt idx="434">
                  <c:v>8684406863</c:v>
                </c:pt>
                <c:pt idx="435">
                  <c:v>8684852531</c:v>
                </c:pt>
                <c:pt idx="436">
                  <c:v>8685298199</c:v>
                </c:pt>
                <c:pt idx="437">
                  <c:v>8685743867</c:v>
                </c:pt>
                <c:pt idx="438">
                  <c:v>8686189535</c:v>
                </c:pt>
                <c:pt idx="439">
                  <c:v>8686635202</c:v>
                </c:pt>
                <c:pt idx="440">
                  <c:v>8687080870</c:v>
                </c:pt>
                <c:pt idx="441">
                  <c:v>8687526538</c:v>
                </c:pt>
                <c:pt idx="442">
                  <c:v>8687972206</c:v>
                </c:pt>
                <c:pt idx="443">
                  <c:v>8688417874</c:v>
                </c:pt>
                <c:pt idx="444">
                  <c:v>8688863542</c:v>
                </c:pt>
                <c:pt idx="445">
                  <c:v>8689309210</c:v>
                </c:pt>
                <c:pt idx="446">
                  <c:v>8689754877</c:v>
                </c:pt>
                <c:pt idx="447">
                  <c:v>8690200545</c:v>
                </c:pt>
                <c:pt idx="448">
                  <c:v>8690646213</c:v>
                </c:pt>
                <c:pt idx="449">
                  <c:v>8691091881</c:v>
                </c:pt>
                <c:pt idx="450">
                  <c:v>8691537549</c:v>
                </c:pt>
                <c:pt idx="451">
                  <c:v>8691983217</c:v>
                </c:pt>
                <c:pt idx="452">
                  <c:v>8692428885</c:v>
                </c:pt>
                <c:pt idx="453">
                  <c:v>8692874552</c:v>
                </c:pt>
                <c:pt idx="454">
                  <c:v>8693320220</c:v>
                </c:pt>
                <c:pt idx="455">
                  <c:v>8693765888</c:v>
                </c:pt>
                <c:pt idx="456">
                  <c:v>8694211556</c:v>
                </c:pt>
                <c:pt idx="457">
                  <c:v>8694657224</c:v>
                </c:pt>
                <c:pt idx="458">
                  <c:v>8695102892</c:v>
                </c:pt>
                <c:pt idx="459">
                  <c:v>8695548560</c:v>
                </c:pt>
                <c:pt idx="460">
                  <c:v>8695994227</c:v>
                </c:pt>
                <c:pt idx="461">
                  <c:v>8696439895</c:v>
                </c:pt>
                <c:pt idx="462">
                  <c:v>8696885563</c:v>
                </c:pt>
                <c:pt idx="463">
                  <c:v>8697331231</c:v>
                </c:pt>
                <c:pt idx="464">
                  <c:v>8697776899</c:v>
                </c:pt>
                <c:pt idx="465">
                  <c:v>8698222567</c:v>
                </c:pt>
                <c:pt idx="466">
                  <c:v>8698668235</c:v>
                </c:pt>
                <c:pt idx="467">
                  <c:v>8699113902</c:v>
                </c:pt>
                <c:pt idx="468">
                  <c:v>8699559570</c:v>
                </c:pt>
                <c:pt idx="469">
                  <c:v>8700005238</c:v>
                </c:pt>
                <c:pt idx="470">
                  <c:v>8700450906</c:v>
                </c:pt>
                <c:pt idx="471">
                  <c:v>8700896574</c:v>
                </c:pt>
                <c:pt idx="472">
                  <c:v>8701342242</c:v>
                </c:pt>
                <c:pt idx="473">
                  <c:v>8701787910</c:v>
                </c:pt>
                <c:pt idx="474">
                  <c:v>8702233577</c:v>
                </c:pt>
                <c:pt idx="475">
                  <c:v>8702679245</c:v>
                </c:pt>
                <c:pt idx="476">
                  <c:v>8703124913</c:v>
                </c:pt>
                <c:pt idx="477">
                  <c:v>8703570581</c:v>
                </c:pt>
                <c:pt idx="478">
                  <c:v>8704016249</c:v>
                </c:pt>
                <c:pt idx="479">
                  <c:v>8704461917</c:v>
                </c:pt>
                <c:pt idx="480">
                  <c:v>8704907585</c:v>
                </c:pt>
                <c:pt idx="481">
                  <c:v>8705353252</c:v>
                </c:pt>
                <c:pt idx="482">
                  <c:v>8705798920</c:v>
                </c:pt>
                <c:pt idx="483">
                  <c:v>8706244588</c:v>
                </c:pt>
                <c:pt idx="484">
                  <c:v>8706690256</c:v>
                </c:pt>
                <c:pt idx="485">
                  <c:v>8707135924</c:v>
                </c:pt>
                <c:pt idx="486">
                  <c:v>8707581592</c:v>
                </c:pt>
                <c:pt idx="487">
                  <c:v>8708027260</c:v>
                </c:pt>
                <c:pt idx="488">
                  <c:v>8708472927</c:v>
                </c:pt>
                <c:pt idx="489">
                  <c:v>8708918595</c:v>
                </c:pt>
                <c:pt idx="490">
                  <c:v>8709364263</c:v>
                </c:pt>
                <c:pt idx="491">
                  <c:v>8709809931</c:v>
                </c:pt>
                <c:pt idx="492">
                  <c:v>8710255599</c:v>
                </c:pt>
                <c:pt idx="493">
                  <c:v>8710701267</c:v>
                </c:pt>
                <c:pt idx="494">
                  <c:v>8711146935</c:v>
                </c:pt>
                <c:pt idx="495">
                  <c:v>8711592602</c:v>
                </c:pt>
                <c:pt idx="496">
                  <c:v>8712038270</c:v>
                </c:pt>
                <c:pt idx="497">
                  <c:v>8712483938</c:v>
                </c:pt>
                <c:pt idx="498">
                  <c:v>8712929606</c:v>
                </c:pt>
                <c:pt idx="499">
                  <c:v>8713375274</c:v>
                </c:pt>
                <c:pt idx="500">
                  <c:v>8713820942</c:v>
                </c:pt>
                <c:pt idx="501">
                  <c:v>8714266610</c:v>
                </c:pt>
                <c:pt idx="502">
                  <c:v>8714712277</c:v>
                </c:pt>
                <c:pt idx="503">
                  <c:v>8715157945</c:v>
                </c:pt>
                <c:pt idx="504">
                  <c:v>8715603613</c:v>
                </c:pt>
                <c:pt idx="505">
                  <c:v>8716049281</c:v>
                </c:pt>
                <c:pt idx="506">
                  <c:v>8716494949</c:v>
                </c:pt>
                <c:pt idx="507">
                  <c:v>8716940617</c:v>
                </c:pt>
                <c:pt idx="508">
                  <c:v>8717386285</c:v>
                </c:pt>
                <c:pt idx="509">
                  <c:v>8717831952</c:v>
                </c:pt>
                <c:pt idx="510">
                  <c:v>8718277620</c:v>
                </c:pt>
                <c:pt idx="511">
                  <c:v>8718723288</c:v>
                </c:pt>
                <c:pt idx="512">
                  <c:v>8719168956</c:v>
                </c:pt>
                <c:pt idx="513">
                  <c:v>8719614624</c:v>
                </c:pt>
                <c:pt idx="514">
                  <c:v>8720060292</c:v>
                </c:pt>
                <c:pt idx="515">
                  <c:v>8720505960</c:v>
                </c:pt>
                <c:pt idx="516">
                  <c:v>8720951627</c:v>
                </c:pt>
                <c:pt idx="517">
                  <c:v>8721397295</c:v>
                </c:pt>
                <c:pt idx="518">
                  <c:v>8721842963</c:v>
                </c:pt>
                <c:pt idx="519">
                  <c:v>8722288631</c:v>
                </c:pt>
                <c:pt idx="520">
                  <c:v>8722734299</c:v>
                </c:pt>
                <c:pt idx="521">
                  <c:v>8723179967</c:v>
                </c:pt>
                <c:pt idx="522">
                  <c:v>8723625635</c:v>
                </c:pt>
                <c:pt idx="523">
                  <c:v>8724071302</c:v>
                </c:pt>
                <c:pt idx="524">
                  <c:v>8724516970</c:v>
                </c:pt>
                <c:pt idx="525">
                  <c:v>8724962638</c:v>
                </c:pt>
                <c:pt idx="526">
                  <c:v>8725408306</c:v>
                </c:pt>
                <c:pt idx="527">
                  <c:v>8725853974</c:v>
                </c:pt>
                <c:pt idx="528">
                  <c:v>8726299642</c:v>
                </c:pt>
                <c:pt idx="529">
                  <c:v>8726745310</c:v>
                </c:pt>
                <c:pt idx="530">
                  <c:v>8727190977</c:v>
                </c:pt>
                <c:pt idx="531">
                  <c:v>8727636645</c:v>
                </c:pt>
                <c:pt idx="532">
                  <c:v>8728082313</c:v>
                </c:pt>
                <c:pt idx="533">
                  <c:v>8728527981</c:v>
                </c:pt>
                <c:pt idx="534">
                  <c:v>8728973649</c:v>
                </c:pt>
                <c:pt idx="535">
                  <c:v>8729419317</c:v>
                </c:pt>
                <c:pt idx="536">
                  <c:v>8729864985</c:v>
                </c:pt>
                <c:pt idx="537">
                  <c:v>8730310652</c:v>
                </c:pt>
                <c:pt idx="538">
                  <c:v>8730756320</c:v>
                </c:pt>
                <c:pt idx="539">
                  <c:v>8731201988</c:v>
                </c:pt>
                <c:pt idx="540">
                  <c:v>8731647656</c:v>
                </c:pt>
                <c:pt idx="541">
                  <c:v>8732093324</c:v>
                </c:pt>
                <c:pt idx="542">
                  <c:v>8732538992</c:v>
                </c:pt>
                <c:pt idx="543">
                  <c:v>8732984660</c:v>
                </c:pt>
                <c:pt idx="544">
                  <c:v>8733430327</c:v>
                </c:pt>
                <c:pt idx="545">
                  <c:v>8733875995</c:v>
                </c:pt>
                <c:pt idx="546">
                  <c:v>8734321663</c:v>
                </c:pt>
                <c:pt idx="547">
                  <c:v>8734767331</c:v>
                </c:pt>
                <c:pt idx="548">
                  <c:v>8735212999</c:v>
                </c:pt>
                <c:pt idx="549">
                  <c:v>8735658667</c:v>
                </c:pt>
                <c:pt idx="550">
                  <c:v>8736104335</c:v>
                </c:pt>
                <c:pt idx="551">
                  <c:v>8736550002</c:v>
                </c:pt>
                <c:pt idx="552">
                  <c:v>8736995670</c:v>
                </c:pt>
                <c:pt idx="553">
                  <c:v>8737441338</c:v>
                </c:pt>
                <c:pt idx="554">
                  <c:v>8737887006</c:v>
                </c:pt>
                <c:pt idx="555">
                  <c:v>8738332674</c:v>
                </c:pt>
                <c:pt idx="556">
                  <c:v>8738778342</c:v>
                </c:pt>
                <c:pt idx="557">
                  <c:v>8739224010</c:v>
                </c:pt>
                <c:pt idx="558">
                  <c:v>8739669677</c:v>
                </c:pt>
                <c:pt idx="559">
                  <c:v>8740115345</c:v>
                </c:pt>
                <c:pt idx="560">
                  <c:v>8740561013</c:v>
                </c:pt>
                <c:pt idx="561">
                  <c:v>8741006681</c:v>
                </c:pt>
                <c:pt idx="562">
                  <c:v>8741452349</c:v>
                </c:pt>
                <c:pt idx="563">
                  <c:v>8741898017</c:v>
                </c:pt>
                <c:pt idx="564">
                  <c:v>8742343685</c:v>
                </c:pt>
                <c:pt idx="565">
                  <c:v>8742789352</c:v>
                </c:pt>
                <c:pt idx="566">
                  <c:v>8743235020</c:v>
                </c:pt>
                <c:pt idx="567">
                  <c:v>8743680688</c:v>
                </c:pt>
                <c:pt idx="568">
                  <c:v>8744126356</c:v>
                </c:pt>
                <c:pt idx="569">
                  <c:v>8744572024</c:v>
                </c:pt>
                <c:pt idx="570">
                  <c:v>8745017692</c:v>
                </c:pt>
                <c:pt idx="571">
                  <c:v>8745463360</c:v>
                </c:pt>
                <c:pt idx="572">
                  <c:v>8745909027</c:v>
                </c:pt>
                <c:pt idx="573">
                  <c:v>8746354695</c:v>
                </c:pt>
                <c:pt idx="574">
                  <c:v>8746800363</c:v>
                </c:pt>
                <c:pt idx="575">
                  <c:v>8747246031</c:v>
                </c:pt>
                <c:pt idx="576">
                  <c:v>8747691699</c:v>
                </c:pt>
                <c:pt idx="577">
                  <c:v>8748137367</c:v>
                </c:pt>
                <c:pt idx="578">
                  <c:v>8748583035</c:v>
                </c:pt>
                <c:pt idx="579">
                  <c:v>8749028702</c:v>
                </c:pt>
                <c:pt idx="580">
                  <c:v>8749474370</c:v>
                </c:pt>
                <c:pt idx="581">
                  <c:v>8749920038</c:v>
                </c:pt>
                <c:pt idx="582">
                  <c:v>8750365706</c:v>
                </c:pt>
                <c:pt idx="583">
                  <c:v>8750811374</c:v>
                </c:pt>
                <c:pt idx="584">
                  <c:v>8751257042</c:v>
                </c:pt>
                <c:pt idx="585">
                  <c:v>8751702710</c:v>
                </c:pt>
                <c:pt idx="586">
                  <c:v>8752148377</c:v>
                </c:pt>
                <c:pt idx="587">
                  <c:v>8752594045</c:v>
                </c:pt>
                <c:pt idx="588">
                  <c:v>8753039713</c:v>
                </c:pt>
                <c:pt idx="589">
                  <c:v>8753485381</c:v>
                </c:pt>
                <c:pt idx="590">
                  <c:v>8753931049</c:v>
                </c:pt>
                <c:pt idx="591">
                  <c:v>8754376717</c:v>
                </c:pt>
                <c:pt idx="592">
                  <c:v>8754822385</c:v>
                </c:pt>
                <c:pt idx="593">
                  <c:v>8755268052</c:v>
                </c:pt>
                <c:pt idx="594">
                  <c:v>8755713720</c:v>
                </c:pt>
                <c:pt idx="595">
                  <c:v>8756159388</c:v>
                </c:pt>
                <c:pt idx="596">
                  <c:v>8756605056</c:v>
                </c:pt>
                <c:pt idx="597">
                  <c:v>8757050724</c:v>
                </c:pt>
                <c:pt idx="598">
                  <c:v>8757496392</c:v>
                </c:pt>
                <c:pt idx="599">
                  <c:v>8757942060</c:v>
                </c:pt>
                <c:pt idx="600">
                  <c:v>8758387728</c:v>
                </c:pt>
                <c:pt idx="601">
                  <c:v>8758833395</c:v>
                </c:pt>
                <c:pt idx="602">
                  <c:v>8759279063</c:v>
                </c:pt>
                <c:pt idx="603">
                  <c:v>8759724731</c:v>
                </c:pt>
                <c:pt idx="604">
                  <c:v>8760170399</c:v>
                </c:pt>
                <c:pt idx="605">
                  <c:v>8760616067</c:v>
                </c:pt>
                <c:pt idx="606">
                  <c:v>8761061735</c:v>
                </c:pt>
                <c:pt idx="607">
                  <c:v>8761507403</c:v>
                </c:pt>
                <c:pt idx="608">
                  <c:v>8761953070</c:v>
                </c:pt>
                <c:pt idx="609">
                  <c:v>8762398738</c:v>
                </c:pt>
                <c:pt idx="610">
                  <c:v>8762844406</c:v>
                </c:pt>
                <c:pt idx="611">
                  <c:v>8763290074</c:v>
                </c:pt>
                <c:pt idx="612">
                  <c:v>8763735742</c:v>
                </c:pt>
                <c:pt idx="613">
                  <c:v>8764181410</c:v>
                </c:pt>
                <c:pt idx="614">
                  <c:v>8764627078</c:v>
                </c:pt>
                <c:pt idx="615">
                  <c:v>8765072745</c:v>
                </c:pt>
                <c:pt idx="616">
                  <c:v>8765518413</c:v>
                </c:pt>
                <c:pt idx="617">
                  <c:v>8765964081</c:v>
                </c:pt>
                <c:pt idx="618">
                  <c:v>8766409749</c:v>
                </c:pt>
                <c:pt idx="619">
                  <c:v>8766855417</c:v>
                </c:pt>
                <c:pt idx="620">
                  <c:v>8767301085</c:v>
                </c:pt>
                <c:pt idx="621">
                  <c:v>8767746753</c:v>
                </c:pt>
                <c:pt idx="622">
                  <c:v>8768192420</c:v>
                </c:pt>
                <c:pt idx="623">
                  <c:v>8768638088</c:v>
                </c:pt>
                <c:pt idx="624">
                  <c:v>8769083756</c:v>
                </c:pt>
                <c:pt idx="625">
                  <c:v>8769529424</c:v>
                </c:pt>
                <c:pt idx="626">
                  <c:v>8769975092</c:v>
                </c:pt>
                <c:pt idx="627">
                  <c:v>8770420760</c:v>
                </c:pt>
                <c:pt idx="628">
                  <c:v>8770866428</c:v>
                </c:pt>
                <c:pt idx="629">
                  <c:v>8771312095</c:v>
                </c:pt>
                <c:pt idx="630">
                  <c:v>8771757763</c:v>
                </c:pt>
                <c:pt idx="631">
                  <c:v>8772203431</c:v>
                </c:pt>
                <c:pt idx="632">
                  <c:v>8772649099</c:v>
                </c:pt>
                <c:pt idx="633">
                  <c:v>8773094767</c:v>
                </c:pt>
                <c:pt idx="634">
                  <c:v>8773540435</c:v>
                </c:pt>
                <c:pt idx="635">
                  <c:v>8773986103</c:v>
                </c:pt>
                <c:pt idx="636">
                  <c:v>8774431770</c:v>
                </c:pt>
                <c:pt idx="637">
                  <c:v>8774877438</c:v>
                </c:pt>
                <c:pt idx="638">
                  <c:v>8775323106</c:v>
                </c:pt>
                <c:pt idx="639">
                  <c:v>8775768774</c:v>
                </c:pt>
                <c:pt idx="640">
                  <c:v>8776214442</c:v>
                </c:pt>
                <c:pt idx="641">
                  <c:v>8776660110</c:v>
                </c:pt>
                <c:pt idx="642">
                  <c:v>8777105778</c:v>
                </c:pt>
                <c:pt idx="643">
                  <c:v>8777551445</c:v>
                </c:pt>
                <c:pt idx="644">
                  <c:v>8777997113</c:v>
                </c:pt>
                <c:pt idx="645">
                  <c:v>8778442781</c:v>
                </c:pt>
                <c:pt idx="646">
                  <c:v>8778888449</c:v>
                </c:pt>
                <c:pt idx="647">
                  <c:v>8779334117</c:v>
                </c:pt>
                <c:pt idx="648">
                  <c:v>8779779785</c:v>
                </c:pt>
                <c:pt idx="649">
                  <c:v>8780225453</c:v>
                </c:pt>
                <c:pt idx="650">
                  <c:v>8780671120</c:v>
                </c:pt>
                <c:pt idx="651">
                  <c:v>8781116788</c:v>
                </c:pt>
                <c:pt idx="652">
                  <c:v>8781562456</c:v>
                </c:pt>
                <c:pt idx="653">
                  <c:v>8782008124</c:v>
                </c:pt>
                <c:pt idx="654">
                  <c:v>8782453792</c:v>
                </c:pt>
                <c:pt idx="655">
                  <c:v>8782899460</c:v>
                </c:pt>
                <c:pt idx="656">
                  <c:v>8783345128</c:v>
                </c:pt>
                <c:pt idx="657">
                  <c:v>8783790795</c:v>
                </c:pt>
                <c:pt idx="658">
                  <c:v>8784236463</c:v>
                </c:pt>
                <c:pt idx="659">
                  <c:v>8784682131</c:v>
                </c:pt>
                <c:pt idx="660">
                  <c:v>8785127799</c:v>
                </c:pt>
                <c:pt idx="661">
                  <c:v>8785573467</c:v>
                </c:pt>
                <c:pt idx="662">
                  <c:v>8786019135</c:v>
                </c:pt>
                <c:pt idx="663">
                  <c:v>8786464803</c:v>
                </c:pt>
                <c:pt idx="664">
                  <c:v>8786910470</c:v>
                </c:pt>
                <c:pt idx="665">
                  <c:v>8787356138</c:v>
                </c:pt>
                <c:pt idx="666">
                  <c:v>8787801806</c:v>
                </c:pt>
                <c:pt idx="667">
                  <c:v>8788247474</c:v>
                </c:pt>
                <c:pt idx="668">
                  <c:v>8788693142</c:v>
                </c:pt>
                <c:pt idx="669">
                  <c:v>8789138810</c:v>
                </c:pt>
                <c:pt idx="670">
                  <c:v>8789584478</c:v>
                </c:pt>
                <c:pt idx="671">
                  <c:v>8790030145</c:v>
                </c:pt>
                <c:pt idx="672">
                  <c:v>8790475813</c:v>
                </c:pt>
                <c:pt idx="673">
                  <c:v>8790921481</c:v>
                </c:pt>
                <c:pt idx="674">
                  <c:v>8791367149</c:v>
                </c:pt>
                <c:pt idx="675">
                  <c:v>8791812817</c:v>
                </c:pt>
                <c:pt idx="676">
                  <c:v>8792258485</c:v>
                </c:pt>
                <c:pt idx="677">
                  <c:v>8792704153</c:v>
                </c:pt>
                <c:pt idx="678">
                  <c:v>8793149820</c:v>
                </c:pt>
                <c:pt idx="679">
                  <c:v>8793595488</c:v>
                </c:pt>
                <c:pt idx="680">
                  <c:v>8794041156</c:v>
                </c:pt>
                <c:pt idx="681">
                  <c:v>8794486824</c:v>
                </c:pt>
                <c:pt idx="682">
                  <c:v>8794932492</c:v>
                </c:pt>
                <c:pt idx="683">
                  <c:v>8795378160</c:v>
                </c:pt>
                <c:pt idx="684">
                  <c:v>8795823828</c:v>
                </c:pt>
                <c:pt idx="685">
                  <c:v>8796269495</c:v>
                </c:pt>
                <c:pt idx="686">
                  <c:v>8796715163</c:v>
                </c:pt>
                <c:pt idx="687">
                  <c:v>8797160831</c:v>
                </c:pt>
                <c:pt idx="688">
                  <c:v>8797606499</c:v>
                </c:pt>
                <c:pt idx="689">
                  <c:v>8798052167</c:v>
                </c:pt>
                <c:pt idx="690">
                  <c:v>8798497835</c:v>
                </c:pt>
                <c:pt idx="691">
                  <c:v>8798943503</c:v>
                </c:pt>
                <c:pt idx="692">
                  <c:v>8799389170</c:v>
                </c:pt>
                <c:pt idx="693">
                  <c:v>8799834838</c:v>
                </c:pt>
                <c:pt idx="694">
                  <c:v>8800280506</c:v>
                </c:pt>
                <c:pt idx="695">
                  <c:v>8800726174</c:v>
                </c:pt>
                <c:pt idx="696">
                  <c:v>8801171842</c:v>
                </c:pt>
                <c:pt idx="697">
                  <c:v>8801617510</c:v>
                </c:pt>
                <c:pt idx="698">
                  <c:v>8802063178</c:v>
                </c:pt>
                <c:pt idx="699">
                  <c:v>8802508845</c:v>
                </c:pt>
                <c:pt idx="700">
                  <c:v>8802954513</c:v>
                </c:pt>
                <c:pt idx="701">
                  <c:v>8803400181</c:v>
                </c:pt>
                <c:pt idx="702">
                  <c:v>8803845849</c:v>
                </c:pt>
                <c:pt idx="703">
                  <c:v>8804291517</c:v>
                </c:pt>
                <c:pt idx="704">
                  <c:v>8804737185</c:v>
                </c:pt>
                <c:pt idx="705">
                  <c:v>8805182853</c:v>
                </c:pt>
                <c:pt idx="706">
                  <c:v>8805628520</c:v>
                </c:pt>
                <c:pt idx="707">
                  <c:v>8806074188</c:v>
                </c:pt>
                <c:pt idx="708">
                  <c:v>8806519856</c:v>
                </c:pt>
                <c:pt idx="709">
                  <c:v>8806965524</c:v>
                </c:pt>
                <c:pt idx="710">
                  <c:v>8807411192</c:v>
                </c:pt>
                <c:pt idx="711">
                  <c:v>8807856860</c:v>
                </c:pt>
                <c:pt idx="712">
                  <c:v>8808302528</c:v>
                </c:pt>
                <c:pt idx="713">
                  <c:v>8808748195</c:v>
                </c:pt>
                <c:pt idx="714">
                  <c:v>8809193863</c:v>
                </c:pt>
                <c:pt idx="715">
                  <c:v>8809639531</c:v>
                </c:pt>
                <c:pt idx="716">
                  <c:v>8810085199</c:v>
                </c:pt>
                <c:pt idx="717">
                  <c:v>8810530867</c:v>
                </c:pt>
                <c:pt idx="718">
                  <c:v>8810976535</c:v>
                </c:pt>
                <c:pt idx="719">
                  <c:v>8811422203</c:v>
                </c:pt>
                <c:pt idx="720">
                  <c:v>8811867870</c:v>
                </c:pt>
                <c:pt idx="721">
                  <c:v>8812313538</c:v>
                </c:pt>
                <c:pt idx="722">
                  <c:v>8812759206</c:v>
                </c:pt>
                <c:pt idx="723">
                  <c:v>8813204874</c:v>
                </c:pt>
                <c:pt idx="724">
                  <c:v>8813650542</c:v>
                </c:pt>
                <c:pt idx="725">
                  <c:v>8814096210</c:v>
                </c:pt>
                <c:pt idx="726">
                  <c:v>8814541878</c:v>
                </c:pt>
                <c:pt idx="727">
                  <c:v>8814987545</c:v>
                </c:pt>
                <c:pt idx="728">
                  <c:v>8815433213</c:v>
                </c:pt>
                <c:pt idx="729">
                  <c:v>8815878881</c:v>
                </c:pt>
                <c:pt idx="730">
                  <c:v>8816324549</c:v>
                </c:pt>
                <c:pt idx="731">
                  <c:v>8816770217</c:v>
                </c:pt>
                <c:pt idx="732">
                  <c:v>8817215885</c:v>
                </c:pt>
                <c:pt idx="733">
                  <c:v>8817661553</c:v>
                </c:pt>
                <c:pt idx="734">
                  <c:v>8818107220</c:v>
                </c:pt>
                <c:pt idx="735">
                  <c:v>8818552888</c:v>
                </c:pt>
                <c:pt idx="736">
                  <c:v>8818998556</c:v>
                </c:pt>
                <c:pt idx="737">
                  <c:v>8819444224</c:v>
                </c:pt>
                <c:pt idx="738">
                  <c:v>8819889892</c:v>
                </c:pt>
                <c:pt idx="739">
                  <c:v>8820335560</c:v>
                </c:pt>
                <c:pt idx="740">
                  <c:v>8820781228</c:v>
                </c:pt>
                <c:pt idx="741">
                  <c:v>8821226895</c:v>
                </c:pt>
                <c:pt idx="742">
                  <c:v>8821672563</c:v>
                </c:pt>
                <c:pt idx="743">
                  <c:v>8822118231</c:v>
                </c:pt>
                <c:pt idx="744">
                  <c:v>8822563899</c:v>
                </c:pt>
                <c:pt idx="745">
                  <c:v>8823009567</c:v>
                </c:pt>
                <c:pt idx="746">
                  <c:v>8823455235</c:v>
                </c:pt>
                <c:pt idx="747">
                  <c:v>8823900903</c:v>
                </c:pt>
                <c:pt idx="748">
                  <c:v>8824346570</c:v>
                </c:pt>
                <c:pt idx="749">
                  <c:v>8824792238</c:v>
                </c:pt>
                <c:pt idx="750">
                  <c:v>8825237906</c:v>
                </c:pt>
                <c:pt idx="751">
                  <c:v>8825683574</c:v>
                </c:pt>
                <c:pt idx="752">
                  <c:v>8826129242</c:v>
                </c:pt>
                <c:pt idx="753">
                  <c:v>8826574910</c:v>
                </c:pt>
                <c:pt idx="754">
                  <c:v>8827020578</c:v>
                </c:pt>
                <c:pt idx="755">
                  <c:v>8827466245</c:v>
                </c:pt>
                <c:pt idx="756">
                  <c:v>8827911913</c:v>
                </c:pt>
                <c:pt idx="757">
                  <c:v>8828357581</c:v>
                </c:pt>
                <c:pt idx="758">
                  <c:v>8828803249</c:v>
                </c:pt>
                <c:pt idx="759">
                  <c:v>8829248917</c:v>
                </c:pt>
                <c:pt idx="760">
                  <c:v>8829694585</c:v>
                </c:pt>
                <c:pt idx="761">
                  <c:v>8830140253</c:v>
                </c:pt>
                <c:pt idx="762">
                  <c:v>8830585920</c:v>
                </c:pt>
                <c:pt idx="763">
                  <c:v>8831031588</c:v>
                </c:pt>
                <c:pt idx="764">
                  <c:v>8831477256</c:v>
                </c:pt>
                <c:pt idx="765">
                  <c:v>8831922924</c:v>
                </c:pt>
                <c:pt idx="766">
                  <c:v>8832368592</c:v>
                </c:pt>
                <c:pt idx="767">
                  <c:v>8832814260</c:v>
                </c:pt>
                <c:pt idx="768">
                  <c:v>8833259928</c:v>
                </c:pt>
                <c:pt idx="769">
                  <c:v>8833705595</c:v>
                </c:pt>
                <c:pt idx="770">
                  <c:v>8834151263</c:v>
                </c:pt>
                <c:pt idx="771">
                  <c:v>8834596931</c:v>
                </c:pt>
                <c:pt idx="772">
                  <c:v>8835042599</c:v>
                </c:pt>
                <c:pt idx="773">
                  <c:v>8835488267</c:v>
                </c:pt>
                <c:pt idx="774">
                  <c:v>8835933935</c:v>
                </c:pt>
                <c:pt idx="775">
                  <c:v>8836379603</c:v>
                </c:pt>
                <c:pt idx="776">
                  <c:v>8836825270</c:v>
                </c:pt>
                <c:pt idx="777">
                  <c:v>8837270938</c:v>
                </c:pt>
                <c:pt idx="778">
                  <c:v>8837716606</c:v>
                </c:pt>
                <c:pt idx="779">
                  <c:v>8838162274</c:v>
                </c:pt>
                <c:pt idx="780">
                  <c:v>8838607942</c:v>
                </c:pt>
                <c:pt idx="781">
                  <c:v>8839053610</c:v>
                </c:pt>
                <c:pt idx="782">
                  <c:v>8839499278</c:v>
                </c:pt>
                <c:pt idx="783">
                  <c:v>8839944945</c:v>
                </c:pt>
                <c:pt idx="784">
                  <c:v>8840390613</c:v>
                </c:pt>
                <c:pt idx="785">
                  <c:v>8840836281</c:v>
                </c:pt>
                <c:pt idx="786">
                  <c:v>8841281949</c:v>
                </c:pt>
                <c:pt idx="787">
                  <c:v>8841727617</c:v>
                </c:pt>
                <c:pt idx="788">
                  <c:v>8842173285</c:v>
                </c:pt>
                <c:pt idx="789">
                  <c:v>8842618953</c:v>
                </c:pt>
                <c:pt idx="790">
                  <c:v>8843064620</c:v>
                </c:pt>
                <c:pt idx="791">
                  <c:v>8843510288</c:v>
                </c:pt>
                <c:pt idx="792">
                  <c:v>8843955956</c:v>
                </c:pt>
                <c:pt idx="793">
                  <c:v>8844401624</c:v>
                </c:pt>
                <c:pt idx="794">
                  <c:v>8844847292</c:v>
                </c:pt>
                <c:pt idx="795">
                  <c:v>8845292960</c:v>
                </c:pt>
                <c:pt idx="796">
                  <c:v>8845738628</c:v>
                </c:pt>
                <c:pt idx="797">
                  <c:v>8846184295</c:v>
                </c:pt>
                <c:pt idx="798">
                  <c:v>8846629963</c:v>
                </c:pt>
                <c:pt idx="799">
                  <c:v>8847075631</c:v>
                </c:pt>
                <c:pt idx="800">
                  <c:v>8847521299</c:v>
                </c:pt>
                <c:pt idx="801">
                  <c:v>8847966967</c:v>
                </c:pt>
                <c:pt idx="802">
                  <c:v>8848412635</c:v>
                </c:pt>
                <c:pt idx="803">
                  <c:v>8848858303</c:v>
                </c:pt>
                <c:pt idx="804">
                  <c:v>8849303970</c:v>
                </c:pt>
                <c:pt idx="805">
                  <c:v>8849749638</c:v>
                </c:pt>
                <c:pt idx="806">
                  <c:v>8850195306</c:v>
                </c:pt>
                <c:pt idx="807">
                  <c:v>8850640974</c:v>
                </c:pt>
                <c:pt idx="808">
                  <c:v>8851086642</c:v>
                </c:pt>
                <c:pt idx="809">
                  <c:v>8851532310</c:v>
                </c:pt>
                <c:pt idx="810">
                  <c:v>8851977978</c:v>
                </c:pt>
                <c:pt idx="811">
                  <c:v>8852423645</c:v>
                </c:pt>
                <c:pt idx="812">
                  <c:v>8852869313</c:v>
                </c:pt>
                <c:pt idx="813">
                  <c:v>8853314981</c:v>
                </c:pt>
                <c:pt idx="814">
                  <c:v>8853760649</c:v>
                </c:pt>
                <c:pt idx="815">
                  <c:v>8854206317</c:v>
                </c:pt>
                <c:pt idx="816">
                  <c:v>8854651985</c:v>
                </c:pt>
                <c:pt idx="817">
                  <c:v>8855097653</c:v>
                </c:pt>
                <c:pt idx="818">
                  <c:v>8855543320</c:v>
                </c:pt>
                <c:pt idx="819">
                  <c:v>8855988988</c:v>
                </c:pt>
                <c:pt idx="820">
                  <c:v>8856434656</c:v>
                </c:pt>
                <c:pt idx="821">
                  <c:v>8856880324</c:v>
                </c:pt>
                <c:pt idx="822">
                  <c:v>8857325992</c:v>
                </c:pt>
                <c:pt idx="823">
                  <c:v>8857771660</c:v>
                </c:pt>
                <c:pt idx="824">
                  <c:v>8858217328</c:v>
                </c:pt>
                <c:pt idx="825">
                  <c:v>8858662995</c:v>
                </c:pt>
                <c:pt idx="826">
                  <c:v>8859108663</c:v>
                </c:pt>
                <c:pt idx="827">
                  <c:v>8859554331</c:v>
                </c:pt>
                <c:pt idx="828">
                  <c:v>8859999999</c:v>
                </c:pt>
                <c:pt idx="829">
                  <c:v>8860445667</c:v>
                </c:pt>
                <c:pt idx="830">
                  <c:v>8860891335</c:v>
                </c:pt>
                <c:pt idx="831">
                  <c:v>8861337003</c:v>
                </c:pt>
                <c:pt idx="832">
                  <c:v>8861782670</c:v>
                </c:pt>
                <c:pt idx="833">
                  <c:v>8862228338</c:v>
                </c:pt>
                <c:pt idx="834">
                  <c:v>8862674006</c:v>
                </c:pt>
                <c:pt idx="835">
                  <c:v>8863119674</c:v>
                </c:pt>
                <c:pt idx="836">
                  <c:v>8863565342</c:v>
                </c:pt>
                <c:pt idx="837">
                  <c:v>8864011010</c:v>
                </c:pt>
                <c:pt idx="838">
                  <c:v>8864456678</c:v>
                </c:pt>
                <c:pt idx="839">
                  <c:v>8864902345</c:v>
                </c:pt>
                <c:pt idx="840">
                  <c:v>8865348013</c:v>
                </c:pt>
                <c:pt idx="841">
                  <c:v>8865793681</c:v>
                </c:pt>
                <c:pt idx="842">
                  <c:v>8866239349</c:v>
                </c:pt>
                <c:pt idx="843">
                  <c:v>8866685017</c:v>
                </c:pt>
                <c:pt idx="844">
                  <c:v>8867130685</c:v>
                </c:pt>
                <c:pt idx="845">
                  <c:v>8867576353</c:v>
                </c:pt>
                <c:pt idx="846">
                  <c:v>8868022020</c:v>
                </c:pt>
                <c:pt idx="847">
                  <c:v>8868467688</c:v>
                </c:pt>
                <c:pt idx="848">
                  <c:v>8868913356</c:v>
                </c:pt>
                <c:pt idx="849">
                  <c:v>8869359024</c:v>
                </c:pt>
                <c:pt idx="850">
                  <c:v>8869804692</c:v>
                </c:pt>
                <c:pt idx="851">
                  <c:v>8870250360</c:v>
                </c:pt>
                <c:pt idx="852">
                  <c:v>8870696028</c:v>
                </c:pt>
                <c:pt idx="853">
                  <c:v>8871141695</c:v>
                </c:pt>
                <c:pt idx="854">
                  <c:v>8871587363</c:v>
                </c:pt>
                <c:pt idx="855">
                  <c:v>8872033031</c:v>
                </c:pt>
                <c:pt idx="856">
                  <c:v>8872478699</c:v>
                </c:pt>
                <c:pt idx="857">
                  <c:v>8872924367</c:v>
                </c:pt>
                <c:pt idx="858">
                  <c:v>8873370035</c:v>
                </c:pt>
                <c:pt idx="859">
                  <c:v>8873815703</c:v>
                </c:pt>
                <c:pt idx="860">
                  <c:v>8874261370</c:v>
                </c:pt>
                <c:pt idx="861">
                  <c:v>8874707038</c:v>
                </c:pt>
                <c:pt idx="862">
                  <c:v>8875152706</c:v>
                </c:pt>
                <c:pt idx="863">
                  <c:v>8875598374</c:v>
                </c:pt>
                <c:pt idx="864">
                  <c:v>8876044042</c:v>
                </c:pt>
                <c:pt idx="865">
                  <c:v>8876489710</c:v>
                </c:pt>
                <c:pt idx="866">
                  <c:v>8876935378</c:v>
                </c:pt>
                <c:pt idx="867">
                  <c:v>8877381045</c:v>
                </c:pt>
                <c:pt idx="868">
                  <c:v>8877826713</c:v>
                </c:pt>
                <c:pt idx="869">
                  <c:v>8878272381</c:v>
                </c:pt>
                <c:pt idx="870">
                  <c:v>8878718049</c:v>
                </c:pt>
                <c:pt idx="871">
                  <c:v>8879163717</c:v>
                </c:pt>
                <c:pt idx="872">
                  <c:v>8879609385</c:v>
                </c:pt>
                <c:pt idx="873">
                  <c:v>8880055053</c:v>
                </c:pt>
                <c:pt idx="874">
                  <c:v>8880500720</c:v>
                </c:pt>
                <c:pt idx="875">
                  <c:v>8880946388</c:v>
                </c:pt>
                <c:pt idx="876">
                  <c:v>8881392056</c:v>
                </c:pt>
                <c:pt idx="877">
                  <c:v>8881837724</c:v>
                </c:pt>
                <c:pt idx="878">
                  <c:v>8882283392</c:v>
                </c:pt>
                <c:pt idx="879">
                  <c:v>8882729060</c:v>
                </c:pt>
                <c:pt idx="880">
                  <c:v>8883174728</c:v>
                </c:pt>
                <c:pt idx="881">
                  <c:v>8883620395</c:v>
                </c:pt>
                <c:pt idx="882">
                  <c:v>8884066063</c:v>
                </c:pt>
                <c:pt idx="883">
                  <c:v>8884511731</c:v>
                </c:pt>
                <c:pt idx="884">
                  <c:v>8884957399</c:v>
                </c:pt>
                <c:pt idx="885">
                  <c:v>8885403067</c:v>
                </c:pt>
                <c:pt idx="886">
                  <c:v>8885848735</c:v>
                </c:pt>
                <c:pt idx="887">
                  <c:v>8886294403</c:v>
                </c:pt>
                <c:pt idx="888">
                  <c:v>8886740070</c:v>
                </c:pt>
                <c:pt idx="889">
                  <c:v>8887185738</c:v>
                </c:pt>
                <c:pt idx="890">
                  <c:v>8887631406</c:v>
                </c:pt>
                <c:pt idx="891">
                  <c:v>8888077074</c:v>
                </c:pt>
                <c:pt idx="892">
                  <c:v>8888522742</c:v>
                </c:pt>
                <c:pt idx="893">
                  <c:v>8888968410</c:v>
                </c:pt>
                <c:pt idx="894">
                  <c:v>8889414078</c:v>
                </c:pt>
                <c:pt idx="895">
                  <c:v>8889859745</c:v>
                </c:pt>
                <c:pt idx="896">
                  <c:v>8890305413</c:v>
                </c:pt>
                <c:pt idx="897">
                  <c:v>8890751081</c:v>
                </c:pt>
                <c:pt idx="898">
                  <c:v>8891196749</c:v>
                </c:pt>
                <c:pt idx="899">
                  <c:v>8891642417</c:v>
                </c:pt>
                <c:pt idx="900">
                  <c:v>8892088085</c:v>
                </c:pt>
                <c:pt idx="901">
                  <c:v>8892533753</c:v>
                </c:pt>
                <c:pt idx="902">
                  <c:v>8892979420</c:v>
                </c:pt>
                <c:pt idx="903">
                  <c:v>8893425088</c:v>
                </c:pt>
                <c:pt idx="904">
                  <c:v>8893870756</c:v>
                </c:pt>
                <c:pt idx="905">
                  <c:v>8894316424</c:v>
                </c:pt>
                <c:pt idx="906">
                  <c:v>8894762092</c:v>
                </c:pt>
                <c:pt idx="907">
                  <c:v>8895207760</c:v>
                </c:pt>
                <c:pt idx="908">
                  <c:v>8895653428</c:v>
                </c:pt>
                <c:pt idx="909">
                  <c:v>8896099095</c:v>
                </c:pt>
                <c:pt idx="910">
                  <c:v>8896544763</c:v>
                </c:pt>
                <c:pt idx="911">
                  <c:v>8896990431</c:v>
                </c:pt>
                <c:pt idx="912">
                  <c:v>8897436099</c:v>
                </c:pt>
                <c:pt idx="913">
                  <c:v>8897881767</c:v>
                </c:pt>
                <c:pt idx="914">
                  <c:v>8898327435</c:v>
                </c:pt>
                <c:pt idx="915">
                  <c:v>8898773103</c:v>
                </c:pt>
                <c:pt idx="916">
                  <c:v>8899218770</c:v>
                </c:pt>
                <c:pt idx="917">
                  <c:v>8899664438</c:v>
                </c:pt>
                <c:pt idx="918">
                  <c:v>8900110106</c:v>
                </c:pt>
                <c:pt idx="919">
                  <c:v>8900555774</c:v>
                </c:pt>
                <c:pt idx="920">
                  <c:v>8901001442</c:v>
                </c:pt>
                <c:pt idx="921">
                  <c:v>8901447110</c:v>
                </c:pt>
                <c:pt idx="922">
                  <c:v>8901892778</c:v>
                </c:pt>
                <c:pt idx="923">
                  <c:v>8902338445</c:v>
                </c:pt>
                <c:pt idx="924">
                  <c:v>8902784113</c:v>
                </c:pt>
                <c:pt idx="925">
                  <c:v>8903229781</c:v>
                </c:pt>
                <c:pt idx="926">
                  <c:v>8903675449</c:v>
                </c:pt>
                <c:pt idx="927">
                  <c:v>8904121117</c:v>
                </c:pt>
                <c:pt idx="928">
                  <c:v>8904566785</c:v>
                </c:pt>
                <c:pt idx="929">
                  <c:v>8905012453</c:v>
                </c:pt>
                <c:pt idx="930">
                  <c:v>8905458120</c:v>
                </c:pt>
                <c:pt idx="931">
                  <c:v>8905903788</c:v>
                </c:pt>
                <c:pt idx="932">
                  <c:v>8906349456</c:v>
                </c:pt>
                <c:pt idx="933">
                  <c:v>8906795124</c:v>
                </c:pt>
                <c:pt idx="934">
                  <c:v>8907240792</c:v>
                </c:pt>
                <c:pt idx="935">
                  <c:v>8907686460</c:v>
                </c:pt>
                <c:pt idx="936">
                  <c:v>8908132128</c:v>
                </c:pt>
                <c:pt idx="937">
                  <c:v>8908577795</c:v>
                </c:pt>
                <c:pt idx="938">
                  <c:v>8909023463</c:v>
                </c:pt>
                <c:pt idx="939">
                  <c:v>8909469131</c:v>
                </c:pt>
                <c:pt idx="940">
                  <c:v>8909914799</c:v>
                </c:pt>
                <c:pt idx="941">
                  <c:v>8910360467</c:v>
                </c:pt>
                <c:pt idx="942">
                  <c:v>8910806135</c:v>
                </c:pt>
                <c:pt idx="943">
                  <c:v>8911251803</c:v>
                </c:pt>
                <c:pt idx="944">
                  <c:v>8911697470</c:v>
                </c:pt>
                <c:pt idx="945">
                  <c:v>8912143138</c:v>
                </c:pt>
                <c:pt idx="946">
                  <c:v>8912588806</c:v>
                </c:pt>
                <c:pt idx="947">
                  <c:v>8913034474</c:v>
                </c:pt>
                <c:pt idx="948">
                  <c:v>8913480142</c:v>
                </c:pt>
                <c:pt idx="949">
                  <c:v>8913925810</c:v>
                </c:pt>
                <c:pt idx="950">
                  <c:v>8914371478</c:v>
                </c:pt>
                <c:pt idx="951">
                  <c:v>8914817145</c:v>
                </c:pt>
                <c:pt idx="952">
                  <c:v>8915262813</c:v>
                </c:pt>
                <c:pt idx="953">
                  <c:v>8915708481</c:v>
                </c:pt>
                <c:pt idx="954">
                  <c:v>8916154149</c:v>
                </c:pt>
                <c:pt idx="955">
                  <c:v>8916599817</c:v>
                </c:pt>
                <c:pt idx="956">
                  <c:v>8917045485</c:v>
                </c:pt>
                <c:pt idx="957">
                  <c:v>8917491153</c:v>
                </c:pt>
                <c:pt idx="958">
                  <c:v>8917936820</c:v>
                </c:pt>
                <c:pt idx="959">
                  <c:v>8918382488</c:v>
                </c:pt>
                <c:pt idx="960">
                  <c:v>8918828156</c:v>
                </c:pt>
                <c:pt idx="961">
                  <c:v>8919273824</c:v>
                </c:pt>
                <c:pt idx="962">
                  <c:v>8919719492</c:v>
                </c:pt>
                <c:pt idx="963">
                  <c:v>8920165160</c:v>
                </c:pt>
                <c:pt idx="964">
                  <c:v>8920610828</c:v>
                </c:pt>
                <c:pt idx="965">
                  <c:v>8921056495</c:v>
                </c:pt>
                <c:pt idx="966">
                  <c:v>8921502163</c:v>
                </c:pt>
                <c:pt idx="967">
                  <c:v>8921947831</c:v>
                </c:pt>
                <c:pt idx="968">
                  <c:v>8922393499</c:v>
                </c:pt>
                <c:pt idx="969">
                  <c:v>8922839167</c:v>
                </c:pt>
                <c:pt idx="970">
                  <c:v>8923284835</c:v>
                </c:pt>
                <c:pt idx="971">
                  <c:v>8923730503</c:v>
                </c:pt>
                <c:pt idx="972">
                  <c:v>8924176170</c:v>
                </c:pt>
                <c:pt idx="973">
                  <c:v>8924621838</c:v>
                </c:pt>
                <c:pt idx="974">
                  <c:v>8925067506</c:v>
                </c:pt>
                <c:pt idx="975">
                  <c:v>8925513174</c:v>
                </c:pt>
                <c:pt idx="976">
                  <c:v>8925958842</c:v>
                </c:pt>
                <c:pt idx="977">
                  <c:v>8926404510</c:v>
                </c:pt>
                <c:pt idx="978">
                  <c:v>8926850178</c:v>
                </c:pt>
                <c:pt idx="979">
                  <c:v>8927295845</c:v>
                </c:pt>
                <c:pt idx="980">
                  <c:v>8927741513</c:v>
                </c:pt>
                <c:pt idx="981">
                  <c:v>8928187181</c:v>
                </c:pt>
                <c:pt idx="982">
                  <c:v>8928632849</c:v>
                </c:pt>
                <c:pt idx="983">
                  <c:v>8929078517</c:v>
                </c:pt>
                <c:pt idx="984">
                  <c:v>8929524185</c:v>
                </c:pt>
                <c:pt idx="985">
                  <c:v>8929969853</c:v>
                </c:pt>
                <c:pt idx="986">
                  <c:v>8930415520</c:v>
                </c:pt>
                <c:pt idx="987">
                  <c:v>8930861188</c:v>
                </c:pt>
                <c:pt idx="988">
                  <c:v>8931306856</c:v>
                </c:pt>
                <c:pt idx="989">
                  <c:v>8931752524</c:v>
                </c:pt>
                <c:pt idx="990">
                  <c:v>8932198192</c:v>
                </c:pt>
                <c:pt idx="991">
                  <c:v>8932643860</c:v>
                </c:pt>
                <c:pt idx="992">
                  <c:v>8933089528</c:v>
                </c:pt>
                <c:pt idx="993">
                  <c:v>8933535195</c:v>
                </c:pt>
                <c:pt idx="994">
                  <c:v>8933980863</c:v>
                </c:pt>
                <c:pt idx="995">
                  <c:v>8934426531</c:v>
                </c:pt>
                <c:pt idx="996">
                  <c:v>8934872199</c:v>
                </c:pt>
                <c:pt idx="997">
                  <c:v>8935317867</c:v>
                </c:pt>
                <c:pt idx="998">
                  <c:v>8935763535</c:v>
                </c:pt>
                <c:pt idx="999">
                  <c:v>8936209203</c:v>
                </c:pt>
                <c:pt idx="1000">
                  <c:v>8936654871</c:v>
                </c:pt>
                <c:pt idx="1001">
                  <c:v>8937100538</c:v>
                </c:pt>
                <c:pt idx="1002">
                  <c:v>8937546206</c:v>
                </c:pt>
                <c:pt idx="1003">
                  <c:v>8937991874</c:v>
                </c:pt>
                <c:pt idx="1004">
                  <c:v>8938437542</c:v>
                </c:pt>
                <c:pt idx="1005">
                  <c:v>8938883210</c:v>
                </c:pt>
                <c:pt idx="1006">
                  <c:v>8939328878</c:v>
                </c:pt>
                <c:pt idx="1007">
                  <c:v>8939774546</c:v>
                </c:pt>
                <c:pt idx="1008">
                  <c:v>8940220213</c:v>
                </c:pt>
                <c:pt idx="1009">
                  <c:v>8940665881</c:v>
                </c:pt>
                <c:pt idx="1010">
                  <c:v>8941111549</c:v>
                </c:pt>
                <c:pt idx="1011">
                  <c:v>8941557217</c:v>
                </c:pt>
                <c:pt idx="1012">
                  <c:v>8942002885</c:v>
                </c:pt>
                <c:pt idx="1013">
                  <c:v>8942448553</c:v>
                </c:pt>
                <c:pt idx="1014">
                  <c:v>8942894221</c:v>
                </c:pt>
                <c:pt idx="1015">
                  <c:v>8943339888</c:v>
                </c:pt>
                <c:pt idx="1016">
                  <c:v>8943785556</c:v>
                </c:pt>
                <c:pt idx="1017">
                  <c:v>8944231224</c:v>
                </c:pt>
                <c:pt idx="1018">
                  <c:v>8944676892</c:v>
                </c:pt>
                <c:pt idx="1019">
                  <c:v>8945122560</c:v>
                </c:pt>
                <c:pt idx="1020">
                  <c:v>8945568228</c:v>
                </c:pt>
                <c:pt idx="1021">
                  <c:v>8946013896</c:v>
                </c:pt>
                <c:pt idx="1022">
                  <c:v>8946459563</c:v>
                </c:pt>
                <c:pt idx="1023">
                  <c:v>8946905231</c:v>
                </c:pt>
                <c:pt idx="1024">
                  <c:v>8947350899</c:v>
                </c:pt>
                <c:pt idx="1025">
                  <c:v>8947796567</c:v>
                </c:pt>
                <c:pt idx="1026">
                  <c:v>8948242235</c:v>
                </c:pt>
                <c:pt idx="1027">
                  <c:v>8948687903</c:v>
                </c:pt>
                <c:pt idx="1028">
                  <c:v>8949133571</c:v>
                </c:pt>
                <c:pt idx="1029">
                  <c:v>8949579238</c:v>
                </c:pt>
                <c:pt idx="1030">
                  <c:v>8950024906</c:v>
                </c:pt>
                <c:pt idx="1031">
                  <c:v>8950470574</c:v>
                </c:pt>
                <c:pt idx="1032">
                  <c:v>8950916242</c:v>
                </c:pt>
                <c:pt idx="1033">
                  <c:v>8951361910</c:v>
                </c:pt>
                <c:pt idx="1034">
                  <c:v>8951807578</c:v>
                </c:pt>
                <c:pt idx="1035">
                  <c:v>8952253246</c:v>
                </c:pt>
                <c:pt idx="1036">
                  <c:v>8952698913</c:v>
                </c:pt>
                <c:pt idx="1037">
                  <c:v>8953144581</c:v>
                </c:pt>
                <c:pt idx="1038">
                  <c:v>8953590249</c:v>
                </c:pt>
                <c:pt idx="1039">
                  <c:v>8954035917</c:v>
                </c:pt>
                <c:pt idx="1040">
                  <c:v>8954481585</c:v>
                </c:pt>
                <c:pt idx="1041">
                  <c:v>8954927253</c:v>
                </c:pt>
                <c:pt idx="1042">
                  <c:v>8955372921</c:v>
                </c:pt>
                <c:pt idx="1043">
                  <c:v>8955818588</c:v>
                </c:pt>
                <c:pt idx="1044">
                  <c:v>8956264256</c:v>
                </c:pt>
                <c:pt idx="1045">
                  <c:v>8956709924</c:v>
                </c:pt>
                <c:pt idx="1046">
                  <c:v>8957155592</c:v>
                </c:pt>
                <c:pt idx="1047">
                  <c:v>8957601260</c:v>
                </c:pt>
                <c:pt idx="1048">
                  <c:v>8958046928</c:v>
                </c:pt>
                <c:pt idx="1049">
                  <c:v>8958492596</c:v>
                </c:pt>
                <c:pt idx="1050">
                  <c:v>8958938263</c:v>
                </c:pt>
                <c:pt idx="1051">
                  <c:v>8959383931</c:v>
                </c:pt>
                <c:pt idx="1052">
                  <c:v>8959829599</c:v>
                </c:pt>
                <c:pt idx="1053">
                  <c:v>8960275267</c:v>
                </c:pt>
                <c:pt idx="1054">
                  <c:v>8960720935</c:v>
                </c:pt>
                <c:pt idx="1055">
                  <c:v>8961166603</c:v>
                </c:pt>
                <c:pt idx="1056">
                  <c:v>8961612271</c:v>
                </c:pt>
                <c:pt idx="1057">
                  <c:v>8962057938</c:v>
                </c:pt>
                <c:pt idx="1058">
                  <c:v>8962503606</c:v>
                </c:pt>
                <c:pt idx="1059">
                  <c:v>8962949274</c:v>
                </c:pt>
                <c:pt idx="1060">
                  <c:v>8963394942</c:v>
                </c:pt>
                <c:pt idx="1061">
                  <c:v>8963840610</c:v>
                </c:pt>
                <c:pt idx="1062">
                  <c:v>8964286278</c:v>
                </c:pt>
                <c:pt idx="1063">
                  <c:v>8964731946</c:v>
                </c:pt>
                <c:pt idx="1064">
                  <c:v>8965177613</c:v>
                </c:pt>
                <c:pt idx="1065">
                  <c:v>8965623281</c:v>
                </c:pt>
                <c:pt idx="1066">
                  <c:v>8966068949</c:v>
                </c:pt>
                <c:pt idx="1067">
                  <c:v>8966514617</c:v>
                </c:pt>
                <c:pt idx="1068">
                  <c:v>8966960285</c:v>
                </c:pt>
                <c:pt idx="1069">
                  <c:v>8967405953</c:v>
                </c:pt>
                <c:pt idx="1070">
                  <c:v>8967851621</c:v>
                </c:pt>
                <c:pt idx="1071">
                  <c:v>8968297288</c:v>
                </c:pt>
                <c:pt idx="1072">
                  <c:v>8968742956</c:v>
                </c:pt>
                <c:pt idx="1073">
                  <c:v>8969188624</c:v>
                </c:pt>
                <c:pt idx="1074">
                  <c:v>8969634292</c:v>
                </c:pt>
                <c:pt idx="1075">
                  <c:v>8970079960</c:v>
                </c:pt>
                <c:pt idx="1076">
                  <c:v>8970525628</c:v>
                </c:pt>
                <c:pt idx="1077">
                  <c:v>8970971296</c:v>
                </c:pt>
                <c:pt idx="1078">
                  <c:v>8971416963</c:v>
                </c:pt>
                <c:pt idx="1079">
                  <c:v>8971862631</c:v>
                </c:pt>
                <c:pt idx="1080">
                  <c:v>8972308299</c:v>
                </c:pt>
                <c:pt idx="1081">
                  <c:v>8972753967</c:v>
                </c:pt>
                <c:pt idx="1082">
                  <c:v>8973199635</c:v>
                </c:pt>
                <c:pt idx="1083">
                  <c:v>8973645303</c:v>
                </c:pt>
                <c:pt idx="1084">
                  <c:v>8974090971</c:v>
                </c:pt>
                <c:pt idx="1085">
                  <c:v>8974536638</c:v>
                </c:pt>
                <c:pt idx="1086">
                  <c:v>8974982306</c:v>
                </c:pt>
                <c:pt idx="1087">
                  <c:v>8975427974</c:v>
                </c:pt>
                <c:pt idx="1088">
                  <c:v>8975873642</c:v>
                </c:pt>
                <c:pt idx="1089">
                  <c:v>8976319310</c:v>
                </c:pt>
                <c:pt idx="1090">
                  <c:v>8976764978</c:v>
                </c:pt>
                <c:pt idx="1091">
                  <c:v>8977210646</c:v>
                </c:pt>
                <c:pt idx="1092">
                  <c:v>8977656313</c:v>
                </c:pt>
                <c:pt idx="1093">
                  <c:v>8978101981</c:v>
                </c:pt>
                <c:pt idx="1094">
                  <c:v>8978547649</c:v>
                </c:pt>
                <c:pt idx="1095">
                  <c:v>8978993317</c:v>
                </c:pt>
                <c:pt idx="1096">
                  <c:v>8979438985</c:v>
                </c:pt>
                <c:pt idx="1097">
                  <c:v>8979884653</c:v>
                </c:pt>
                <c:pt idx="1098">
                  <c:v>8980330321</c:v>
                </c:pt>
                <c:pt idx="1099">
                  <c:v>8980775988</c:v>
                </c:pt>
                <c:pt idx="1100">
                  <c:v>8981221656</c:v>
                </c:pt>
                <c:pt idx="1101">
                  <c:v>8981667324</c:v>
                </c:pt>
                <c:pt idx="1102">
                  <c:v>8982112992</c:v>
                </c:pt>
                <c:pt idx="1103">
                  <c:v>8982558660</c:v>
                </c:pt>
                <c:pt idx="1104">
                  <c:v>8983004328</c:v>
                </c:pt>
                <c:pt idx="1105">
                  <c:v>8983449996</c:v>
                </c:pt>
                <c:pt idx="1106">
                  <c:v>8983895663</c:v>
                </c:pt>
                <c:pt idx="1107">
                  <c:v>8984341331</c:v>
                </c:pt>
                <c:pt idx="1108">
                  <c:v>8984786999</c:v>
                </c:pt>
                <c:pt idx="1109">
                  <c:v>8985232667</c:v>
                </c:pt>
                <c:pt idx="1110">
                  <c:v>8985678335</c:v>
                </c:pt>
                <c:pt idx="1111">
                  <c:v>8986124003</c:v>
                </c:pt>
                <c:pt idx="1112">
                  <c:v>8986569671</c:v>
                </c:pt>
                <c:pt idx="1113">
                  <c:v>8987015338</c:v>
                </c:pt>
                <c:pt idx="1114">
                  <c:v>8987461006</c:v>
                </c:pt>
                <c:pt idx="1115">
                  <c:v>8987906674</c:v>
                </c:pt>
                <c:pt idx="1116">
                  <c:v>8988352342</c:v>
                </c:pt>
                <c:pt idx="1117">
                  <c:v>8988798010</c:v>
                </c:pt>
                <c:pt idx="1118">
                  <c:v>8989243678</c:v>
                </c:pt>
                <c:pt idx="1119">
                  <c:v>8989689346</c:v>
                </c:pt>
                <c:pt idx="1120">
                  <c:v>8990135013</c:v>
                </c:pt>
                <c:pt idx="1121">
                  <c:v>8990580681</c:v>
                </c:pt>
                <c:pt idx="1122">
                  <c:v>8991026349</c:v>
                </c:pt>
                <c:pt idx="1123">
                  <c:v>8991472017</c:v>
                </c:pt>
                <c:pt idx="1124">
                  <c:v>8991917685</c:v>
                </c:pt>
                <c:pt idx="1125">
                  <c:v>8992363353</c:v>
                </c:pt>
                <c:pt idx="1126">
                  <c:v>8992809021</c:v>
                </c:pt>
                <c:pt idx="1127">
                  <c:v>8993254688</c:v>
                </c:pt>
                <c:pt idx="1128">
                  <c:v>8993700356</c:v>
                </c:pt>
                <c:pt idx="1129">
                  <c:v>8994146024</c:v>
                </c:pt>
                <c:pt idx="1130">
                  <c:v>8994591692</c:v>
                </c:pt>
                <c:pt idx="1131">
                  <c:v>8995037360</c:v>
                </c:pt>
                <c:pt idx="1132">
                  <c:v>8995483028</c:v>
                </c:pt>
                <c:pt idx="1133">
                  <c:v>8995928696</c:v>
                </c:pt>
                <c:pt idx="1134">
                  <c:v>8996374363</c:v>
                </c:pt>
                <c:pt idx="1135">
                  <c:v>8996820031</c:v>
                </c:pt>
                <c:pt idx="1136">
                  <c:v>8997265699</c:v>
                </c:pt>
                <c:pt idx="1137">
                  <c:v>8997711367</c:v>
                </c:pt>
                <c:pt idx="1138">
                  <c:v>8998157035</c:v>
                </c:pt>
                <c:pt idx="1139">
                  <c:v>8998602703</c:v>
                </c:pt>
                <c:pt idx="1140">
                  <c:v>8999048371</c:v>
                </c:pt>
                <c:pt idx="1141">
                  <c:v>8999494038</c:v>
                </c:pt>
                <c:pt idx="1142">
                  <c:v>8999939706</c:v>
                </c:pt>
                <c:pt idx="1143">
                  <c:v>9000385374</c:v>
                </c:pt>
                <c:pt idx="1144">
                  <c:v>9000831042</c:v>
                </c:pt>
                <c:pt idx="1145">
                  <c:v>9001276710</c:v>
                </c:pt>
                <c:pt idx="1146">
                  <c:v>9001722378</c:v>
                </c:pt>
                <c:pt idx="1147">
                  <c:v>9002168046</c:v>
                </c:pt>
                <c:pt idx="1148">
                  <c:v>9002613713</c:v>
                </c:pt>
                <c:pt idx="1149">
                  <c:v>9003059381</c:v>
                </c:pt>
                <c:pt idx="1150">
                  <c:v>9003505049</c:v>
                </c:pt>
                <c:pt idx="1151">
                  <c:v>9003950717</c:v>
                </c:pt>
                <c:pt idx="1152">
                  <c:v>9004396385</c:v>
                </c:pt>
                <c:pt idx="1153">
                  <c:v>9004842053</c:v>
                </c:pt>
                <c:pt idx="1154">
                  <c:v>9005287721</c:v>
                </c:pt>
                <c:pt idx="1155">
                  <c:v>9005733388</c:v>
                </c:pt>
                <c:pt idx="1156">
                  <c:v>9006179056</c:v>
                </c:pt>
                <c:pt idx="1157">
                  <c:v>9006624724</c:v>
                </c:pt>
                <c:pt idx="1158">
                  <c:v>9007070392</c:v>
                </c:pt>
                <c:pt idx="1159">
                  <c:v>9007516060</c:v>
                </c:pt>
                <c:pt idx="1160">
                  <c:v>9007961728</c:v>
                </c:pt>
                <c:pt idx="1161">
                  <c:v>9008407396</c:v>
                </c:pt>
                <c:pt idx="1162">
                  <c:v>9008853063</c:v>
                </c:pt>
                <c:pt idx="1163">
                  <c:v>9009298731</c:v>
                </c:pt>
                <c:pt idx="1164">
                  <c:v>9009744399</c:v>
                </c:pt>
                <c:pt idx="1165">
                  <c:v>9010190067</c:v>
                </c:pt>
                <c:pt idx="1166">
                  <c:v>9010635735</c:v>
                </c:pt>
                <c:pt idx="1167">
                  <c:v>9011081403</c:v>
                </c:pt>
                <c:pt idx="1168">
                  <c:v>9011527071</c:v>
                </c:pt>
                <c:pt idx="1169">
                  <c:v>9011972738</c:v>
                </c:pt>
                <c:pt idx="1170">
                  <c:v>9012418406</c:v>
                </c:pt>
                <c:pt idx="1171">
                  <c:v>9012864074</c:v>
                </c:pt>
                <c:pt idx="1172">
                  <c:v>9013309742</c:v>
                </c:pt>
                <c:pt idx="1173">
                  <c:v>9013755410</c:v>
                </c:pt>
                <c:pt idx="1174">
                  <c:v>9014201078</c:v>
                </c:pt>
                <c:pt idx="1175">
                  <c:v>9014646746</c:v>
                </c:pt>
                <c:pt idx="1176">
                  <c:v>9015092413</c:v>
                </c:pt>
                <c:pt idx="1177">
                  <c:v>9015538081</c:v>
                </c:pt>
                <c:pt idx="1178">
                  <c:v>9015983749</c:v>
                </c:pt>
                <c:pt idx="1179">
                  <c:v>9016429417</c:v>
                </c:pt>
                <c:pt idx="1180">
                  <c:v>9016875085</c:v>
                </c:pt>
                <c:pt idx="1181">
                  <c:v>9017320753</c:v>
                </c:pt>
                <c:pt idx="1182">
                  <c:v>9017766421</c:v>
                </c:pt>
                <c:pt idx="1183">
                  <c:v>9018212088</c:v>
                </c:pt>
                <c:pt idx="1184">
                  <c:v>9018657756</c:v>
                </c:pt>
                <c:pt idx="1185">
                  <c:v>9019103424</c:v>
                </c:pt>
                <c:pt idx="1186">
                  <c:v>9019549092</c:v>
                </c:pt>
                <c:pt idx="1187">
                  <c:v>9019994760</c:v>
                </c:pt>
                <c:pt idx="1188">
                  <c:v>9020440428</c:v>
                </c:pt>
                <c:pt idx="1189">
                  <c:v>9020886096</c:v>
                </c:pt>
                <c:pt idx="1190">
                  <c:v>9021331763</c:v>
                </c:pt>
                <c:pt idx="1191">
                  <c:v>9021777431</c:v>
                </c:pt>
                <c:pt idx="1192">
                  <c:v>9022223099</c:v>
                </c:pt>
                <c:pt idx="1193">
                  <c:v>9022668767</c:v>
                </c:pt>
                <c:pt idx="1194">
                  <c:v>9023114435</c:v>
                </c:pt>
                <c:pt idx="1195">
                  <c:v>9023560103</c:v>
                </c:pt>
                <c:pt idx="1196">
                  <c:v>9024005771</c:v>
                </c:pt>
                <c:pt idx="1197">
                  <c:v>9024451438</c:v>
                </c:pt>
                <c:pt idx="1198">
                  <c:v>9024897106</c:v>
                </c:pt>
                <c:pt idx="1199">
                  <c:v>9025342774</c:v>
                </c:pt>
                <c:pt idx="1200">
                  <c:v>9025788442</c:v>
                </c:pt>
                <c:pt idx="1201">
                  <c:v>9026234110</c:v>
                </c:pt>
                <c:pt idx="1202">
                  <c:v>9026679778</c:v>
                </c:pt>
                <c:pt idx="1203">
                  <c:v>9027125446</c:v>
                </c:pt>
                <c:pt idx="1204">
                  <c:v>9027571113</c:v>
                </c:pt>
                <c:pt idx="1205">
                  <c:v>9028016781</c:v>
                </c:pt>
                <c:pt idx="1206">
                  <c:v>9028462449</c:v>
                </c:pt>
                <c:pt idx="1207">
                  <c:v>9028908117</c:v>
                </c:pt>
                <c:pt idx="1208">
                  <c:v>9029353785</c:v>
                </c:pt>
                <c:pt idx="1209">
                  <c:v>9029799453</c:v>
                </c:pt>
                <c:pt idx="1210">
                  <c:v>9030245121</c:v>
                </c:pt>
                <c:pt idx="1211">
                  <c:v>9030690788</c:v>
                </c:pt>
                <c:pt idx="1212">
                  <c:v>9031136456</c:v>
                </c:pt>
                <c:pt idx="1213">
                  <c:v>9031582124</c:v>
                </c:pt>
                <c:pt idx="1214">
                  <c:v>9032027792</c:v>
                </c:pt>
                <c:pt idx="1215">
                  <c:v>9032473460</c:v>
                </c:pt>
                <c:pt idx="1216">
                  <c:v>9032919128</c:v>
                </c:pt>
                <c:pt idx="1217">
                  <c:v>9033364796</c:v>
                </c:pt>
                <c:pt idx="1218">
                  <c:v>9033810463</c:v>
                </c:pt>
                <c:pt idx="1219">
                  <c:v>9034256131</c:v>
                </c:pt>
                <c:pt idx="1220">
                  <c:v>9034701799</c:v>
                </c:pt>
                <c:pt idx="1221">
                  <c:v>9035147467</c:v>
                </c:pt>
                <c:pt idx="1222">
                  <c:v>9035593135</c:v>
                </c:pt>
                <c:pt idx="1223">
                  <c:v>9036038803</c:v>
                </c:pt>
                <c:pt idx="1224">
                  <c:v>9036484471</c:v>
                </c:pt>
                <c:pt idx="1225">
                  <c:v>9036930138</c:v>
                </c:pt>
                <c:pt idx="1226">
                  <c:v>9037375806</c:v>
                </c:pt>
                <c:pt idx="1227">
                  <c:v>9037821474</c:v>
                </c:pt>
                <c:pt idx="1228">
                  <c:v>9038267142</c:v>
                </c:pt>
                <c:pt idx="1229">
                  <c:v>9038712810</c:v>
                </c:pt>
                <c:pt idx="1230">
                  <c:v>9039158478</c:v>
                </c:pt>
                <c:pt idx="1231">
                  <c:v>9039604146</c:v>
                </c:pt>
                <c:pt idx="1232">
                  <c:v>9040049813</c:v>
                </c:pt>
                <c:pt idx="1233">
                  <c:v>9040495481</c:v>
                </c:pt>
                <c:pt idx="1234">
                  <c:v>9040941149</c:v>
                </c:pt>
                <c:pt idx="1235">
                  <c:v>9041386817</c:v>
                </c:pt>
                <c:pt idx="1236">
                  <c:v>9041832485</c:v>
                </c:pt>
                <c:pt idx="1237">
                  <c:v>9042278153</c:v>
                </c:pt>
                <c:pt idx="1238">
                  <c:v>9042723821</c:v>
                </c:pt>
                <c:pt idx="1239">
                  <c:v>9043169488</c:v>
                </c:pt>
                <c:pt idx="1240">
                  <c:v>9043615156</c:v>
                </c:pt>
                <c:pt idx="1241">
                  <c:v>9044060824</c:v>
                </c:pt>
                <c:pt idx="1242">
                  <c:v>9044506492</c:v>
                </c:pt>
                <c:pt idx="1243">
                  <c:v>9044952160</c:v>
                </c:pt>
                <c:pt idx="1244">
                  <c:v>9045397828</c:v>
                </c:pt>
                <c:pt idx="1245">
                  <c:v>9045843496</c:v>
                </c:pt>
                <c:pt idx="1246">
                  <c:v>9046289163</c:v>
                </c:pt>
                <c:pt idx="1247">
                  <c:v>9046734831</c:v>
                </c:pt>
                <c:pt idx="1248">
                  <c:v>9047180499</c:v>
                </c:pt>
                <c:pt idx="1249">
                  <c:v>9047626167</c:v>
                </c:pt>
                <c:pt idx="1250">
                  <c:v>9048071835</c:v>
                </c:pt>
                <c:pt idx="1251">
                  <c:v>9048517503</c:v>
                </c:pt>
                <c:pt idx="1252">
                  <c:v>9048963171</c:v>
                </c:pt>
                <c:pt idx="1253">
                  <c:v>9049408838</c:v>
                </c:pt>
                <c:pt idx="1254">
                  <c:v>9049854506</c:v>
                </c:pt>
                <c:pt idx="1255">
                  <c:v>9050300174</c:v>
                </c:pt>
                <c:pt idx="1256">
                  <c:v>9050745842</c:v>
                </c:pt>
                <c:pt idx="1257">
                  <c:v>9051191510</c:v>
                </c:pt>
                <c:pt idx="1258">
                  <c:v>9051637178</c:v>
                </c:pt>
                <c:pt idx="1259">
                  <c:v>9052082846</c:v>
                </c:pt>
                <c:pt idx="1260">
                  <c:v>9052528513</c:v>
                </c:pt>
                <c:pt idx="1261">
                  <c:v>9052974181</c:v>
                </c:pt>
                <c:pt idx="1262">
                  <c:v>9053419849</c:v>
                </c:pt>
                <c:pt idx="1263">
                  <c:v>9053865517</c:v>
                </c:pt>
                <c:pt idx="1264">
                  <c:v>9054311185</c:v>
                </c:pt>
                <c:pt idx="1265">
                  <c:v>9054756853</c:v>
                </c:pt>
                <c:pt idx="1266">
                  <c:v>9055202521</c:v>
                </c:pt>
                <c:pt idx="1267">
                  <c:v>9055648188</c:v>
                </c:pt>
                <c:pt idx="1268">
                  <c:v>9056093856</c:v>
                </c:pt>
                <c:pt idx="1269">
                  <c:v>9056539524</c:v>
                </c:pt>
                <c:pt idx="1270">
                  <c:v>9056985192</c:v>
                </c:pt>
                <c:pt idx="1271">
                  <c:v>9057430860</c:v>
                </c:pt>
                <c:pt idx="1272">
                  <c:v>9057876528</c:v>
                </c:pt>
                <c:pt idx="1273">
                  <c:v>9058322196</c:v>
                </c:pt>
                <c:pt idx="1274">
                  <c:v>9058767863</c:v>
                </c:pt>
                <c:pt idx="1275">
                  <c:v>9059213531</c:v>
                </c:pt>
                <c:pt idx="1276">
                  <c:v>9059659199</c:v>
                </c:pt>
                <c:pt idx="1277">
                  <c:v>9060104867</c:v>
                </c:pt>
                <c:pt idx="1278">
                  <c:v>9060550535</c:v>
                </c:pt>
                <c:pt idx="1279">
                  <c:v>9060996203</c:v>
                </c:pt>
                <c:pt idx="1280">
                  <c:v>9061441871</c:v>
                </c:pt>
                <c:pt idx="1281">
                  <c:v>9061887538</c:v>
                </c:pt>
                <c:pt idx="1282">
                  <c:v>9062333206</c:v>
                </c:pt>
                <c:pt idx="1283">
                  <c:v>9062778874</c:v>
                </c:pt>
                <c:pt idx="1284">
                  <c:v>9063224542</c:v>
                </c:pt>
                <c:pt idx="1285">
                  <c:v>9063670210</c:v>
                </c:pt>
                <c:pt idx="1286">
                  <c:v>9064115878</c:v>
                </c:pt>
                <c:pt idx="1287">
                  <c:v>9064561546</c:v>
                </c:pt>
                <c:pt idx="1288">
                  <c:v>9065007213</c:v>
                </c:pt>
                <c:pt idx="1289">
                  <c:v>9065452881</c:v>
                </c:pt>
                <c:pt idx="1290">
                  <c:v>9065898549</c:v>
                </c:pt>
                <c:pt idx="1291">
                  <c:v>9066344217</c:v>
                </c:pt>
                <c:pt idx="1292">
                  <c:v>9066789885</c:v>
                </c:pt>
                <c:pt idx="1293">
                  <c:v>9067235553</c:v>
                </c:pt>
                <c:pt idx="1294">
                  <c:v>9067681221</c:v>
                </c:pt>
                <c:pt idx="1295">
                  <c:v>9068126888</c:v>
                </c:pt>
                <c:pt idx="1296">
                  <c:v>9068572556</c:v>
                </c:pt>
                <c:pt idx="1297">
                  <c:v>9069018224</c:v>
                </c:pt>
                <c:pt idx="1298">
                  <c:v>9069463892</c:v>
                </c:pt>
                <c:pt idx="1299">
                  <c:v>9069909560</c:v>
                </c:pt>
                <c:pt idx="1300">
                  <c:v>9070355228</c:v>
                </c:pt>
                <c:pt idx="1301">
                  <c:v>9070800896</c:v>
                </c:pt>
                <c:pt idx="1302">
                  <c:v>9071246563</c:v>
                </c:pt>
                <c:pt idx="1303">
                  <c:v>9071692231</c:v>
                </c:pt>
                <c:pt idx="1304">
                  <c:v>9072137899</c:v>
                </c:pt>
                <c:pt idx="1305">
                  <c:v>9072583567</c:v>
                </c:pt>
                <c:pt idx="1306">
                  <c:v>9073029235</c:v>
                </c:pt>
                <c:pt idx="1307">
                  <c:v>9073474903</c:v>
                </c:pt>
                <c:pt idx="1308">
                  <c:v>9073920571</c:v>
                </c:pt>
                <c:pt idx="1309">
                  <c:v>9074366238</c:v>
                </c:pt>
                <c:pt idx="1310">
                  <c:v>9074811906</c:v>
                </c:pt>
                <c:pt idx="1311">
                  <c:v>9075257574</c:v>
                </c:pt>
                <c:pt idx="1312">
                  <c:v>9075703242</c:v>
                </c:pt>
                <c:pt idx="1313">
                  <c:v>9076148910</c:v>
                </c:pt>
                <c:pt idx="1314">
                  <c:v>9076594578</c:v>
                </c:pt>
                <c:pt idx="1315">
                  <c:v>9077040246</c:v>
                </c:pt>
                <c:pt idx="1316">
                  <c:v>9077485913</c:v>
                </c:pt>
                <c:pt idx="1317">
                  <c:v>9077931581</c:v>
                </c:pt>
                <c:pt idx="1318">
                  <c:v>9078377249</c:v>
                </c:pt>
                <c:pt idx="1319">
                  <c:v>9078822917</c:v>
                </c:pt>
                <c:pt idx="1320">
                  <c:v>9079268585</c:v>
                </c:pt>
                <c:pt idx="1321">
                  <c:v>9079714253</c:v>
                </c:pt>
                <c:pt idx="1322">
                  <c:v>9080159921</c:v>
                </c:pt>
                <c:pt idx="1323">
                  <c:v>9080605588</c:v>
                </c:pt>
                <c:pt idx="1324">
                  <c:v>9081051256</c:v>
                </c:pt>
                <c:pt idx="1325">
                  <c:v>9081496924</c:v>
                </c:pt>
                <c:pt idx="1326">
                  <c:v>9081942592</c:v>
                </c:pt>
                <c:pt idx="1327">
                  <c:v>9082388260</c:v>
                </c:pt>
                <c:pt idx="1328">
                  <c:v>9082833928</c:v>
                </c:pt>
                <c:pt idx="1329">
                  <c:v>9083279596</c:v>
                </c:pt>
                <c:pt idx="1330">
                  <c:v>9083725263</c:v>
                </c:pt>
                <c:pt idx="1331">
                  <c:v>9084170931</c:v>
                </c:pt>
                <c:pt idx="1332">
                  <c:v>9084616599</c:v>
                </c:pt>
                <c:pt idx="1333">
                  <c:v>9085062267</c:v>
                </c:pt>
                <c:pt idx="1334">
                  <c:v>9085507935</c:v>
                </c:pt>
                <c:pt idx="1335">
                  <c:v>9085953603</c:v>
                </c:pt>
                <c:pt idx="1336">
                  <c:v>9086399271</c:v>
                </c:pt>
                <c:pt idx="1337">
                  <c:v>9086844938</c:v>
                </c:pt>
                <c:pt idx="1338">
                  <c:v>9087290606</c:v>
                </c:pt>
                <c:pt idx="1339">
                  <c:v>9087736274</c:v>
                </c:pt>
                <c:pt idx="1340">
                  <c:v>9088181942</c:v>
                </c:pt>
                <c:pt idx="1341">
                  <c:v>9088627610</c:v>
                </c:pt>
                <c:pt idx="1342">
                  <c:v>9089073278</c:v>
                </c:pt>
                <c:pt idx="1343">
                  <c:v>9089518946</c:v>
                </c:pt>
                <c:pt idx="1344">
                  <c:v>9089964613</c:v>
                </c:pt>
                <c:pt idx="1345">
                  <c:v>9090410281</c:v>
                </c:pt>
                <c:pt idx="1346">
                  <c:v>9090855949</c:v>
                </c:pt>
                <c:pt idx="1347">
                  <c:v>9091301617</c:v>
                </c:pt>
                <c:pt idx="1348">
                  <c:v>9091747285</c:v>
                </c:pt>
                <c:pt idx="1349">
                  <c:v>9092192953</c:v>
                </c:pt>
                <c:pt idx="1350">
                  <c:v>9092638621</c:v>
                </c:pt>
                <c:pt idx="1351">
                  <c:v>9093084288</c:v>
                </c:pt>
                <c:pt idx="1352">
                  <c:v>9093529956</c:v>
                </c:pt>
                <c:pt idx="1353">
                  <c:v>9093975624</c:v>
                </c:pt>
                <c:pt idx="1354">
                  <c:v>9094421292</c:v>
                </c:pt>
                <c:pt idx="1355">
                  <c:v>9094866960</c:v>
                </c:pt>
                <c:pt idx="1356">
                  <c:v>9095312628</c:v>
                </c:pt>
                <c:pt idx="1357">
                  <c:v>9095758296</c:v>
                </c:pt>
                <c:pt idx="1358">
                  <c:v>9096203963</c:v>
                </c:pt>
                <c:pt idx="1359">
                  <c:v>9096649631</c:v>
                </c:pt>
                <c:pt idx="1360">
                  <c:v>9097095299</c:v>
                </c:pt>
                <c:pt idx="1361">
                  <c:v>9097540967</c:v>
                </c:pt>
                <c:pt idx="1362">
                  <c:v>9097986635</c:v>
                </c:pt>
                <c:pt idx="1363">
                  <c:v>9098432303</c:v>
                </c:pt>
                <c:pt idx="1364">
                  <c:v>9098877971</c:v>
                </c:pt>
                <c:pt idx="1365">
                  <c:v>9099323638</c:v>
                </c:pt>
                <c:pt idx="1366">
                  <c:v>9099769306</c:v>
                </c:pt>
                <c:pt idx="1367">
                  <c:v>9100214974</c:v>
                </c:pt>
                <c:pt idx="1368">
                  <c:v>9100660642</c:v>
                </c:pt>
                <c:pt idx="1369">
                  <c:v>9101106310</c:v>
                </c:pt>
                <c:pt idx="1370">
                  <c:v>9101551978</c:v>
                </c:pt>
                <c:pt idx="1371">
                  <c:v>9101997646</c:v>
                </c:pt>
                <c:pt idx="1372">
                  <c:v>9102443313</c:v>
                </c:pt>
                <c:pt idx="1373">
                  <c:v>9102888981</c:v>
                </c:pt>
                <c:pt idx="1374">
                  <c:v>9103334649</c:v>
                </c:pt>
                <c:pt idx="1375">
                  <c:v>9103780317</c:v>
                </c:pt>
                <c:pt idx="1376">
                  <c:v>9104225985</c:v>
                </c:pt>
                <c:pt idx="1377">
                  <c:v>9104671653</c:v>
                </c:pt>
                <c:pt idx="1378">
                  <c:v>9105117321</c:v>
                </c:pt>
                <c:pt idx="1379">
                  <c:v>9105562988</c:v>
                </c:pt>
                <c:pt idx="1380">
                  <c:v>9106008656</c:v>
                </c:pt>
                <c:pt idx="1381">
                  <c:v>9106454324</c:v>
                </c:pt>
                <c:pt idx="1382">
                  <c:v>9106899992</c:v>
                </c:pt>
                <c:pt idx="1383">
                  <c:v>9107345660</c:v>
                </c:pt>
                <c:pt idx="1384">
                  <c:v>9107791328</c:v>
                </c:pt>
                <c:pt idx="1385">
                  <c:v>9108236996</c:v>
                </c:pt>
                <c:pt idx="1386">
                  <c:v>9108682663</c:v>
                </c:pt>
                <c:pt idx="1387">
                  <c:v>9109128331</c:v>
                </c:pt>
                <c:pt idx="1388">
                  <c:v>9109573999</c:v>
                </c:pt>
                <c:pt idx="1389">
                  <c:v>9110019667</c:v>
                </c:pt>
                <c:pt idx="1390">
                  <c:v>9110465335</c:v>
                </c:pt>
                <c:pt idx="1391">
                  <c:v>9110911003</c:v>
                </c:pt>
                <c:pt idx="1392">
                  <c:v>9111356671</c:v>
                </c:pt>
                <c:pt idx="1393">
                  <c:v>9111802338</c:v>
                </c:pt>
                <c:pt idx="1394">
                  <c:v>9112248006</c:v>
                </c:pt>
                <c:pt idx="1395">
                  <c:v>9112693674</c:v>
                </c:pt>
                <c:pt idx="1396">
                  <c:v>9113139342</c:v>
                </c:pt>
                <c:pt idx="1397">
                  <c:v>9113585010</c:v>
                </c:pt>
                <c:pt idx="1398">
                  <c:v>9114030678</c:v>
                </c:pt>
                <c:pt idx="1399">
                  <c:v>9114476346</c:v>
                </c:pt>
                <c:pt idx="1400">
                  <c:v>9114922014</c:v>
                </c:pt>
                <c:pt idx="1401">
                  <c:v>9115367681</c:v>
                </c:pt>
                <c:pt idx="1402">
                  <c:v>9115813349</c:v>
                </c:pt>
                <c:pt idx="1403">
                  <c:v>9116259017</c:v>
                </c:pt>
                <c:pt idx="1404">
                  <c:v>9116704685</c:v>
                </c:pt>
                <c:pt idx="1405">
                  <c:v>9117150353</c:v>
                </c:pt>
                <c:pt idx="1406">
                  <c:v>9117596021</c:v>
                </c:pt>
                <c:pt idx="1407">
                  <c:v>9118041689</c:v>
                </c:pt>
                <c:pt idx="1408">
                  <c:v>9118487356</c:v>
                </c:pt>
                <c:pt idx="1409">
                  <c:v>9118933024</c:v>
                </c:pt>
                <c:pt idx="1410">
                  <c:v>9119378692</c:v>
                </c:pt>
                <c:pt idx="1411">
                  <c:v>9119824360</c:v>
                </c:pt>
                <c:pt idx="1412">
                  <c:v>9120270028</c:v>
                </c:pt>
                <c:pt idx="1413">
                  <c:v>9120715696</c:v>
                </c:pt>
                <c:pt idx="1414">
                  <c:v>9121161364</c:v>
                </c:pt>
                <c:pt idx="1415">
                  <c:v>9121607031</c:v>
                </c:pt>
                <c:pt idx="1416">
                  <c:v>9122052699</c:v>
                </c:pt>
                <c:pt idx="1417">
                  <c:v>9122498367</c:v>
                </c:pt>
                <c:pt idx="1418">
                  <c:v>9122944035</c:v>
                </c:pt>
                <c:pt idx="1419">
                  <c:v>9123389703</c:v>
                </c:pt>
                <c:pt idx="1420">
                  <c:v>9123835371</c:v>
                </c:pt>
                <c:pt idx="1421">
                  <c:v>9124281039</c:v>
                </c:pt>
                <c:pt idx="1422">
                  <c:v>9124726706</c:v>
                </c:pt>
                <c:pt idx="1423">
                  <c:v>9125172374</c:v>
                </c:pt>
                <c:pt idx="1424">
                  <c:v>9125618042</c:v>
                </c:pt>
                <c:pt idx="1425">
                  <c:v>9126063710</c:v>
                </c:pt>
                <c:pt idx="1426">
                  <c:v>9126509378</c:v>
                </c:pt>
                <c:pt idx="1427">
                  <c:v>9126955046</c:v>
                </c:pt>
                <c:pt idx="1428">
                  <c:v>9127400714</c:v>
                </c:pt>
                <c:pt idx="1429">
                  <c:v>9127846381</c:v>
                </c:pt>
                <c:pt idx="1430">
                  <c:v>9128292049</c:v>
                </c:pt>
                <c:pt idx="1431">
                  <c:v>9128737717</c:v>
                </c:pt>
                <c:pt idx="1432">
                  <c:v>9129183385</c:v>
                </c:pt>
                <c:pt idx="1433">
                  <c:v>9129629053</c:v>
                </c:pt>
                <c:pt idx="1434">
                  <c:v>9130074721</c:v>
                </c:pt>
                <c:pt idx="1435">
                  <c:v>9130520389</c:v>
                </c:pt>
                <c:pt idx="1436">
                  <c:v>9130966056</c:v>
                </c:pt>
                <c:pt idx="1437">
                  <c:v>9131411724</c:v>
                </c:pt>
                <c:pt idx="1438">
                  <c:v>9131857392</c:v>
                </c:pt>
                <c:pt idx="1439">
                  <c:v>9132303060</c:v>
                </c:pt>
                <c:pt idx="1440">
                  <c:v>9132748728</c:v>
                </c:pt>
                <c:pt idx="1441">
                  <c:v>9133194396</c:v>
                </c:pt>
                <c:pt idx="1442">
                  <c:v>9133640064</c:v>
                </c:pt>
                <c:pt idx="1443">
                  <c:v>9134085731</c:v>
                </c:pt>
                <c:pt idx="1444">
                  <c:v>9134531399</c:v>
                </c:pt>
                <c:pt idx="1445">
                  <c:v>9134977067</c:v>
                </c:pt>
                <c:pt idx="1446">
                  <c:v>9135422735</c:v>
                </c:pt>
                <c:pt idx="1447">
                  <c:v>9135868403</c:v>
                </c:pt>
                <c:pt idx="1448">
                  <c:v>9136314071</c:v>
                </c:pt>
                <c:pt idx="1449">
                  <c:v>9136759739</c:v>
                </c:pt>
                <c:pt idx="1450">
                  <c:v>9137205406</c:v>
                </c:pt>
                <c:pt idx="1451">
                  <c:v>9137651074</c:v>
                </c:pt>
                <c:pt idx="1452">
                  <c:v>9138096742</c:v>
                </c:pt>
                <c:pt idx="1453">
                  <c:v>9138542410</c:v>
                </c:pt>
                <c:pt idx="1454">
                  <c:v>9138988078</c:v>
                </c:pt>
                <c:pt idx="1455">
                  <c:v>9139433746</c:v>
                </c:pt>
                <c:pt idx="1456">
                  <c:v>9139879414</c:v>
                </c:pt>
                <c:pt idx="1457">
                  <c:v>9140325081</c:v>
                </c:pt>
                <c:pt idx="1458">
                  <c:v>9140770749</c:v>
                </c:pt>
                <c:pt idx="1459">
                  <c:v>9141216417</c:v>
                </c:pt>
                <c:pt idx="1460">
                  <c:v>9141662085</c:v>
                </c:pt>
                <c:pt idx="1461">
                  <c:v>9142107753</c:v>
                </c:pt>
                <c:pt idx="1462">
                  <c:v>9142553421</c:v>
                </c:pt>
                <c:pt idx="1463">
                  <c:v>9142999089</c:v>
                </c:pt>
                <c:pt idx="1464">
                  <c:v>9143444756</c:v>
                </c:pt>
                <c:pt idx="1465">
                  <c:v>9143890424</c:v>
                </c:pt>
                <c:pt idx="1466">
                  <c:v>9144336092</c:v>
                </c:pt>
                <c:pt idx="1467">
                  <c:v>9144781760</c:v>
                </c:pt>
                <c:pt idx="1468">
                  <c:v>9145227428</c:v>
                </c:pt>
                <c:pt idx="1469">
                  <c:v>9145673096</c:v>
                </c:pt>
                <c:pt idx="1470">
                  <c:v>9146118764</c:v>
                </c:pt>
                <c:pt idx="1471">
                  <c:v>9146564431</c:v>
                </c:pt>
                <c:pt idx="1472">
                  <c:v>9147010099</c:v>
                </c:pt>
                <c:pt idx="1473">
                  <c:v>9147455767</c:v>
                </c:pt>
                <c:pt idx="1474">
                  <c:v>9147901435</c:v>
                </c:pt>
                <c:pt idx="1475">
                  <c:v>9148347103</c:v>
                </c:pt>
                <c:pt idx="1476">
                  <c:v>9148792771</c:v>
                </c:pt>
                <c:pt idx="1477">
                  <c:v>9149238439</c:v>
                </c:pt>
                <c:pt idx="1478">
                  <c:v>9149684106</c:v>
                </c:pt>
                <c:pt idx="1479">
                  <c:v>9150129774</c:v>
                </c:pt>
                <c:pt idx="1480">
                  <c:v>9150575442</c:v>
                </c:pt>
                <c:pt idx="1481">
                  <c:v>9151021110</c:v>
                </c:pt>
                <c:pt idx="1482">
                  <c:v>9151466778</c:v>
                </c:pt>
                <c:pt idx="1483">
                  <c:v>9151912446</c:v>
                </c:pt>
                <c:pt idx="1484">
                  <c:v>9152358114</c:v>
                </c:pt>
                <c:pt idx="1485">
                  <c:v>9152803781</c:v>
                </c:pt>
                <c:pt idx="1486">
                  <c:v>9153249449</c:v>
                </c:pt>
                <c:pt idx="1487">
                  <c:v>9153695117</c:v>
                </c:pt>
                <c:pt idx="1488">
                  <c:v>9154140785</c:v>
                </c:pt>
                <c:pt idx="1489">
                  <c:v>9154586453</c:v>
                </c:pt>
                <c:pt idx="1490">
                  <c:v>9155032121</c:v>
                </c:pt>
                <c:pt idx="1491">
                  <c:v>9155477789</c:v>
                </c:pt>
                <c:pt idx="1492">
                  <c:v>9155923456</c:v>
                </c:pt>
                <c:pt idx="1493">
                  <c:v>9156369124</c:v>
                </c:pt>
                <c:pt idx="1494">
                  <c:v>9156814792</c:v>
                </c:pt>
                <c:pt idx="1495">
                  <c:v>9157260460</c:v>
                </c:pt>
                <c:pt idx="1496">
                  <c:v>9157706128</c:v>
                </c:pt>
                <c:pt idx="1497">
                  <c:v>9158151796</c:v>
                </c:pt>
                <c:pt idx="1498">
                  <c:v>9158597464</c:v>
                </c:pt>
                <c:pt idx="1499">
                  <c:v>9159043131</c:v>
                </c:pt>
                <c:pt idx="1500">
                  <c:v>9159488799</c:v>
                </c:pt>
                <c:pt idx="1501">
                  <c:v>9159934467</c:v>
                </c:pt>
                <c:pt idx="1502">
                  <c:v>9160380135</c:v>
                </c:pt>
                <c:pt idx="1503">
                  <c:v>9160825803</c:v>
                </c:pt>
                <c:pt idx="1504">
                  <c:v>9161271471</c:v>
                </c:pt>
                <c:pt idx="1505">
                  <c:v>9161717139</c:v>
                </c:pt>
                <c:pt idx="1506">
                  <c:v>9162162806</c:v>
                </c:pt>
                <c:pt idx="1507">
                  <c:v>9162608474</c:v>
                </c:pt>
                <c:pt idx="1508">
                  <c:v>9163054142</c:v>
                </c:pt>
                <c:pt idx="1509">
                  <c:v>9163499810</c:v>
                </c:pt>
                <c:pt idx="1510">
                  <c:v>9163945478</c:v>
                </c:pt>
                <c:pt idx="1511">
                  <c:v>9164391146</c:v>
                </c:pt>
                <c:pt idx="1512">
                  <c:v>9164836814</c:v>
                </c:pt>
                <c:pt idx="1513">
                  <c:v>9165282481</c:v>
                </c:pt>
                <c:pt idx="1514">
                  <c:v>9165728149</c:v>
                </c:pt>
                <c:pt idx="1515">
                  <c:v>9166173817</c:v>
                </c:pt>
                <c:pt idx="1516">
                  <c:v>9166619485</c:v>
                </c:pt>
                <c:pt idx="1517">
                  <c:v>9167065153</c:v>
                </c:pt>
                <c:pt idx="1518">
                  <c:v>9167510821</c:v>
                </c:pt>
                <c:pt idx="1519">
                  <c:v>9167956489</c:v>
                </c:pt>
                <c:pt idx="1520">
                  <c:v>9168402156</c:v>
                </c:pt>
                <c:pt idx="1521">
                  <c:v>9168847824</c:v>
                </c:pt>
                <c:pt idx="1522">
                  <c:v>9169293492</c:v>
                </c:pt>
                <c:pt idx="1523">
                  <c:v>9169739160</c:v>
                </c:pt>
                <c:pt idx="1524">
                  <c:v>9170184828</c:v>
                </c:pt>
                <c:pt idx="1525">
                  <c:v>9170630496</c:v>
                </c:pt>
                <c:pt idx="1526">
                  <c:v>9171076164</c:v>
                </c:pt>
                <c:pt idx="1527">
                  <c:v>9171521831</c:v>
                </c:pt>
                <c:pt idx="1528">
                  <c:v>9171967499</c:v>
                </c:pt>
                <c:pt idx="1529">
                  <c:v>9172413167</c:v>
                </c:pt>
                <c:pt idx="1530">
                  <c:v>9172858835</c:v>
                </c:pt>
                <c:pt idx="1531">
                  <c:v>9173304503</c:v>
                </c:pt>
                <c:pt idx="1532">
                  <c:v>9173750171</c:v>
                </c:pt>
                <c:pt idx="1533">
                  <c:v>9174195839</c:v>
                </c:pt>
                <c:pt idx="1534">
                  <c:v>9174641506</c:v>
                </c:pt>
                <c:pt idx="1535">
                  <c:v>9175087174</c:v>
                </c:pt>
                <c:pt idx="1536">
                  <c:v>9175532842</c:v>
                </c:pt>
                <c:pt idx="1537">
                  <c:v>9175978510</c:v>
                </c:pt>
                <c:pt idx="1538">
                  <c:v>9176424178</c:v>
                </c:pt>
                <c:pt idx="1539">
                  <c:v>9176869846</c:v>
                </c:pt>
                <c:pt idx="1540">
                  <c:v>9177315514</c:v>
                </c:pt>
                <c:pt idx="1541">
                  <c:v>9177761181</c:v>
                </c:pt>
                <c:pt idx="1542">
                  <c:v>9178206849</c:v>
                </c:pt>
                <c:pt idx="1543">
                  <c:v>9178652517</c:v>
                </c:pt>
                <c:pt idx="1544">
                  <c:v>9179098185</c:v>
                </c:pt>
                <c:pt idx="1545">
                  <c:v>9179543853</c:v>
                </c:pt>
                <c:pt idx="1546">
                  <c:v>9179989521</c:v>
                </c:pt>
                <c:pt idx="1547">
                  <c:v>9180435189</c:v>
                </c:pt>
                <c:pt idx="1548">
                  <c:v>9180880856</c:v>
                </c:pt>
                <c:pt idx="1549">
                  <c:v>9181326524</c:v>
                </c:pt>
                <c:pt idx="1550">
                  <c:v>9181772192</c:v>
                </c:pt>
                <c:pt idx="1551">
                  <c:v>9182217860</c:v>
                </c:pt>
                <c:pt idx="1552">
                  <c:v>9182663528</c:v>
                </c:pt>
                <c:pt idx="1553">
                  <c:v>9183109196</c:v>
                </c:pt>
                <c:pt idx="1554">
                  <c:v>9183554864</c:v>
                </c:pt>
                <c:pt idx="1555">
                  <c:v>9184000531</c:v>
                </c:pt>
                <c:pt idx="1556">
                  <c:v>9184446199</c:v>
                </c:pt>
                <c:pt idx="1557">
                  <c:v>9184891867</c:v>
                </c:pt>
                <c:pt idx="1558">
                  <c:v>9185337535</c:v>
                </c:pt>
                <c:pt idx="1559">
                  <c:v>9185783203</c:v>
                </c:pt>
                <c:pt idx="1560">
                  <c:v>9186228871</c:v>
                </c:pt>
                <c:pt idx="1561">
                  <c:v>9186674539</c:v>
                </c:pt>
                <c:pt idx="1562">
                  <c:v>9187120206</c:v>
                </c:pt>
                <c:pt idx="1563">
                  <c:v>9187565874</c:v>
                </c:pt>
                <c:pt idx="1564">
                  <c:v>9188011542</c:v>
                </c:pt>
                <c:pt idx="1565">
                  <c:v>9188457210</c:v>
                </c:pt>
                <c:pt idx="1566">
                  <c:v>9188902878</c:v>
                </c:pt>
                <c:pt idx="1567">
                  <c:v>9189348546</c:v>
                </c:pt>
                <c:pt idx="1568">
                  <c:v>9189794214</c:v>
                </c:pt>
                <c:pt idx="1569">
                  <c:v>9190239881</c:v>
                </c:pt>
                <c:pt idx="1570">
                  <c:v>9190685549</c:v>
                </c:pt>
                <c:pt idx="1571">
                  <c:v>9191131217</c:v>
                </c:pt>
                <c:pt idx="1572">
                  <c:v>9191576885</c:v>
                </c:pt>
                <c:pt idx="1573">
                  <c:v>9192022553</c:v>
                </c:pt>
                <c:pt idx="1574">
                  <c:v>9192468221</c:v>
                </c:pt>
                <c:pt idx="1575">
                  <c:v>9192913889</c:v>
                </c:pt>
                <c:pt idx="1576">
                  <c:v>9193359556</c:v>
                </c:pt>
                <c:pt idx="1577">
                  <c:v>9193805224</c:v>
                </c:pt>
                <c:pt idx="1578">
                  <c:v>9194250892</c:v>
                </c:pt>
                <c:pt idx="1579">
                  <c:v>9194696560</c:v>
                </c:pt>
                <c:pt idx="1580">
                  <c:v>9195142228</c:v>
                </c:pt>
                <c:pt idx="1581">
                  <c:v>9195587896</c:v>
                </c:pt>
                <c:pt idx="1582">
                  <c:v>9196033564</c:v>
                </c:pt>
                <c:pt idx="1583">
                  <c:v>9196479231</c:v>
                </c:pt>
                <c:pt idx="1584">
                  <c:v>9196924899</c:v>
                </c:pt>
                <c:pt idx="1585">
                  <c:v>9197370567</c:v>
                </c:pt>
                <c:pt idx="1586">
                  <c:v>9197816235</c:v>
                </c:pt>
                <c:pt idx="1587">
                  <c:v>9198261903</c:v>
                </c:pt>
                <c:pt idx="1588">
                  <c:v>9198707571</c:v>
                </c:pt>
                <c:pt idx="1589">
                  <c:v>9199153239</c:v>
                </c:pt>
                <c:pt idx="1590">
                  <c:v>9199598906</c:v>
                </c:pt>
                <c:pt idx="1591">
                  <c:v>9200044574</c:v>
                </c:pt>
                <c:pt idx="1592">
                  <c:v>9200490242</c:v>
                </c:pt>
                <c:pt idx="1593">
                  <c:v>9200935910</c:v>
                </c:pt>
                <c:pt idx="1594">
                  <c:v>9201381578</c:v>
                </c:pt>
                <c:pt idx="1595">
                  <c:v>9201827246</c:v>
                </c:pt>
                <c:pt idx="1596">
                  <c:v>9202272914</c:v>
                </c:pt>
                <c:pt idx="1597">
                  <c:v>9202718581</c:v>
                </c:pt>
                <c:pt idx="1598">
                  <c:v>9203164249</c:v>
                </c:pt>
                <c:pt idx="1599">
                  <c:v>9203609917</c:v>
                </c:pt>
                <c:pt idx="1600">
                  <c:v>9204055585</c:v>
                </c:pt>
              </c:numCache>
            </c:numRef>
          </c:xVal>
          <c:yVal>
            <c:numRef>
              <c:f>Sheet1!$T$2:$T$1602</c:f>
              <c:numCache>
                <c:formatCode>General</c:formatCode>
                <c:ptCount val="1601"/>
                <c:pt idx="0">
                  <c:v>-82.224999999999994</c:v>
                </c:pt>
                <c:pt idx="1">
                  <c:v>-83.475999999999999</c:v>
                </c:pt>
                <c:pt idx="2">
                  <c:v>-80.576999999999998</c:v>
                </c:pt>
                <c:pt idx="3">
                  <c:v>-84.269000000000005</c:v>
                </c:pt>
                <c:pt idx="4">
                  <c:v>-86.822000000000003</c:v>
                </c:pt>
                <c:pt idx="5">
                  <c:v>-84.552000000000007</c:v>
                </c:pt>
                <c:pt idx="6">
                  <c:v>-86.391999999999996</c:v>
                </c:pt>
                <c:pt idx="7">
                  <c:v>-92.247</c:v>
                </c:pt>
                <c:pt idx="8">
                  <c:v>-88.447999999999993</c:v>
                </c:pt>
                <c:pt idx="9">
                  <c:v>-88.242999999999995</c:v>
                </c:pt>
                <c:pt idx="10">
                  <c:v>-87.212000000000003</c:v>
                </c:pt>
                <c:pt idx="11">
                  <c:v>-85.025000000000006</c:v>
                </c:pt>
                <c:pt idx="12">
                  <c:v>-97.284999999999997</c:v>
                </c:pt>
                <c:pt idx="13">
                  <c:v>-83.424999999999997</c:v>
                </c:pt>
                <c:pt idx="14">
                  <c:v>-102.38</c:v>
                </c:pt>
                <c:pt idx="15">
                  <c:v>-79.882999999999996</c:v>
                </c:pt>
                <c:pt idx="16">
                  <c:v>-88.552000000000007</c:v>
                </c:pt>
                <c:pt idx="17">
                  <c:v>-94.183000000000007</c:v>
                </c:pt>
                <c:pt idx="18">
                  <c:v>-84.066000000000003</c:v>
                </c:pt>
                <c:pt idx="19">
                  <c:v>-88.673000000000002</c:v>
                </c:pt>
                <c:pt idx="20">
                  <c:v>-96.254000000000005</c:v>
                </c:pt>
                <c:pt idx="21">
                  <c:v>-92.012</c:v>
                </c:pt>
                <c:pt idx="22">
                  <c:v>-101.44</c:v>
                </c:pt>
                <c:pt idx="23">
                  <c:v>-92.102999999999994</c:v>
                </c:pt>
                <c:pt idx="24">
                  <c:v>-88.994</c:v>
                </c:pt>
                <c:pt idx="25">
                  <c:v>-84.468999999999994</c:v>
                </c:pt>
                <c:pt idx="26">
                  <c:v>-85.272999999999996</c:v>
                </c:pt>
                <c:pt idx="27">
                  <c:v>-90.247</c:v>
                </c:pt>
                <c:pt idx="28">
                  <c:v>-97.471999999999994</c:v>
                </c:pt>
                <c:pt idx="29">
                  <c:v>-94.855999999999995</c:v>
                </c:pt>
                <c:pt idx="30">
                  <c:v>-89.912999999999997</c:v>
                </c:pt>
                <c:pt idx="31">
                  <c:v>-93.905000000000001</c:v>
                </c:pt>
                <c:pt idx="32">
                  <c:v>-90.972999999999999</c:v>
                </c:pt>
                <c:pt idx="33">
                  <c:v>-87.521000000000001</c:v>
                </c:pt>
                <c:pt idx="34">
                  <c:v>-97.768000000000001</c:v>
                </c:pt>
                <c:pt idx="35">
                  <c:v>-87.498999999999995</c:v>
                </c:pt>
                <c:pt idx="36">
                  <c:v>-92.98</c:v>
                </c:pt>
                <c:pt idx="37">
                  <c:v>-85.84</c:v>
                </c:pt>
                <c:pt idx="38">
                  <c:v>-94.108000000000004</c:v>
                </c:pt>
                <c:pt idx="39">
                  <c:v>-85.129000000000005</c:v>
                </c:pt>
                <c:pt idx="40">
                  <c:v>-93.266999999999996</c:v>
                </c:pt>
                <c:pt idx="41">
                  <c:v>-88.522999999999996</c:v>
                </c:pt>
                <c:pt idx="42">
                  <c:v>-85.063999999999993</c:v>
                </c:pt>
                <c:pt idx="43">
                  <c:v>-85.367999999999995</c:v>
                </c:pt>
                <c:pt idx="44">
                  <c:v>-83.715999999999994</c:v>
                </c:pt>
                <c:pt idx="45">
                  <c:v>-102.92</c:v>
                </c:pt>
                <c:pt idx="46">
                  <c:v>-85.370999999999995</c:v>
                </c:pt>
                <c:pt idx="47">
                  <c:v>-88.551000000000002</c:v>
                </c:pt>
                <c:pt idx="48">
                  <c:v>-81.616</c:v>
                </c:pt>
                <c:pt idx="49">
                  <c:v>-95.834999999999994</c:v>
                </c:pt>
                <c:pt idx="50">
                  <c:v>-95.552999999999997</c:v>
                </c:pt>
                <c:pt idx="51">
                  <c:v>-89.790999999999997</c:v>
                </c:pt>
                <c:pt idx="52">
                  <c:v>-89.146000000000001</c:v>
                </c:pt>
                <c:pt idx="53">
                  <c:v>-85.632000000000005</c:v>
                </c:pt>
                <c:pt idx="54">
                  <c:v>-98.135000000000005</c:v>
                </c:pt>
                <c:pt idx="55">
                  <c:v>-85.305999999999997</c:v>
                </c:pt>
                <c:pt idx="56">
                  <c:v>-86.284000000000006</c:v>
                </c:pt>
                <c:pt idx="57">
                  <c:v>-81.613</c:v>
                </c:pt>
                <c:pt idx="58">
                  <c:v>-88.102999999999994</c:v>
                </c:pt>
                <c:pt idx="59">
                  <c:v>-86.046000000000006</c:v>
                </c:pt>
                <c:pt idx="60">
                  <c:v>-84.649000000000001</c:v>
                </c:pt>
                <c:pt idx="61">
                  <c:v>-83.95</c:v>
                </c:pt>
                <c:pt idx="62">
                  <c:v>-87.665999999999997</c:v>
                </c:pt>
                <c:pt idx="63">
                  <c:v>-85.283000000000001</c:v>
                </c:pt>
                <c:pt idx="64">
                  <c:v>-80.320999999999998</c:v>
                </c:pt>
                <c:pt idx="65">
                  <c:v>-86.765000000000001</c:v>
                </c:pt>
                <c:pt idx="66">
                  <c:v>-83.658000000000001</c:v>
                </c:pt>
                <c:pt idx="67">
                  <c:v>-84.471000000000004</c:v>
                </c:pt>
                <c:pt idx="68">
                  <c:v>-83.450999999999993</c:v>
                </c:pt>
                <c:pt idx="69">
                  <c:v>-86.308000000000007</c:v>
                </c:pt>
                <c:pt idx="70">
                  <c:v>-81.91</c:v>
                </c:pt>
                <c:pt idx="71">
                  <c:v>-84.096000000000004</c:v>
                </c:pt>
                <c:pt idx="72">
                  <c:v>-79.488</c:v>
                </c:pt>
                <c:pt idx="73">
                  <c:v>-83.881</c:v>
                </c:pt>
                <c:pt idx="74">
                  <c:v>-79.5</c:v>
                </c:pt>
                <c:pt idx="75">
                  <c:v>-86.564999999999998</c:v>
                </c:pt>
                <c:pt idx="76">
                  <c:v>-85.096999999999994</c:v>
                </c:pt>
                <c:pt idx="77">
                  <c:v>-79.2</c:v>
                </c:pt>
                <c:pt idx="78">
                  <c:v>-80.893000000000001</c:v>
                </c:pt>
                <c:pt idx="79">
                  <c:v>-89.704999999999998</c:v>
                </c:pt>
                <c:pt idx="80">
                  <c:v>-82.817999999999998</c:v>
                </c:pt>
                <c:pt idx="81">
                  <c:v>-84.144999999999996</c:v>
                </c:pt>
                <c:pt idx="82">
                  <c:v>-85.450999999999993</c:v>
                </c:pt>
                <c:pt idx="83">
                  <c:v>-83.644000000000005</c:v>
                </c:pt>
                <c:pt idx="84">
                  <c:v>-90.209000000000003</c:v>
                </c:pt>
                <c:pt idx="85">
                  <c:v>-78.921999999999997</c:v>
                </c:pt>
                <c:pt idx="86">
                  <c:v>-81.641999999999996</c:v>
                </c:pt>
                <c:pt idx="87">
                  <c:v>-81.790999999999997</c:v>
                </c:pt>
                <c:pt idx="88">
                  <c:v>-84.733999999999995</c:v>
                </c:pt>
                <c:pt idx="89">
                  <c:v>-81.266000000000005</c:v>
                </c:pt>
                <c:pt idx="90">
                  <c:v>-78.400999999999996</c:v>
                </c:pt>
                <c:pt idx="91">
                  <c:v>-78.347999999999999</c:v>
                </c:pt>
                <c:pt idx="92">
                  <c:v>-80.486000000000004</c:v>
                </c:pt>
                <c:pt idx="93">
                  <c:v>-97.317999999999998</c:v>
                </c:pt>
                <c:pt idx="94">
                  <c:v>-82.885000000000005</c:v>
                </c:pt>
                <c:pt idx="95">
                  <c:v>-80.27</c:v>
                </c:pt>
                <c:pt idx="96">
                  <c:v>-79.534000000000006</c:v>
                </c:pt>
                <c:pt idx="97">
                  <c:v>-78.632000000000005</c:v>
                </c:pt>
                <c:pt idx="98">
                  <c:v>-81.03</c:v>
                </c:pt>
                <c:pt idx="99">
                  <c:v>-80.057000000000002</c:v>
                </c:pt>
                <c:pt idx="100">
                  <c:v>-79.885000000000005</c:v>
                </c:pt>
                <c:pt idx="101">
                  <c:v>-79.19</c:v>
                </c:pt>
                <c:pt idx="102">
                  <c:v>-78.73</c:v>
                </c:pt>
                <c:pt idx="103">
                  <c:v>-77.921999999999997</c:v>
                </c:pt>
                <c:pt idx="104">
                  <c:v>-79.427000000000007</c:v>
                </c:pt>
                <c:pt idx="105">
                  <c:v>-75.192999999999998</c:v>
                </c:pt>
                <c:pt idx="106">
                  <c:v>-76.855999999999995</c:v>
                </c:pt>
                <c:pt idx="107">
                  <c:v>-77.668000000000006</c:v>
                </c:pt>
                <c:pt idx="108">
                  <c:v>-77.328000000000003</c:v>
                </c:pt>
                <c:pt idx="109">
                  <c:v>-75.695999999999998</c:v>
                </c:pt>
                <c:pt idx="110">
                  <c:v>-78.507000000000005</c:v>
                </c:pt>
                <c:pt idx="111">
                  <c:v>-78.932000000000002</c:v>
                </c:pt>
                <c:pt idx="112">
                  <c:v>-76.108000000000004</c:v>
                </c:pt>
                <c:pt idx="113">
                  <c:v>-81.575000000000003</c:v>
                </c:pt>
                <c:pt idx="114">
                  <c:v>-78.087999999999994</c:v>
                </c:pt>
                <c:pt idx="115">
                  <c:v>-83.704999999999998</c:v>
                </c:pt>
                <c:pt idx="116">
                  <c:v>-81.843999999999994</c:v>
                </c:pt>
                <c:pt idx="117">
                  <c:v>-76.974999999999994</c:v>
                </c:pt>
                <c:pt idx="118">
                  <c:v>-81.7</c:v>
                </c:pt>
                <c:pt idx="119">
                  <c:v>-81.611000000000004</c:v>
                </c:pt>
                <c:pt idx="120">
                  <c:v>-79.613</c:v>
                </c:pt>
                <c:pt idx="121">
                  <c:v>-79.695999999999998</c:v>
                </c:pt>
                <c:pt idx="122">
                  <c:v>-77.671000000000006</c:v>
                </c:pt>
                <c:pt idx="123">
                  <c:v>-77.284999999999997</c:v>
                </c:pt>
                <c:pt idx="124">
                  <c:v>-77.179000000000002</c:v>
                </c:pt>
                <c:pt idx="125">
                  <c:v>-80.888000000000005</c:v>
                </c:pt>
                <c:pt idx="126">
                  <c:v>-80.242000000000004</c:v>
                </c:pt>
                <c:pt idx="127">
                  <c:v>-78.052999999999997</c:v>
                </c:pt>
                <c:pt idx="128">
                  <c:v>-77.561999999999998</c:v>
                </c:pt>
                <c:pt idx="129">
                  <c:v>-79.421999999999997</c:v>
                </c:pt>
                <c:pt idx="130">
                  <c:v>-77.117999999999995</c:v>
                </c:pt>
                <c:pt idx="131">
                  <c:v>-79.212999999999994</c:v>
                </c:pt>
                <c:pt idx="132">
                  <c:v>-77.073999999999998</c:v>
                </c:pt>
                <c:pt idx="133">
                  <c:v>-78.888999999999996</c:v>
                </c:pt>
                <c:pt idx="134">
                  <c:v>-78.322999999999993</c:v>
                </c:pt>
                <c:pt idx="135">
                  <c:v>-75.320999999999998</c:v>
                </c:pt>
                <c:pt idx="136">
                  <c:v>-79.820999999999998</c:v>
                </c:pt>
                <c:pt idx="137">
                  <c:v>-79.328000000000003</c:v>
                </c:pt>
                <c:pt idx="138">
                  <c:v>-79.998000000000005</c:v>
                </c:pt>
                <c:pt idx="139">
                  <c:v>-79.126000000000005</c:v>
                </c:pt>
                <c:pt idx="140">
                  <c:v>-75.768000000000001</c:v>
                </c:pt>
                <c:pt idx="141">
                  <c:v>-74.516000000000005</c:v>
                </c:pt>
                <c:pt idx="142">
                  <c:v>-79.028000000000006</c:v>
                </c:pt>
                <c:pt idx="143">
                  <c:v>-77.486000000000004</c:v>
                </c:pt>
                <c:pt idx="144">
                  <c:v>-78.376999999999995</c:v>
                </c:pt>
                <c:pt idx="145">
                  <c:v>-77.968000000000004</c:v>
                </c:pt>
                <c:pt idx="146">
                  <c:v>-75.376000000000005</c:v>
                </c:pt>
                <c:pt idx="147">
                  <c:v>-77.209000000000003</c:v>
                </c:pt>
                <c:pt idx="148">
                  <c:v>-76.930000000000007</c:v>
                </c:pt>
                <c:pt idx="149">
                  <c:v>-78.646000000000001</c:v>
                </c:pt>
                <c:pt idx="150">
                  <c:v>-76.819999999999993</c:v>
                </c:pt>
                <c:pt idx="151">
                  <c:v>-81.177000000000007</c:v>
                </c:pt>
                <c:pt idx="152">
                  <c:v>-78.66</c:v>
                </c:pt>
                <c:pt idx="153">
                  <c:v>-76.488</c:v>
                </c:pt>
                <c:pt idx="154">
                  <c:v>-81.843000000000004</c:v>
                </c:pt>
                <c:pt idx="155">
                  <c:v>-84.055999999999997</c:v>
                </c:pt>
                <c:pt idx="156">
                  <c:v>-83.46</c:v>
                </c:pt>
                <c:pt idx="157">
                  <c:v>-79.823999999999998</c:v>
                </c:pt>
                <c:pt idx="158">
                  <c:v>-78.186000000000007</c:v>
                </c:pt>
                <c:pt idx="159">
                  <c:v>-76.382000000000005</c:v>
                </c:pt>
                <c:pt idx="160">
                  <c:v>-77.385000000000005</c:v>
                </c:pt>
                <c:pt idx="161">
                  <c:v>-78.558000000000007</c:v>
                </c:pt>
                <c:pt idx="162">
                  <c:v>-77.762</c:v>
                </c:pt>
                <c:pt idx="163">
                  <c:v>-79.03</c:v>
                </c:pt>
                <c:pt idx="164">
                  <c:v>-76.831000000000003</c:v>
                </c:pt>
                <c:pt idx="165">
                  <c:v>-78.027000000000001</c:v>
                </c:pt>
                <c:pt idx="166">
                  <c:v>-82.424999999999997</c:v>
                </c:pt>
                <c:pt idx="167">
                  <c:v>-78.063999999999993</c:v>
                </c:pt>
                <c:pt idx="168">
                  <c:v>-81.14</c:v>
                </c:pt>
                <c:pt idx="169">
                  <c:v>-78.031999999999996</c:v>
                </c:pt>
                <c:pt idx="170">
                  <c:v>-79.498999999999995</c:v>
                </c:pt>
                <c:pt idx="171">
                  <c:v>-79.549000000000007</c:v>
                </c:pt>
                <c:pt idx="172">
                  <c:v>-81.064999999999998</c:v>
                </c:pt>
                <c:pt idx="173">
                  <c:v>-78.823999999999998</c:v>
                </c:pt>
                <c:pt idx="174">
                  <c:v>-80.793000000000006</c:v>
                </c:pt>
                <c:pt idx="175">
                  <c:v>-76.602999999999994</c:v>
                </c:pt>
                <c:pt idx="176">
                  <c:v>-77.332999999999998</c:v>
                </c:pt>
                <c:pt idx="177">
                  <c:v>-75.960999999999999</c:v>
                </c:pt>
                <c:pt idx="178">
                  <c:v>-76.991</c:v>
                </c:pt>
                <c:pt idx="179">
                  <c:v>-78.507000000000005</c:v>
                </c:pt>
                <c:pt idx="180">
                  <c:v>-79.022999999999996</c:v>
                </c:pt>
                <c:pt idx="181">
                  <c:v>-79.37</c:v>
                </c:pt>
                <c:pt idx="182">
                  <c:v>-75.307000000000002</c:v>
                </c:pt>
                <c:pt idx="183">
                  <c:v>-77.134</c:v>
                </c:pt>
                <c:pt idx="184">
                  <c:v>-75.009</c:v>
                </c:pt>
                <c:pt idx="185">
                  <c:v>-74.512</c:v>
                </c:pt>
                <c:pt idx="186">
                  <c:v>-76.221000000000004</c:v>
                </c:pt>
                <c:pt idx="187">
                  <c:v>-75.661000000000001</c:v>
                </c:pt>
                <c:pt idx="188">
                  <c:v>-76.825999999999993</c:v>
                </c:pt>
                <c:pt idx="189">
                  <c:v>-74.364000000000004</c:v>
                </c:pt>
                <c:pt idx="190">
                  <c:v>-75.393000000000001</c:v>
                </c:pt>
                <c:pt idx="191">
                  <c:v>-78.138000000000005</c:v>
                </c:pt>
                <c:pt idx="192">
                  <c:v>-73.14</c:v>
                </c:pt>
                <c:pt idx="193">
                  <c:v>-75.14</c:v>
                </c:pt>
                <c:pt idx="194">
                  <c:v>-77.319000000000003</c:v>
                </c:pt>
                <c:pt idx="195">
                  <c:v>-74.387</c:v>
                </c:pt>
                <c:pt idx="196">
                  <c:v>-73.739000000000004</c:v>
                </c:pt>
                <c:pt idx="197">
                  <c:v>-74.766999999999996</c:v>
                </c:pt>
                <c:pt idx="198">
                  <c:v>-76.209999999999994</c:v>
                </c:pt>
                <c:pt idx="199">
                  <c:v>-76.340999999999994</c:v>
                </c:pt>
                <c:pt idx="200">
                  <c:v>-75.959999999999994</c:v>
                </c:pt>
                <c:pt idx="201">
                  <c:v>-73.658000000000001</c:v>
                </c:pt>
                <c:pt idx="202">
                  <c:v>-75.69</c:v>
                </c:pt>
                <c:pt idx="203">
                  <c:v>-71.277000000000001</c:v>
                </c:pt>
                <c:pt idx="204">
                  <c:v>-75.563000000000002</c:v>
                </c:pt>
                <c:pt idx="205">
                  <c:v>-74.116</c:v>
                </c:pt>
                <c:pt idx="206">
                  <c:v>-74.287999999999997</c:v>
                </c:pt>
                <c:pt idx="207">
                  <c:v>-76.59</c:v>
                </c:pt>
                <c:pt idx="208">
                  <c:v>-74.543000000000006</c:v>
                </c:pt>
                <c:pt idx="209">
                  <c:v>-75.58</c:v>
                </c:pt>
                <c:pt idx="210">
                  <c:v>-76.293000000000006</c:v>
                </c:pt>
                <c:pt idx="211">
                  <c:v>-73.623000000000005</c:v>
                </c:pt>
                <c:pt idx="212">
                  <c:v>-74.801000000000002</c:v>
                </c:pt>
                <c:pt idx="213">
                  <c:v>-75.341999999999999</c:v>
                </c:pt>
                <c:pt idx="214">
                  <c:v>-74.436999999999998</c:v>
                </c:pt>
                <c:pt idx="215">
                  <c:v>-74.427000000000007</c:v>
                </c:pt>
                <c:pt idx="216">
                  <c:v>-77.537999999999997</c:v>
                </c:pt>
                <c:pt idx="217">
                  <c:v>-76.501999999999995</c:v>
                </c:pt>
                <c:pt idx="218">
                  <c:v>-74.959999999999994</c:v>
                </c:pt>
                <c:pt idx="219">
                  <c:v>-74.578999999999994</c:v>
                </c:pt>
                <c:pt idx="220">
                  <c:v>-76.727000000000004</c:v>
                </c:pt>
                <c:pt idx="221">
                  <c:v>-76.042000000000002</c:v>
                </c:pt>
                <c:pt idx="222">
                  <c:v>-74.051000000000002</c:v>
                </c:pt>
                <c:pt idx="223">
                  <c:v>-72.646000000000001</c:v>
                </c:pt>
                <c:pt idx="224">
                  <c:v>-71.38</c:v>
                </c:pt>
                <c:pt idx="225">
                  <c:v>-76.3</c:v>
                </c:pt>
                <c:pt idx="226">
                  <c:v>-73.914000000000001</c:v>
                </c:pt>
                <c:pt idx="227">
                  <c:v>-74.619</c:v>
                </c:pt>
                <c:pt idx="228">
                  <c:v>-77.322999999999993</c:v>
                </c:pt>
                <c:pt idx="229">
                  <c:v>-75.084999999999994</c:v>
                </c:pt>
                <c:pt idx="230">
                  <c:v>-75.801000000000002</c:v>
                </c:pt>
                <c:pt idx="231">
                  <c:v>-75.338999999999999</c:v>
                </c:pt>
                <c:pt idx="232">
                  <c:v>-72.594999999999999</c:v>
                </c:pt>
                <c:pt idx="233">
                  <c:v>-77.034000000000006</c:v>
                </c:pt>
                <c:pt idx="234">
                  <c:v>-74.897999999999996</c:v>
                </c:pt>
                <c:pt idx="235">
                  <c:v>-75.111999999999995</c:v>
                </c:pt>
                <c:pt idx="236">
                  <c:v>-75.778000000000006</c:v>
                </c:pt>
                <c:pt idx="237">
                  <c:v>-74.543000000000006</c:v>
                </c:pt>
                <c:pt idx="238">
                  <c:v>-74.272000000000006</c:v>
                </c:pt>
                <c:pt idx="239">
                  <c:v>-76.346000000000004</c:v>
                </c:pt>
                <c:pt idx="240">
                  <c:v>-76.222999999999999</c:v>
                </c:pt>
                <c:pt idx="241">
                  <c:v>-72.798000000000002</c:v>
                </c:pt>
                <c:pt idx="242">
                  <c:v>-75.775999999999996</c:v>
                </c:pt>
                <c:pt idx="243">
                  <c:v>-74.483000000000004</c:v>
                </c:pt>
                <c:pt idx="244">
                  <c:v>-73.718000000000004</c:v>
                </c:pt>
                <c:pt idx="245">
                  <c:v>-73.655000000000001</c:v>
                </c:pt>
                <c:pt idx="246">
                  <c:v>-74.66</c:v>
                </c:pt>
                <c:pt idx="247">
                  <c:v>-76.84</c:v>
                </c:pt>
                <c:pt idx="248">
                  <c:v>-73.456999999999994</c:v>
                </c:pt>
                <c:pt idx="249">
                  <c:v>-77.616</c:v>
                </c:pt>
                <c:pt idx="250">
                  <c:v>-77.352000000000004</c:v>
                </c:pt>
                <c:pt idx="251">
                  <c:v>-73.813000000000002</c:v>
                </c:pt>
                <c:pt idx="252">
                  <c:v>-75.260999999999996</c:v>
                </c:pt>
                <c:pt idx="253">
                  <c:v>-73.986999999999995</c:v>
                </c:pt>
                <c:pt idx="254">
                  <c:v>-73.004999999999995</c:v>
                </c:pt>
                <c:pt idx="255">
                  <c:v>-77.742999999999995</c:v>
                </c:pt>
                <c:pt idx="256">
                  <c:v>-74.028000000000006</c:v>
                </c:pt>
                <c:pt idx="257">
                  <c:v>-73.113</c:v>
                </c:pt>
                <c:pt idx="258">
                  <c:v>-77.528000000000006</c:v>
                </c:pt>
                <c:pt idx="259">
                  <c:v>-73.894999999999996</c:v>
                </c:pt>
                <c:pt idx="260">
                  <c:v>-74.198999999999998</c:v>
                </c:pt>
                <c:pt idx="261">
                  <c:v>-73.278000000000006</c:v>
                </c:pt>
                <c:pt idx="262">
                  <c:v>-73.247</c:v>
                </c:pt>
                <c:pt idx="263">
                  <c:v>-75.337000000000003</c:v>
                </c:pt>
                <c:pt idx="264">
                  <c:v>-75.146000000000001</c:v>
                </c:pt>
                <c:pt idx="265">
                  <c:v>-74.875</c:v>
                </c:pt>
                <c:pt idx="266">
                  <c:v>-76.572000000000003</c:v>
                </c:pt>
                <c:pt idx="267">
                  <c:v>-77.554000000000002</c:v>
                </c:pt>
                <c:pt idx="268">
                  <c:v>-73.757999999999996</c:v>
                </c:pt>
                <c:pt idx="269">
                  <c:v>-78.33</c:v>
                </c:pt>
                <c:pt idx="270">
                  <c:v>-76.563999999999993</c:v>
                </c:pt>
                <c:pt idx="271">
                  <c:v>-73.69</c:v>
                </c:pt>
                <c:pt idx="272">
                  <c:v>-74.358999999999995</c:v>
                </c:pt>
                <c:pt idx="273">
                  <c:v>-75.171999999999997</c:v>
                </c:pt>
                <c:pt idx="274">
                  <c:v>-73.879000000000005</c:v>
                </c:pt>
                <c:pt idx="275">
                  <c:v>-76.984999999999999</c:v>
                </c:pt>
                <c:pt idx="276">
                  <c:v>-74.363</c:v>
                </c:pt>
                <c:pt idx="277">
                  <c:v>-73.909000000000006</c:v>
                </c:pt>
                <c:pt idx="278">
                  <c:v>-74.108000000000004</c:v>
                </c:pt>
                <c:pt idx="279">
                  <c:v>-75.414000000000001</c:v>
                </c:pt>
                <c:pt idx="280">
                  <c:v>-75.576999999999998</c:v>
                </c:pt>
                <c:pt idx="281">
                  <c:v>-73.691999999999993</c:v>
                </c:pt>
                <c:pt idx="282">
                  <c:v>-73.316999999999993</c:v>
                </c:pt>
                <c:pt idx="283">
                  <c:v>-73.938999999999993</c:v>
                </c:pt>
                <c:pt idx="284">
                  <c:v>-75.012</c:v>
                </c:pt>
                <c:pt idx="285">
                  <c:v>-74.915000000000006</c:v>
                </c:pt>
                <c:pt idx="286">
                  <c:v>-74.263999999999996</c:v>
                </c:pt>
                <c:pt idx="287">
                  <c:v>-73.635999999999996</c:v>
                </c:pt>
                <c:pt idx="288">
                  <c:v>-73.597999999999999</c:v>
                </c:pt>
                <c:pt idx="289">
                  <c:v>-74.234999999999999</c:v>
                </c:pt>
                <c:pt idx="290">
                  <c:v>-74.935000000000002</c:v>
                </c:pt>
                <c:pt idx="291">
                  <c:v>-74.736999999999995</c:v>
                </c:pt>
                <c:pt idx="292">
                  <c:v>-75.126999999999995</c:v>
                </c:pt>
                <c:pt idx="293">
                  <c:v>-75.671999999999997</c:v>
                </c:pt>
                <c:pt idx="294">
                  <c:v>-74.135000000000005</c:v>
                </c:pt>
                <c:pt idx="295">
                  <c:v>-74.375</c:v>
                </c:pt>
                <c:pt idx="296">
                  <c:v>-74.266999999999996</c:v>
                </c:pt>
                <c:pt idx="297">
                  <c:v>-74.036000000000001</c:v>
                </c:pt>
                <c:pt idx="298">
                  <c:v>-71.905000000000001</c:v>
                </c:pt>
                <c:pt idx="299">
                  <c:v>-72.319000000000003</c:v>
                </c:pt>
                <c:pt idx="300">
                  <c:v>-74.564999999999998</c:v>
                </c:pt>
                <c:pt idx="301">
                  <c:v>-74.344999999999999</c:v>
                </c:pt>
                <c:pt idx="302">
                  <c:v>-72.617999999999995</c:v>
                </c:pt>
                <c:pt idx="303">
                  <c:v>-73.301000000000002</c:v>
                </c:pt>
                <c:pt idx="304">
                  <c:v>-72.867999999999995</c:v>
                </c:pt>
                <c:pt idx="305">
                  <c:v>-72.599999999999994</c:v>
                </c:pt>
                <c:pt idx="306">
                  <c:v>-72.378</c:v>
                </c:pt>
                <c:pt idx="307">
                  <c:v>-71.44</c:v>
                </c:pt>
                <c:pt idx="308">
                  <c:v>-73.876999999999995</c:v>
                </c:pt>
                <c:pt idx="309">
                  <c:v>-71.537999999999997</c:v>
                </c:pt>
                <c:pt idx="310">
                  <c:v>-71.376000000000005</c:v>
                </c:pt>
                <c:pt idx="311">
                  <c:v>-73.465000000000003</c:v>
                </c:pt>
                <c:pt idx="312">
                  <c:v>-70.650999999999996</c:v>
                </c:pt>
                <c:pt idx="313">
                  <c:v>-72.228999999999999</c:v>
                </c:pt>
                <c:pt idx="314">
                  <c:v>-70.727999999999994</c:v>
                </c:pt>
                <c:pt idx="315">
                  <c:v>-70.856999999999999</c:v>
                </c:pt>
                <c:pt idx="316">
                  <c:v>-73.191999999999993</c:v>
                </c:pt>
                <c:pt idx="317">
                  <c:v>-69.850999999999999</c:v>
                </c:pt>
                <c:pt idx="318">
                  <c:v>-72.286000000000001</c:v>
                </c:pt>
                <c:pt idx="319">
                  <c:v>-71.658000000000001</c:v>
                </c:pt>
                <c:pt idx="320">
                  <c:v>-70.793000000000006</c:v>
                </c:pt>
                <c:pt idx="321">
                  <c:v>-71.438999999999993</c:v>
                </c:pt>
                <c:pt idx="322">
                  <c:v>-71.247</c:v>
                </c:pt>
                <c:pt idx="323">
                  <c:v>-71.393000000000001</c:v>
                </c:pt>
                <c:pt idx="324">
                  <c:v>-71.578999999999994</c:v>
                </c:pt>
                <c:pt idx="325">
                  <c:v>-70.513000000000005</c:v>
                </c:pt>
                <c:pt idx="326">
                  <c:v>-70.349000000000004</c:v>
                </c:pt>
                <c:pt idx="327">
                  <c:v>-71.855999999999995</c:v>
                </c:pt>
                <c:pt idx="328">
                  <c:v>-71.686999999999998</c:v>
                </c:pt>
                <c:pt idx="329">
                  <c:v>-70.707999999999998</c:v>
                </c:pt>
                <c:pt idx="330">
                  <c:v>-69.894000000000005</c:v>
                </c:pt>
                <c:pt idx="331">
                  <c:v>-70.001999999999995</c:v>
                </c:pt>
                <c:pt idx="332">
                  <c:v>-70.561000000000007</c:v>
                </c:pt>
                <c:pt idx="333">
                  <c:v>-69.683000000000007</c:v>
                </c:pt>
                <c:pt idx="334">
                  <c:v>-70.58</c:v>
                </c:pt>
                <c:pt idx="335">
                  <c:v>-68.954999999999998</c:v>
                </c:pt>
                <c:pt idx="336">
                  <c:v>-70.394000000000005</c:v>
                </c:pt>
                <c:pt idx="337">
                  <c:v>-69.566999999999993</c:v>
                </c:pt>
                <c:pt idx="338">
                  <c:v>-70.707999999999998</c:v>
                </c:pt>
                <c:pt idx="339">
                  <c:v>-68.893000000000001</c:v>
                </c:pt>
                <c:pt idx="340">
                  <c:v>-69.760000000000005</c:v>
                </c:pt>
                <c:pt idx="341">
                  <c:v>-68.867999999999995</c:v>
                </c:pt>
                <c:pt idx="342">
                  <c:v>-68.941999999999993</c:v>
                </c:pt>
                <c:pt idx="343">
                  <c:v>-69.965000000000003</c:v>
                </c:pt>
                <c:pt idx="344">
                  <c:v>-69.090999999999994</c:v>
                </c:pt>
                <c:pt idx="345">
                  <c:v>-70.825000000000003</c:v>
                </c:pt>
                <c:pt idx="346">
                  <c:v>-69.268000000000001</c:v>
                </c:pt>
                <c:pt idx="347">
                  <c:v>-68.944999999999993</c:v>
                </c:pt>
                <c:pt idx="348">
                  <c:v>-69.622</c:v>
                </c:pt>
                <c:pt idx="349">
                  <c:v>-68.724999999999994</c:v>
                </c:pt>
                <c:pt idx="350">
                  <c:v>-69.423000000000002</c:v>
                </c:pt>
                <c:pt idx="351">
                  <c:v>-68.802999999999997</c:v>
                </c:pt>
                <c:pt idx="352">
                  <c:v>-69.143000000000001</c:v>
                </c:pt>
                <c:pt idx="353">
                  <c:v>-68.180999999999997</c:v>
                </c:pt>
                <c:pt idx="354">
                  <c:v>-67.186000000000007</c:v>
                </c:pt>
                <c:pt idx="355">
                  <c:v>-68.884</c:v>
                </c:pt>
                <c:pt idx="356">
                  <c:v>-68.456999999999994</c:v>
                </c:pt>
                <c:pt idx="357">
                  <c:v>-69.462000000000003</c:v>
                </c:pt>
                <c:pt idx="358">
                  <c:v>-68.83</c:v>
                </c:pt>
                <c:pt idx="359">
                  <c:v>-68.066999999999993</c:v>
                </c:pt>
                <c:pt idx="360">
                  <c:v>-68.834999999999994</c:v>
                </c:pt>
                <c:pt idx="361">
                  <c:v>-68.683999999999997</c:v>
                </c:pt>
                <c:pt idx="362">
                  <c:v>-68.308000000000007</c:v>
                </c:pt>
                <c:pt idx="363">
                  <c:v>-68.352000000000004</c:v>
                </c:pt>
                <c:pt idx="364">
                  <c:v>-67.216999999999999</c:v>
                </c:pt>
                <c:pt idx="365">
                  <c:v>-68.554000000000002</c:v>
                </c:pt>
                <c:pt idx="366">
                  <c:v>-68.358999999999995</c:v>
                </c:pt>
                <c:pt idx="367">
                  <c:v>-68.203999999999994</c:v>
                </c:pt>
                <c:pt idx="368">
                  <c:v>-68.177999999999997</c:v>
                </c:pt>
                <c:pt idx="369">
                  <c:v>-68.337000000000003</c:v>
                </c:pt>
                <c:pt idx="370">
                  <c:v>-67.813000000000002</c:v>
                </c:pt>
                <c:pt idx="371">
                  <c:v>-69.061000000000007</c:v>
                </c:pt>
                <c:pt idx="372">
                  <c:v>-68.007999999999996</c:v>
                </c:pt>
                <c:pt idx="373">
                  <c:v>-68.352999999999994</c:v>
                </c:pt>
                <c:pt idx="374">
                  <c:v>-67.314999999999998</c:v>
                </c:pt>
                <c:pt idx="375">
                  <c:v>-68.064999999999998</c:v>
                </c:pt>
                <c:pt idx="376">
                  <c:v>-68.290999999999997</c:v>
                </c:pt>
                <c:pt idx="377">
                  <c:v>-68.162000000000006</c:v>
                </c:pt>
                <c:pt idx="378">
                  <c:v>-68.087999999999994</c:v>
                </c:pt>
                <c:pt idx="379">
                  <c:v>-68.227999999999994</c:v>
                </c:pt>
                <c:pt idx="380">
                  <c:v>-67.272999999999996</c:v>
                </c:pt>
                <c:pt idx="381">
                  <c:v>-68.463999999999999</c:v>
                </c:pt>
                <c:pt idx="382">
                  <c:v>-67.644000000000005</c:v>
                </c:pt>
                <c:pt idx="383">
                  <c:v>-68.665000000000006</c:v>
                </c:pt>
                <c:pt idx="384">
                  <c:v>-66.533000000000001</c:v>
                </c:pt>
                <c:pt idx="385">
                  <c:v>-66.763000000000005</c:v>
                </c:pt>
                <c:pt idx="386">
                  <c:v>-66.822999999999993</c:v>
                </c:pt>
                <c:pt idx="387">
                  <c:v>-66.328000000000003</c:v>
                </c:pt>
                <c:pt idx="388">
                  <c:v>-66.784000000000006</c:v>
                </c:pt>
                <c:pt idx="389">
                  <c:v>-68.596999999999994</c:v>
                </c:pt>
                <c:pt idx="390">
                  <c:v>-67.052999999999997</c:v>
                </c:pt>
                <c:pt idx="391">
                  <c:v>-66.67</c:v>
                </c:pt>
                <c:pt idx="392">
                  <c:v>-66.918999999999997</c:v>
                </c:pt>
                <c:pt idx="393">
                  <c:v>-67.524000000000001</c:v>
                </c:pt>
                <c:pt idx="394">
                  <c:v>-68.013000000000005</c:v>
                </c:pt>
                <c:pt idx="395">
                  <c:v>-67.918999999999997</c:v>
                </c:pt>
                <c:pt idx="396">
                  <c:v>-67.625</c:v>
                </c:pt>
                <c:pt idx="397">
                  <c:v>-68.058999999999997</c:v>
                </c:pt>
                <c:pt idx="398">
                  <c:v>-67.081999999999994</c:v>
                </c:pt>
                <c:pt idx="399">
                  <c:v>-67.096999999999994</c:v>
                </c:pt>
                <c:pt idx="400">
                  <c:v>-67.977999999999994</c:v>
                </c:pt>
                <c:pt idx="401">
                  <c:v>-67.2</c:v>
                </c:pt>
                <c:pt idx="402">
                  <c:v>-67.477999999999994</c:v>
                </c:pt>
                <c:pt idx="403">
                  <c:v>-66.911000000000001</c:v>
                </c:pt>
                <c:pt idx="404">
                  <c:v>-67.134</c:v>
                </c:pt>
                <c:pt idx="405">
                  <c:v>-68.975999999999999</c:v>
                </c:pt>
                <c:pt idx="406">
                  <c:v>-67.278999999999996</c:v>
                </c:pt>
                <c:pt idx="407">
                  <c:v>-67.692999999999998</c:v>
                </c:pt>
                <c:pt idx="408">
                  <c:v>-67.344999999999999</c:v>
                </c:pt>
                <c:pt idx="409">
                  <c:v>-68.004999999999995</c:v>
                </c:pt>
                <c:pt idx="410">
                  <c:v>-69.254999999999995</c:v>
                </c:pt>
                <c:pt idx="411">
                  <c:v>-67.375</c:v>
                </c:pt>
                <c:pt idx="412">
                  <c:v>-67.614000000000004</c:v>
                </c:pt>
                <c:pt idx="413">
                  <c:v>-66.831999999999994</c:v>
                </c:pt>
                <c:pt idx="414">
                  <c:v>-67.468999999999994</c:v>
                </c:pt>
                <c:pt idx="415">
                  <c:v>-67.084999999999994</c:v>
                </c:pt>
                <c:pt idx="416">
                  <c:v>-67.040000000000006</c:v>
                </c:pt>
                <c:pt idx="417">
                  <c:v>-66.171000000000006</c:v>
                </c:pt>
                <c:pt idx="418">
                  <c:v>-66.686000000000007</c:v>
                </c:pt>
                <c:pt idx="419">
                  <c:v>-67.123000000000005</c:v>
                </c:pt>
                <c:pt idx="420">
                  <c:v>-67.819999999999993</c:v>
                </c:pt>
                <c:pt idx="421">
                  <c:v>-67.38</c:v>
                </c:pt>
                <c:pt idx="422">
                  <c:v>-66.900999999999996</c:v>
                </c:pt>
                <c:pt idx="423">
                  <c:v>-66.366</c:v>
                </c:pt>
                <c:pt idx="424">
                  <c:v>-66.784000000000006</c:v>
                </c:pt>
                <c:pt idx="425">
                  <c:v>-67.436000000000007</c:v>
                </c:pt>
                <c:pt idx="426">
                  <c:v>-66.947999999999993</c:v>
                </c:pt>
                <c:pt idx="427">
                  <c:v>-66.031000000000006</c:v>
                </c:pt>
                <c:pt idx="428">
                  <c:v>-65.671000000000006</c:v>
                </c:pt>
                <c:pt idx="429">
                  <c:v>-66.430000000000007</c:v>
                </c:pt>
                <c:pt idx="430">
                  <c:v>-66.661000000000001</c:v>
                </c:pt>
                <c:pt idx="431">
                  <c:v>-66.974999999999994</c:v>
                </c:pt>
                <c:pt idx="432">
                  <c:v>-65.296999999999997</c:v>
                </c:pt>
                <c:pt idx="433">
                  <c:v>-65.64</c:v>
                </c:pt>
                <c:pt idx="434">
                  <c:v>-66.113</c:v>
                </c:pt>
                <c:pt idx="435">
                  <c:v>-66.227999999999994</c:v>
                </c:pt>
                <c:pt idx="436">
                  <c:v>-65.558999999999997</c:v>
                </c:pt>
                <c:pt idx="437">
                  <c:v>-65.778999999999996</c:v>
                </c:pt>
                <c:pt idx="438">
                  <c:v>-65.495999999999995</c:v>
                </c:pt>
                <c:pt idx="439">
                  <c:v>-65.230999999999995</c:v>
                </c:pt>
                <c:pt idx="440">
                  <c:v>-65.516999999999996</c:v>
                </c:pt>
                <c:pt idx="441">
                  <c:v>-65.332999999999998</c:v>
                </c:pt>
                <c:pt idx="442">
                  <c:v>-64.974000000000004</c:v>
                </c:pt>
                <c:pt idx="443">
                  <c:v>-65.289000000000001</c:v>
                </c:pt>
                <c:pt idx="444">
                  <c:v>-64.507999999999996</c:v>
                </c:pt>
                <c:pt idx="445">
                  <c:v>-64.721999999999994</c:v>
                </c:pt>
                <c:pt idx="446">
                  <c:v>-63.935000000000002</c:v>
                </c:pt>
                <c:pt idx="447">
                  <c:v>-64.11</c:v>
                </c:pt>
                <c:pt idx="448">
                  <c:v>-63.65</c:v>
                </c:pt>
                <c:pt idx="449">
                  <c:v>-63.262999999999998</c:v>
                </c:pt>
                <c:pt idx="450">
                  <c:v>-63.475999999999999</c:v>
                </c:pt>
                <c:pt idx="451">
                  <c:v>-63.935000000000002</c:v>
                </c:pt>
                <c:pt idx="452">
                  <c:v>-62.941000000000003</c:v>
                </c:pt>
                <c:pt idx="453">
                  <c:v>-62.798999999999999</c:v>
                </c:pt>
                <c:pt idx="454">
                  <c:v>-62.168999999999997</c:v>
                </c:pt>
                <c:pt idx="455">
                  <c:v>-63.030999999999999</c:v>
                </c:pt>
                <c:pt idx="456">
                  <c:v>-62.835999999999999</c:v>
                </c:pt>
                <c:pt idx="457">
                  <c:v>-62.755000000000003</c:v>
                </c:pt>
                <c:pt idx="458">
                  <c:v>-62.488</c:v>
                </c:pt>
                <c:pt idx="459">
                  <c:v>-61.667999999999999</c:v>
                </c:pt>
                <c:pt idx="460">
                  <c:v>-61.584000000000003</c:v>
                </c:pt>
                <c:pt idx="461">
                  <c:v>-60.716999999999999</c:v>
                </c:pt>
                <c:pt idx="462">
                  <c:v>-60.878999999999998</c:v>
                </c:pt>
                <c:pt idx="463">
                  <c:v>-60.548000000000002</c:v>
                </c:pt>
                <c:pt idx="464">
                  <c:v>-60.546999999999997</c:v>
                </c:pt>
                <c:pt idx="465">
                  <c:v>-59.542999999999999</c:v>
                </c:pt>
                <c:pt idx="466">
                  <c:v>-59.122</c:v>
                </c:pt>
                <c:pt idx="467">
                  <c:v>-59.024000000000001</c:v>
                </c:pt>
                <c:pt idx="468">
                  <c:v>-58.863</c:v>
                </c:pt>
                <c:pt idx="469">
                  <c:v>-58.058</c:v>
                </c:pt>
                <c:pt idx="470">
                  <c:v>-57.804000000000002</c:v>
                </c:pt>
                <c:pt idx="471">
                  <c:v>-57.131</c:v>
                </c:pt>
                <c:pt idx="472">
                  <c:v>-56.651000000000003</c:v>
                </c:pt>
                <c:pt idx="473">
                  <c:v>-56.343000000000004</c:v>
                </c:pt>
                <c:pt idx="474">
                  <c:v>-55.709000000000003</c:v>
                </c:pt>
                <c:pt idx="475">
                  <c:v>-55.140999999999998</c:v>
                </c:pt>
                <c:pt idx="476">
                  <c:v>-54.555999999999997</c:v>
                </c:pt>
                <c:pt idx="477">
                  <c:v>-53.576000000000001</c:v>
                </c:pt>
                <c:pt idx="478">
                  <c:v>-53.042000000000002</c:v>
                </c:pt>
                <c:pt idx="479">
                  <c:v>-52.122999999999998</c:v>
                </c:pt>
                <c:pt idx="480">
                  <c:v>-51.222000000000001</c:v>
                </c:pt>
                <c:pt idx="481">
                  <c:v>-50.195</c:v>
                </c:pt>
                <c:pt idx="482">
                  <c:v>-49.067999999999998</c:v>
                </c:pt>
                <c:pt idx="483">
                  <c:v>-47.942999999999998</c:v>
                </c:pt>
                <c:pt idx="484">
                  <c:v>-46.093000000000004</c:v>
                </c:pt>
                <c:pt idx="485">
                  <c:v>-44.313000000000002</c:v>
                </c:pt>
                <c:pt idx="486">
                  <c:v>-42.156999999999996</c:v>
                </c:pt>
                <c:pt idx="487">
                  <c:v>-39.558</c:v>
                </c:pt>
                <c:pt idx="488">
                  <c:v>-36.767000000000003</c:v>
                </c:pt>
                <c:pt idx="489">
                  <c:v>-35.570999999999998</c:v>
                </c:pt>
                <c:pt idx="490">
                  <c:v>-37.267000000000003</c:v>
                </c:pt>
                <c:pt idx="491">
                  <c:v>-39.912999999999997</c:v>
                </c:pt>
                <c:pt idx="492">
                  <c:v>-42.277999999999999</c:v>
                </c:pt>
                <c:pt idx="493">
                  <c:v>-44.311999999999998</c:v>
                </c:pt>
                <c:pt idx="494">
                  <c:v>-45.911999999999999</c:v>
                </c:pt>
                <c:pt idx="495">
                  <c:v>-47.322000000000003</c:v>
                </c:pt>
                <c:pt idx="496">
                  <c:v>-48.485999999999997</c:v>
                </c:pt>
                <c:pt idx="497">
                  <c:v>-49.445</c:v>
                </c:pt>
                <c:pt idx="498">
                  <c:v>-50.301000000000002</c:v>
                </c:pt>
                <c:pt idx="499">
                  <c:v>-51.03</c:v>
                </c:pt>
                <c:pt idx="500">
                  <c:v>-51.728999999999999</c:v>
                </c:pt>
                <c:pt idx="501">
                  <c:v>-52.454000000000001</c:v>
                </c:pt>
                <c:pt idx="502">
                  <c:v>-52.936</c:v>
                </c:pt>
                <c:pt idx="503">
                  <c:v>-53.536000000000001</c:v>
                </c:pt>
                <c:pt idx="504">
                  <c:v>-54.201000000000001</c:v>
                </c:pt>
                <c:pt idx="505">
                  <c:v>-54.642000000000003</c:v>
                </c:pt>
                <c:pt idx="506">
                  <c:v>-54.893999999999998</c:v>
                </c:pt>
                <c:pt idx="507">
                  <c:v>-55.557000000000002</c:v>
                </c:pt>
                <c:pt idx="508">
                  <c:v>-55.384</c:v>
                </c:pt>
                <c:pt idx="509">
                  <c:v>-55.856999999999999</c:v>
                </c:pt>
                <c:pt idx="510">
                  <c:v>-56.366999999999997</c:v>
                </c:pt>
                <c:pt idx="511">
                  <c:v>-56.616</c:v>
                </c:pt>
                <c:pt idx="512">
                  <c:v>-57.055999999999997</c:v>
                </c:pt>
                <c:pt idx="513">
                  <c:v>-57.246000000000002</c:v>
                </c:pt>
                <c:pt idx="514">
                  <c:v>-57.151000000000003</c:v>
                </c:pt>
                <c:pt idx="515">
                  <c:v>-57.45</c:v>
                </c:pt>
                <c:pt idx="516">
                  <c:v>-57.829000000000001</c:v>
                </c:pt>
                <c:pt idx="517">
                  <c:v>-58.286999999999999</c:v>
                </c:pt>
                <c:pt idx="518">
                  <c:v>-58.473999999999997</c:v>
                </c:pt>
                <c:pt idx="519">
                  <c:v>-58.290999999999997</c:v>
                </c:pt>
                <c:pt idx="520">
                  <c:v>-58.530999999999999</c:v>
                </c:pt>
                <c:pt idx="521">
                  <c:v>-58.786000000000001</c:v>
                </c:pt>
                <c:pt idx="522">
                  <c:v>-59.01</c:v>
                </c:pt>
                <c:pt idx="523">
                  <c:v>-58.951000000000001</c:v>
                </c:pt>
                <c:pt idx="524">
                  <c:v>-59.316000000000003</c:v>
                </c:pt>
                <c:pt idx="525">
                  <c:v>-59.151000000000003</c:v>
                </c:pt>
                <c:pt idx="526">
                  <c:v>-59.314999999999998</c:v>
                </c:pt>
                <c:pt idx="527">
                  <c:v>-59.366</c:v>
                </c:pt>
                <c:pt idx="528">
                  <c:v>-59.7</c:v>
                </c:pt>
                <c:pt idx="529">
                  <c:v>-59.866</c:v>
                </c:pt>
                <c:pt idx="530">
                  <c:v>-59.627000000000002</c:v>
                </c:pt>
                <c:pt idx="531">
                  <c:v>-59.942999999999998</c:v>
                </c:pt>
                <c:pt idx="532">
                  <c:v>-60.207999999999998</c:v>
                </c:pt>
                <c:pt idx="533">
                  <c:v>-59.826999999999998</c:v>
                </c:pt>
                <c:pt idx="534">
                  <c:v>-60.256999999999998</c:v>
                </c:pt>
                <c:pt idx="535">
                  <c:v>-59.692</c:v>
                </c:pt>
                <c:pt idx="536">
                  <c:v>-60.238</c:v>
                </c:pt>
                <c:pt idx="537">
                  <c:v>-60.164999999999999</c:v>
                </c:pt>
                <c:pt idx="538">
                  <c:v>-60.034999999999997</c:v>
                </c:pt>
                <c:pt idx="539">
                  <c:v>-59.911000000000001</c:v>
                </c:pt>
                <c:pt idx="540">
                  <c:v>-60.17</c:v>
                </c:pt>
                <c:pt idx="541">
                  <c:v>-60.076000000000001</c:v>
                </c:pt>
                <c:pt idx="542">
                  <c:v>-60.024999999999999</c:v>
                </c:pt>
                <c:pt idx="543">
                  <c:v>-60.798000000000002</c:v>
                </c:pt>
                <c:pt idx="544">
                  <c:v>-60.42</c:v>
                </c:pt>
                <c:pt idx="545">
                  <c:v>-60.34</c:v>
                </c:pt>
                <c:pt idx="546">
                  <c:v>-60.216000000000001</c:v>
                </c:pt>
                <c:pt idx="547">
                  <c:v>-60.253999999999998</c:v>
                </c:pt>
                <c:pt idx="548">
                  <c:v>-60.4</c:v>
                </c:pt>
                <c:pt idx="549">
                  <c:v>-60.374000000000002</c:v>
                </c:pt>
                <c:pt idx="550">
                  <c:v>-60.307000000000002</c:v>
                </c:pt>
                <c:pt idx="551">
                  <c:v>-60.256</c:v>
                </c:pt>
                <c:pt idx="552">
                  <c:v>-60.658000000000001</c:v>
                </c:pt>
                <c:pt idx="553">
                  <c:v>-60.597999999999999</c:v>
                </c:pt>
                <c:pt idx="554">
                  <c:v>-60.436999999999998</c:v>
                </c:pt>
                <c:pt idx="555">
                  <c:v>-60.503</c:v>
                </c:pt>
                <c:pt idx="556">
                  <c:v>-60.25</c:v>
                </c:pt>
                <c:pt idx="557">
                  <c:v>-60.104999999999997</c:v>
                </c:pt>
                <c:pt idx="558">
                  <c:v>-60.491999999999997</c:v>
                </c:pt>
                <c:pt idx="559">
                  <c:v>-60.639000000000003</c:v>
                </c:pt>
                <c:pt idx="560">
                  <c:v>-60.423000000000002</c:v>
                </c:pt>
                <c:pt idx="561">
                  <c:v>-60.442</c:v>
                </c:pt>
                <c:pt idx="562">
                  <c:v>-60.024000000000001</c:v>
                </c:pt>
                <c:pt idx="563">
                  <c:v>-59.868000000000002</c:v>
                </c:pt>
                <c:pt idx="564">
                  <c:v>-59.947000000000003</c:v>
                </c:pt>
                <c:pt idx="565">
                  <c:v>-59.945</c:v>
                </c:pt>
                <c:pt idx="566">
                  <c:v>-59.51</c:v>
                </c:pt>
                <c:pt idx="567">
                  <c:v>-59.709000000000003</c:v>
                </c:pt>
                <c:pt idx="568">
                  <c:v>-59.564999999999998</c:v>
                </c:pt>
                <c:pt idx="569">
                  <c:v>-59.722000000000001</c:v>
                </c:pt>
                <c:pt idx="570">
                  <c:v>-59.168999999999997</c:v>
                </c:pt>
                <c:pt idx="571">
                  <c:v>-59.674999999999997</c:v>
                </c:pt>
                <c:pt idx="572">
                  <c:v>-59.265000000000001</c:v>
                </c:pt>
                <c:pt idx="573">
                  <c:v>-59.591999999999999</c:v>
                </c:pt>
                <c:pt idx="574">
                  <c:v>-59.463999999999999</c:v>
                </c:pt>
                <c:pt idx="575">
                  <c:v>-59.079000000000001</c:v>
                </c:pt>
                <c:pt idx="576">
                  <c:v>-59.04</c:v>
                </c:pt>
                <c:pt idx="577">
                  <c:v>-59.091999999999999</c:v>
                </c:pt>
                <c:pt idx="578">
                  <c:v>-59.249000000000002</c:v>
                </c:pt>
                <c:pt idx="579">
                  <c:v>-59.212000000000003</c:v>
                </c:pt>
                <c:pt idx="580">
                  <c:v>-58.866</c:v>
                </c:pt>
                <c:pt idx="581">
                  <c:v>-58.914000000000001</c:v>
                </c:pt>
                <c:pt idx="582">
                  <c:v>-58.698</c:v>
                </c:pt>
                <c:pt idx="583">
                  <c:v>-58.607999999999997</c:v>
                </c:pt>
                <c:pt idx="584">
                  <c:v>-58.328000000000003</c:v>
                </c:pt>
                <c:pt idx="585">
                  <c:v>-58.319000000000003</c:v>
                </c:pt>
                <c:pt idx="586">
                  <c:v>-58.261000000000003</c:v>
                </c:pt>
                <c:pt idx="587">
                  <c:v>-58.304000000000002</c:v>
                </c:pt>
                <c:pt idx="588">
                  <c:v>-57.957999999999998</c:v>
                </c:pt>
                <c:pt idx="589">
                  <c:v>-58.098999999999997</c:v>
                </c:pt>
                <c:pt idx="590">
                  <c:v>-57.582000000000001</c:v>
                </c:pt>
                <c:pt idx="591">
                  <c:v>-57.56</c:v>
                </c:pt>
                <c:pt idx="592">
                  <c:v>-57.569000000000003</c:v>
                </c:pt>
                <c:pt idx="593">
                  <c:v>-57.658999999999999</c:v>
                </c:pt>
                <c:pt idx="594">
                  <c:v>-57.216000000000001</c:v>
                </c:pt>
                <c:pt idx="595">
                  <c:v>-57.061999999999998</c:v>
                </c:pt>
                <c:pt idx="596">
                  <c:v>-56.975999999999999</c:v>
                </c:pt>
                <c:pt idx="597">
                  <c:v>-56.603000000000002</c:v>
                </c:pt>
                <c:pt idx="598">
                  <c:v>-56.722000000000001</c:v>
                </c:pt>
                <c:pt idx="599">
                  <c:v>-56.466000000000001</c:v>
                </c:pt>
                <c:pt idx="600">
                  <c:v>-56.034999999999997</c:v>
                </c:pt>
                <c:pt idx="601">
                  <c:v>-56.098999999999997</c:v>
                </c:pt>
                <c:pt idx="602">
                  <c:v>-55.722999999999999</c:v>
                </c:pt>
                <c:pt idx="603">
                  <c:v>-55.74</c:v>
                </c:pt>
                <c:pt idx="604">
                  <c:v>-55.188000000000002</c:v>
                </c:pt>
                <c:pt idx="605">
                  <c:v>-55.067999999999998</c:v>
                </c:pt>
                <c:pt idx="606">
                  <c:v>-55.27</c:v>
                </c:pt>
                <c:pt idx="607">
                  <c:v>-54.808</c:v>
                </c:pt>
                <c:pt idx="608">
                  <c:v>-54.537999999999997</c:v>
                </c:pt>
                <c:pt idx="609">
                  <c:v>-54.045999999999999</c:v>
                </c:pt>
                <c:pt idx="610">
                  <c:v>-53.793999999999997</c:v>
                </c:pt>
                <c:pt idx="611">
                  <c:v>-53.569000000000003</c:v>
                </c:pt>
                <c:pt idx="612">
                  <c:v>-53.281999999999996</c:v>
                </c:pt>
                <c:pt idx="613">
                  <c:v>-52.881</c:v>
                </c:pt>
                <c:pt idx="614">
                  <c:v>-52.667999999999999</c:v>
                </c:pt>
                <c:pt idx="615">
                  <c:v>-52.274999999999999</c:v>
                </c:pt>
                <c:pt idx="616">
                  <c:v>-51.811</c:v>
                </c:pt>
                <c:pt idx="617">
                  <c:v>-51.564</c:v>
                </c:pt>
                <c:pt idx="618">
                  <c:v>-51.03</c:v>
                </c:pt>
                <c:pt idx="619">
                  <c:v>-50.664000000000001</c:v>
                </c:pt>
                <c:pt idx="620">
                  <c:v>-50.225999999999999</c:v>
                </c:pt>
                <c:pt idx="621">
                  <c:v>-49.677999999999997</c:v>
                </c:pt>
                <c:pt idx="622">
                  <c:v>-49.225999999999999</c:v>
                </c:pt>
                <c:pt idx="623">
                  <c:v>-48.509</c:v>
                </c:pt>
                <c:pt idx="624">
                  <c:v>-48.17</c:v>
                </c:pt>
                <c:pt idx="625">
                  <c:v>-47.566000000000003</c:v>
                </c:pt>
                <c:pt idx="626">
                  <c:v>-47.012999999999998</c:v>
                </c:pt>
                <c:pt idx="627">
                  <c:v>-46.292000000000002</c:v>
                </c:pt>
                <c:pt idx="628">
                  <c:v>-45.451999999999998</c:v>
                </c:pt>
                <c:pt idx="629">
                  <c:v>-44.701999999999998</c:v>
                </c:pt>
                <c:pt idx="630">
                  <c:v>-43.942</c:v>
                </c:pt>
                <c:pt idx="631">
                  <c:v>-43.061999999999998</c:v>
                </c:pt>
                <c:pt idx="632">
                  <c:v>-42.067</c:v>
                </c:pt>
                <c:pt idx="633">
                  <c:v>-40.969000000000001</c:v>
                </c:pt>
                <c:pt idx="634">
                  <c:v>-39.729999999999997</c:v>
                </c:pt>
                <c:pt idx="635">
                  <c:v>-38.281999999999996</c:v>
                </c:pt>
                <c:pt idx="636">
                  <c:v>-36.719000000000001</c:v>
                </c:pt>
                <c:pt idx="637">
                  <c:v>-34.832000000000001</c:v>
                </c:pt>
                <c:pt idx="638">
                  <c:v>-32.628999999999998</c:v>
                </c:pt>
                <c:pt idx="639">
                  <c:v>-30.161000000000001</c:v>
                </c:pt>
                <c:pt idx="640">
                  <c:v>-28.015999999999998</c:v>
                </c:pt>
                <c:pt idx="641">
                  <c:v>-27.693999999999999</c:v>
                </c:pt>
                <c:pt idx="642">
                  <c:v>-29.437000000000001</c:v>
                </c:pt>
                <c:pt idx="643">
                  <c:v>-31.780999999999999</c:v>
                </c:pt>
                <c:pt idx="644">
                  <c:v>-33.868000000000002</c:v>
                </c:pt>
                <c:pt idx="645">
                  <c:v>-35.664000000000001</c:v>
                </c:pt>
                <c:pt idx="646">
                  <c:v>-37.097999999999999</c:v>
                </c:pt>
                <c:pt idx="647">
                  <c:v>-38.343000000000004</c:v>
                </c:pt>
                <c:pt idx="648">
                  <c:v>-39.460999999999999</c:v>
                </c:pt>
                <c:pt idx="649">
                  <c:v>-40.356000000000002</c:v>
                </c:pt>
                <c:pt idx="650">
                  <c:v>-41.195999999999998</c:v>
                </c:pt>
                <c:pt idx="651">
                  <c:v>-41.985999999999997</c:v>
                </c:pt>
                <c:pt idx="652">
                  <c:v>-42.668999999999997</c:v>
                </c:pt>
                <c:pt idx="653">
                  <c:v>-43.22</c:v>
                </c:pt>
                <c:pt idx="654">
                  <c:v>-43.756999999999998</c:v>
                </c:pt>
                <c:pt idx="655">
                  <c:v>-44.384</c:v>
                </c:pt>
                <c:pt idx="656">
                  <c:v>-44.838999999999999</c:v>
                </c:pt>
                <c:pt idx="657">
                  <c:v>-45.268999999999998</c:v>
                </c:pt>
                <c:pt idx="658">
                  <c:v>-45.728000000000002</c:v>
                </c:pt>
                <c:pt idx="659">
                  <c:v>-46.021999999999998</c:v>
                </c:pt>
                <c:pt idx="660">
                  <c:v>-46.411999999999999</c:v>
                </c:pt>
                <c:pt idx="661">
                  <c:v>-46.747</c:v>
                </c:pt>
                <c:pt idx="662">
                  <c:v>-46.966999999999999</c:v>
                </c:pt>
                <c:pt idx="663">
                  <c:v>-47.347000000000001</c:v>
                </c:pt>
                <c:pt idx="664">
                  <c:v>-47.692999999999998</c:v>
                </c:pt>
                <c:pt idx="665">
                  <c:v>-47.917999999999999</c:v>
                </c:pt>
                <c:pt idx="666">
                  <c:v>-48.198</c:v>
                </c:pt>
                <c:pt idx="667">
                  <c:v>-48.488999999999997</c:v>
                </c:pt>
                <c:pt idx="668">
                  <c:v>-48.497999999999998</c:v>
                </c:pt>
                <c:pt idx="669">
                  <c:v>-48.823</c:v>
                </c:pt>
                <c:pt idx="670">
                  <c:v>-49.094000000000001</c:v>
                </c:pt>
                <c:pt idx="671">
                  <c:v>-49.322000000000003</c:v>
                </c:pt>
                <c:pt idx="672">
                  <c:v>-49.465000000000003</c:v>
                </c:pt>
                <c:pt idx="673">
                  <c:v>-49.655999999999999</c:v>
                </c:pt>
                <c:pt idx="674">
                  <c:v>-49.776000000000003</c:v>
                </c:pt>
                <c:pt idx="675">
                  <c:v>-50.036000000000001</c:v>
                </c:pt>
                <c:pt idx="676">
                  <c:v>-50.009</c:v>
                </c:pt>
                <c:pt idx="677">
                  <c:v>-50.165999999999997</c:v>
                </c:pt>
                <c:pt idx="678">
                  <c:v>-50.401000000000003</c:v>
                </c:pt>
                <c:pt idx="679">
                  <c:v>-50.680999999999997</c:v>
                </c:pt>
                <c:pt idx="680">
                  <c:v>-50.704999999999998</c:v>
                </c:pt>
                <c:pt idx="681">
                  <c:v>-50.837000000000003</c:v>
                </c:pt>
                <c:pt idx="682">
                  <c:v>-50.890999999999998</c:v>
                </c:pt>
                <c:pt idx="683">
                  <c:v>-51.000999999999998</c:v>
                </c:pt>
                <c:pt idx="684">
                  <c:v>-51.203000000000003</c:v>
                </c:pt>
                <c:pt idx="685">
                  <c:v>-51.354999999999997</c:v>
                </c:pt>
                <c:pt idx="686">
                  <c:v>-51.381</c:v>
                </c:pt>
                <c:pt idx="687">
                  <c:v>-51.398000000000003</c:v>
                </c:pt>
                <c:pt idx="688">
                  <c:v>-51.436</c:v>
                </c:pt>
                <c:pt idx="689">
                  <c:v>-51.734000000000002</c:v>
                </c:pt>
                <c:pt idx="690">
                  <c:v>-51.734000000000002</c:v>
                </c:pt>
                <c:pt idx="691">
                  <c:v>-51.860999999999997</c:v>
                </c:pt>
                <c:pt idx="692">
                  <c:v>-51.771000000000001</c:v>
                </c:pt>
                <c:pt idx="693">
                  <c:v>-52.091999999999999</c:v>
                </c:pt>
                <c:pt idx="694">
                  <c:v>-52.042000000000002</c:v>
                </c:pt>
                <c:pt idx="695">
                  <c:v>-52.313000000000002</c:v>
                </c:pt>
                <c:pt idx="696">
                  <c:v>-52.201000000000001</c:v>
                </c:pt>
                <c:pt idx="697">
                  <c:v>-52.203000000000003</c:v>
                </c:pt>
                <c:pt idx="698">
                  <c:v>-52.264000000000003</c:v>
                </c:pt>
                <c:pt idx="699">
                  <c:v>-52.286999999999999</c:v>
                </c:pt>
                <c:pt idx="700">
                  <c:v>-52.41</c:v>
                </c:pt>
                <c:pt idx="701">
                  <c:v>-52.606999999999999</c:v>
                </c:pt>
                <c:pt idx="702">
                  <c:v>-52.341000000000001</c:v>
                </c:pt>
                <c:pt idx="703">
                  <c:v>-52.561</c:v>
                </c:pt>
                <c:pt idx="704">
                  <c:v>-52.62</c:v>
                </c:pt>
                <c:pt idx="705">
                  <c:v>-52.619</c:v>
                </c:pt>
                <c:pt idx="706">
                  <c:v>-52.783000000000001</c:v>
                </c:pt>
                <c:pt idx="707">
                  <c:v>-52.914999999999999</c:v>
                </c:pt>
                <c:pt idx="708">
                  <c:v>-52.866999999999997</c:v>
                </c:pt>
                <c:pt idx="709">
                  <c:v>-52.838999999999999</c:v>
                </c:pt>
                <c:pt idx="710">
                  <c:v>-52.863</c:v>
                </c:pt>
                <c:pt idx="711">
                  <c:v>-52.779000000000003</c:v>
                </c:pt>
                <c:pt idx="712">
                  <c:v>-52.786000000000001</c:v>
                </c:pt>
                <c:pt idx="713">
                  <c:v>-52.87</c:v>
                </c:pt>
                <c:pt idx="714">
                  <c:v>-52.851999999999997</c:v>
                </c:pt>
                <c:pt idx="715">
                  <c:v>-52.921999999999997</c:v>
                </c:pt>
                <c:pt idx="716">
                  <c:v>-52.811999999999998</c:v>
                </c:pt>
                <c:pt idx="717">
                  <c:v>-52.793999999999997</c:v>
                </c:pt>
                <c:pt idx="718">
                  <c:v>-52.796999999999997</c:v>
                </c:pt>
                <c:pt idx="719">
                  <c:v>-52.981000000000002</c:v>
                </c:pt>
                <c:pt idx="720">
                  <c:v>-52.713000000000001</c:v>
                </c:pt>
                <c:pt idx="721">
                  <c:v>-52.784999999999997</c:v>
                </c:pt>
                <c:pt idx="722">
                  <c:v>-52.722999999999999</c:v>
                </c:pt>
                <c:pt idx="723">
                  <c:v>-52.697000000000003</c:v>
                </c:pt>
                <c:pt idx="724">
                  <c:v>-52.953000000000003</c:v>
                </c:pt>
                <c:pt idx="725">
                  <c:v>-52.847999999999999</c:v>
                </c:pt>
                <c:pt idx="726">
                  <c:v>-52.631</c:v>
                </c:pt>
                <c:pt idx="727">
                  <c:v>-52.84</c:v>
                </c:pt>
                <c:pt idx="728">
                  <c:v>-52.796999999999997</c:v>
                </c:pt>
                <c:pt idx="729">
                  <c:v>-52.725000000000001</c:v>
                </c:pt>
                <c:pt idx="730">
                  <c:v>-52.579000000000001</c:v>
                </c:pt>
                <c:pt idx="731">
                  <c:v>-52.396999999999998</c:v>
                </c:pt>
                <c:pt idx="732">
                  <c:v>-52.436</c:v>
                </c:pt>
                <c:pt idx="733">
                  <c:v>-52.356999999999999</c:v>
                </c:pt>
                <c:pt idx="734">
                  <c:v>-52.314999999999998</c:v>
                </c:pt>
                <c:pt idx="735">
                  <c:v>-52.082999999999998</c:v>
                </c:pt>
                <c:pt idx="736">
                  <c:v>-52.16</c:v>
                </c:pt>
                <c:pt idx="737">
                  <c:v>-52.03</c:v>
                </c:pt>
                <c:pt idx="738">
                  <c:v>-52.036999999999999</c:v>
                </c:pt>
                <c:pt idx="739">
                  <c:v>-51.991999999999997</c:v>
                </c:pt>
                <c:pt idx="740">
                  <c:v>-51.960999999999999</c:v>
                </c:pt>
                <c:pt idx="741">
                  <c:v>-51.902999999999999</c:v>
                </c:pt>
                <c:pt idx="742">
                  <c:v>-51.677999999999997</c:v>
                </c:pt>
                <c:pt idx="743">
                  <c:v>-51.57</c:v>
                </c:pt>
                <c:pt idx="744">
                  <c:v>-51.54</c:v>
                </c:pt>
                <c:pt idx="745">
                  <c:v>-51.277000000000001</c:v>
                </c:pt>
                <c:pt idx="746">
                  <c:v>-51.210999999999999</c:v>
                </c:pt>
                <c:pt idx="747">
                  <c:v>-51.195999999999998</c:v>
                </c:pt>
                <c:pt idx="748">
                  <c:v>-50.936</c:v>
                </c:pt>
                <c:pt idx="749">
                  <c:v>-50.658999999999999</c:v>
                </c:pt>
                <c:pt idx="750">
                  <c:v>-50.722000000000001</c:v>
                </c:pt>
                <c:pt idx="751">
                  <c:v>-50.460999999999999</c:v>
                </c:pt>
                <c:pt idx="752">
                  <c:v>-50.168999999999997</c:v>
                </c:pt>
                <c:pt idx="753">
                  <c:v>-50.081000000000003</c:v>
                </c:pt>
                <c:pt idx="754">
                  <c:v>-49.878999999999998</c:v>
                </c:pt>
                <c:pt idx="755">
                  <c:v>-49.808</c:v>
                </c:pt>
                <c:pt idx="756">
                  <c:v>-49.505000000000003</c:v>
                </c:pt>
                <c:pt idx="757">
                  <c:v>-49.432000000000002</c:v>
                </c:pt>
                <c:pt idx="758">
                  <c:v>-49.152000000000001</c:v>
                </c:pt>
                <c:pt idx="759">
                  <c:v>-48.874000000000002</c:v>
                </c:pt>
                <c:pt idx="760">
                  <c:v>-48.795999999999999</c:v>
                </c:pt>
                <c:pt idx="761">
                  <c:v>-48.45</c:v>
                </c:pt>
                <c:pt idx="762">
                  <c:v>-48.277999999999999</c:v>
                </c:pt>
                <c:pt idx="763">
                  <c:v>-47.938000000000002</c:v>
                </c:pt>
                <c:pt idx="764">
                  <c:v>-47.726999999999997</c:v>
                </c:pt>
                <c:pt idx="765">
                  <c:v>-47.354999999999997</c:v>
                </c:pt>
                <c:pt idx="766">
                  <c:v>-47.151000000000003</c:v>
                </c:pt>
                <c:pt idx="767">
                  <c:v>-46.808999999999997</c:v>
                </c:pt>
                <c:pt idx="768">
                  <c:v>-46.624000000000002</c:v>
                </c:pt>
                <c:pt idx="769">
                  <c:v>-46.131</c:v>
                </c:pt>
                <c:pt idx="770">
                  <c:v>-45.848999999999997</c:v>
                </c:pt>
                <c:pt idx="771">
                  <c:v>-45.421999999999997</c:v>
                </c:pt>
                <c:pt idx="772">
                  <c:v>-44.991</c:v>
                </c:pt>
                <c:pt idx="773">
                  <c:v>-44.582999999999998</c:v>
                </c:pt>
                <c:pt idx="774">
                  <c:v>-44.06</c:v>
                </c:pt>
                <c:pt idx="775">
                  <c:v>-43.569000000000003</c:v>
                </c:pt>
                <c:pt idx="776">
                  <c:v>-43.076999999999998</c:v>
                </c:pt>
                <c:pt idx="777">
                  <c:v>-42.518000000000001</c:v>
                </c:pt>
                <c:pt idx="778">
                  <c:v>-41.914999999999999</c:v>
                </c:pt>
                <c:pt idx="779">
                  <c:v>-41.198</c:v>
                </c:pt>
                <c:pt idx="780">
                  <c:v>-40.49</c:v>
                </c:pt>
                <c:pt idx="781">
                  <c:v>-39.704000000000001</c:v>
                </c:pt>
                <c:pt idx="782">
                  <c:v>-38.786999999999999</c:v>
                </c:pt>
                <c:pt idx="783">
                  <c:v>-37.765999999999998</c:v>
                </c:pt>
                <c:pt idx="784">
                  <c:v>-36.664000000000001</c:v>
                </c:pt>
                <c:pt idx="785">
                  <c:v>-35.335999999999999</c:v>
                </c:pt>
                <c:pt idx="786">
                  <c:v>-33.853999999999999</c:v>
                </c:pt>
                <c:pt idx="787">
                  <c:v>-32.142000000000003</c:v>
                </c:pt>
                <c:pt idx="788">
                  <c:v>-30.062999999999999</c:v>
                </c:pt>
                <c:pt idx="789">
                  <c:v>-27.722000000000001</c:v>
                </c:pt>
                <c:pt idx="790">
                  <c:v>-25.75</c:v>
                </c:pt>
                <c:pt idx="791">
                  <c:v>-25.489000000000001</c:v>
                </c:pt>
                <c:pt idx="792">
                  <c:v>-27.248999999999999</c:v>
                </c:pt>
                <c:pt idx="793">
                  <c:v>-29.603000000000002</c:v>
                </c:pt>
                <c:pt idx="794">
                  <c:v>-31.782</c:v>
                </c:pt>
                <c:pt idx="795">
                  <c:v>-33.616999999999997</c:v>
                </c:pt>
                <c:pt idx="796">
                  <c:v>-35.179000000000002</c:v>
                </c:pt>
                <c:pt idx="797">
                  <c:v>-36.526000000000003</c:v>
                </c:pt>
                <c:pt idx="798">
                  <c:v>-37.74</c:v>
                </c:pt>
                <c:pt idx="799">
                  <c:v>-38.738999999999997</c:v>
                </c:pt>
                <c:pt idx="800">
                  <c:v>-39.646000000000001</c:v>
                </c:pt>
                <c:pt idx="801">
                  <c:v>-40.567</c:v>
                </c:pt>
                <c:pt idx="802">
                  <c:v>-41.255000000000003</c:v>
                </c:pt>
                <c:pt idx="803">
                  <c:v>-41.987000000000002</c:v>
                </c:pt>
                <c:pt idx="804">
                  <c:v>-42.655000000000001</c:v>
                </c:pt>
                <c:pt idx="805">
                  <c:v>-43.250999999999998</c:v>
                </c:pt>
                <c:pt idx="806">
                  <c:v>-43.677999999999997</c:v>
                </c:pt>
                <c:pt idx="807">
                  <c:v>-44.210999999999999</c:v>
                </c:pt>
                <c:pt idx="808">
                  <c:v>-44.624000000000002</c:v>
                </c:pt>
                <c:pt idx="809">
                  <c:v>-45.174999999999997</c:v>
                </c:pt>
                <c:pt idx="810">
                  <c:v>-45.610999999999997</c:v>
                </c:pt>
                <c:pt idx="811">
                  <c:v>-46.015999999999998</c:v>
                </c:pt>
                <c:pt idx="812">
                  <c:v>-46.304000000000002</c:v>
                </c:pt>
                <c:pt idx="813">
                  <c:v>-46.622</c:v>
                </c:pt>
                <c:pt idx="814">
                  <c:v>-46.953000000000003</c:v>
                </c:pt>
                <c:pt idx="815">
                  <c:v>-47.338000000000001</c:v>
                </c:pt>
                <c:pt idx="816">
                  <c:v>-47.75</c:v>
                </c:pt>
                <c:pt idx="817">
                  <c:v>-47.831000000000003</c:v>
                </c:pt>
                <c:pt idx="818">
                  <c:v>-48.103999999999999</c:v>
                </c:pt>
                <c:pt idx="819">
                  <c:v>-48.195</c:v>
                </c:pt>
                <c:pt idx="820">
                  <c:v>-48.731999999999999</c:v>
                </c:pt>
                <c:pt idx="821">
                  <c:v>-48.957000000000001</c:v>
                </c:pt>
                <c:pt idx="822">
                  <c:v>-49.043999999999997</c:v>
                </c:pt>
                <c:pt idx="823">
                  <c:v>-49.481999999999999</c:v>
                </c:pt>
                <c:pt idx="824">
                  <c:v>-49.558</c:v>
                </c:pt>
                <c:pt idx="825">
                  <c:v>-49.738</c:v>
                </c:pt>
                <c:pt idx="826">
                  <c:v>-50.107999999999997</c:v>
                </c:pt>
                <c:pt idx="827">
                  <c:v>-50.069000000000003</c:v>
                </c:pt>
                <c:pt idx="828">
                  <c:v>-50.249000000000002</c:v>
                </c:pt>
                <c:pt idx="829">
                  <c:v>-50.378</c:v>
                </c:pt>
                <c:pt idx="830">
                  <c:v>-50.563000000000002</c:v>
                </c:pt>
                <c:pt idx="831">
                  <c:v>-50.637999999999998</c:v>
                </c:pt>
                <c:pt idx="832">
                  <c:v>-50.945</c:v>
                </c:pt>
                <c:pt idx="833">
                  <c:v>-50.921999999999997</c:v>
                </c:pt>
                <c:pt idx="834">
                  <c:v>-51.286999999999999</c:v>
                </c:pt>
                <c:pt idx="835">
                  <c:v>-51.04</c:v>
                </c:pt>
                <c:pt idx="836">
                  <c:v>-51.457999999999998</c:v>
                </c:pt>
                <c:pt idx="837">
                  <c:v>-51.503</c:v>
                </c:pt>
                <c:pt idx="838">
                  <c:v>-51.585000000000001</c:v>
                </c:pt>
                <c:pt idx="839">
                  <c:v>-51.789000000000001</c:v>
                </c:pt>
                <c:pt idx="840">
                  <c:v>-51.856999999999999</c:v>
                </c:pt>
                <c:pt idx="841">
                  <c:v>-51.802</c:v>
                </c:pt>
                <c:pt idx="842">
                  <c:v>-52.167000000000002</c:v>
                </c:pt>
                <c:pt idx="843">
                  <c:v>-52.091999999999999</c:v>
                </c:pt>
                <c:pt idx="844">
                  <c:v>-52.241999999999997</c:v>
                </c:pt>
                <c:pt idx="845">
                  <c:v>-52.281999999999996</c:v>
                </c:pt>
                <c:pt idx="846">
                  <c:v>-52.363</c:v>
                </c:pt>
                <c:pt idx="847">
                  <c:v>-52.27</c:v>
                </c:pt>
                <c:pt idx="848">
                  <c:v>-52.494999999999997</c:v>
                </c:pt>
                <c:pt idx="849">
                  <c:v>-52.271000000000001</c:v>
                </c:pt>
                <c:pt idx="850">
                  <c:v>-52.716999999999999</c:v>
                </c:pt>
                <c:pt idx="851">
                  <c:v>-52.447000000000003</c:v>
                </c:pt>
                <c:pt idx="852">
                  <c:v>-52.677999999999997</c:v>
                </c:pt>
                <c:pt idx="853">
                  <c:v>-52.816000000000003</c:v>
                </c:pt>
                <c:pt idx="854">
                  <c:v>-52.661999999999999</c:v>
                </c:pt>
                <c:pt idx="855">
                  <c:v>-52.624000000000002</c:v>
                </c:pt>
                <c:pt idx="856">
                  <c:v>-52.81</c:v>
                </c:pt>
                <c:pt idx="857">
                  <c:v>-52.74</c:v>
                </c:pt>
                <c:pt idx="858">
                  <c:v>-53.052999999999997</c:v>
                </c:pt>
                <c:pt idx="859">
                  <c:v>-53.040999999999997</c:v>
                </c:pt>
                <c:pt idx="860">
                  <c:v>-53.21</c:v>
                </c:pt>
                <c:pt idx="861">
                  <c:v>-53.024999999999999</c:v>
                </c:pt>
                <c:pt idx="862">
                  <c:v>-53.139000000000003</c:v>
                </c:pt>
                <c:pt idx="863">
                  <c:v>-53.128999999999998</c:v>
                </c:pt>
                <c:pt idx="864">
                  <c:v>-53.104999999999997</c:v>
                </c:pt>
                <c:pt idx="865">
                  <c:v>-53.24</c:v>
                </c:pt>
                <c:pt idx="866">
                  <c:v>-53.176000000000002</c:v>
                </c:pt>
                <c:pt idx="867">
                  <c:v>-53.344000000000001</c:v>
                </c:pt>
                <c:pt idx="868">
                  <c:v>-53.436</c:v>
                </c:pt>
                <c:pt idx="869">
                  <c:v>-53.530999999999999</c:v>
                </c:pt>
                <c:pt idx="870">
                  <c:v>-53.491</c:v>
                </c:pt>
                <c:pt idx="871">
                  <c:v>-53.564</c:v>
                </c:pt>
                <c:pt idx="872">
                  <c:v>-53.613999999999997</c:v>
                </c:pt>
                <c:pt idx="873">
                  <c:v>-53.393000000000001</c:v>
                </c:pt>
                <c:pt idx="874">
                  <c:v>-53.783000000000001</c:v>
                </c:pt>
                <c:pt idx="875">
                  <c:v>-53.451000000000001</c:v>
                </c:pt>
                <c:pt idx="876">
                  <c:v>-53.55</c:v>
                </c:pt>
                <c:pt idx="877">
                  <c:v>-53.554000000000002</c:v>
                </c:pt>
                <c:pt idx="878">
                  <c:v>-53.774000000000001</c:v>
                </c:pt>
                <c:pt idx="879">
                  <c:v>-53.679000000000002</c:v>
                </c:pt>
                <c:pt idx="880">
                  <c:v>-53.484000000000002</c:v>
                </c:pt>
                <c:pt idx="881">
                  <c:v>-53.725999999999999</c:v>
                </c:pt>
                <c:pt idx="882">
                  <c:v>-53.600999999999999</c:v>
                </c:pt>
                <c:pt idx="883">
                  <c:v>-53.561999999999998</c:v>
                </c:pt>
                <c:pt idx="884">
                  <c:v>-53.515999999999998</c:v>
                </c:pt>
                <c:pt idx="885">
                  <c:v>-53.338000000000001</c:v>
                </c:pt>
                <c:pt idx="886">
                  <c:v>-53.466999999999999</c:v>
                </c:pt>
                <c:pt idx="887">
                  <c:v>-53.417000000000002</c:v>
                </c:pt>
                <c:pt idx="888">
                  <c:v>-53.42</c:v>
                </c:pt>
                <c:pt idx="889">
                  <c:v>-53.46</c:v>
                </c:pt>
                <c:pt idx="890">
                  <c:v>-53.353999999999999</c:v>
                </c:pt>
                <c:pt idx="891">
                  <c:v>-53.268000000000001</c:v>
                </c:pt>
                <c:pt idx="892">
                  <c:v>-53.204999999999998</c:v>
                </c:pt>
                <c:pt idx="893">
                  <c:v>-53.344999999999999</c:v>
                </c:pt>
                <c:pt idx="894">
                  <c:v>-53.408000000000001</c:v>
                </c:pt>
                <c:pt idx="895">
                  <c:v>-53.220999999999997</c:v>
                </c:pt>
                <c:pt idx="896">
                  <c:v>-53.332999999999998</c:v>
                </c:pt>
                <c:pt idx="897">
                  <c:v>-53.104999999999997</c:v>
                </c:pt>
                <c:pt idx="898">
                  <c:v>-53.131</c:v>
                </c:pt>
                <c:pt idx="899">
                  <c:v>-53.026000000000003</c:v>
                </c:pt>
                <c:pt idx="900">
                  <c:v>-53.011000000000003</c:v>
                </c:pt>
                <c:pt idx="901">
                  <c:v>-52.841000000000001</c:v>
                </c:pt>
                <c:pt idx="902">
                  <c:v>-52.993000000000002</c:v>
                </c:pt>
                <c:pt idx="903">
                  <c:v>-52.902000000000001</c:v>
                </c:pt>
                <c:pt idx="904">
                  <c:v>-52.789000000000001</c:v>
                </c:pt>
                <c:pt idx="905">
                  <c:v>-52.743000000000002</c:v>
                </c:pt>
                <c:pt idx="906">
                  <c:v>-52.494</c:v>
                </c:pt>
                <c:pt idx="907">
                  <c:v>-52.542999999999999</c:v>
                </c:pt>
                <c:pt idx="908">
                  <c:v>-52.518999999999998</c:v>
                </c:pt>
                <c:pt idx="909">
                  <c:v>-52.564999999999998</c:v>
                </c:pt>
                <c:pt idx="910">
                  <c:v>-52.335000000000001</c:v>
                </c:pt>
                <c:pt idx="911">
                  <c:v>-52.363</c:v>
                </c:pt>
                <c:pt idx="912">
                  <c:v>-52.188000000000002</c:v>
                </c:pt>
                <c:pt idx="913">
                  <c:v>-52.186</c:v>
                </c:pt>
                <c:pt idx="914">
                  <c:v>-52.027999999999999</c:v>
                </c:pt>
                <c:pt idx="915">
                  <c:v>-51.838000000000001</c:v>
                </c:pt>
                <c:pt idx="916">
                  <c:v>-51.738999999999997</c:v>
                </c:pt>
                <c:pt idx="917">
                  <c:v>-51.829000000000001</c:v>
                </c:pt>
                <c:pt idx="918">
                  <c:v>-51.66</c:v>
                </c:pt>
                <c:pt idx="919">
                  <c:v>-51.715000000000003</c:v>
                </c:pt>
                <c:pt idx="920">
                  <c:v>-51.277999999999999</c:v>
                </c:pt>
                <c:pt idx="921">
                  <c:v>-51.326000000000001</c:v>
                </c:pt>
                <c:pt idx="922">
                  <c:v>-51.137</c:v>
                </c:pt>
                <c:pt idx="923">
                  <c:v>-51.082000000000001</c:v>
                </c:pt>
                <c:pt idx="924">
                  <c:v>-51.131</c:v>
                </c:pt>
                <c:pt idx="925">
                  <c:v>-50.905999999999999</c:v>
                </c:pt>
                <c:pt idx="926">
                  <c:v>-50.582999999999998</c:v>
                </c:pt>
                <c:pt idx="927">
                  <c:v>-50.613999999999997</c:v>
                </c:pt>
                <c:pt idx="928">
                  <c:v>-50.442</c:v>
                </c:pt>
                <c:pt idx="929">
                  <c:v>-50.213000000000001</c:v>
                </c:pt>
                <c:pt idx="930">
                  <c:v>-50.09</c:v>
                </c:pt>
                <c:pt idx="931">
                  <c:v>-50.155999999999999</c:v>
                </c:pt>
                <c:pt idx="932">
                  <c:v>-49.753999999999998</c:v>
                </c:pt>
                <c:pt idx="933">
                  <c:v>-49.572000000000003</c:v>
                </c:pt>
                <c:pt idx="934">
                  <c:v>-49.445</c:v>
                </c:pt>
                <c:pt idx="935">
                  <c:v>-49.232999999999997</c:v>
                </c:pt>
                <c:pt idx="936">
                  <c:v>-49.179000000000002</c:v>
                </c:pt>
                <c:pt idx="937">
                  <c:v>-48.832000000000001</c:v>
                </c:pt>
                <c:pt idx="938">
                  <c:v>-48.587000000000003</c:v>
                </c:pt>
                <c:pt idx="939">
                  <c:v>-48.637</c:v>
                </c:pt>
                <c:pt idx="940">
                  <c:v>-48.252000000000002</c:v>
                </c:pt>
                <c:pt idx="941">
                  <c:v>-47.997</c:v>
                </c:pt>
                <c:pt idx="942">
                  <c:v>-47.692</c:v>
                </c:pt>
                <c:pt idx="943">
                  <c:v>-47.603000000000002</c:v>
                </c:pt>
                <c:pt idx="944">
                  <c:v>-47.347000000000001</c:v>
                </c:pt>
                <c:pt idx="945">
                  <c:v>-47.076999999999998</c:v>
                </c:pt>
                <c:pt idx="946">
                  <c:v>-46.906999999999996</c:v>
                </c:pt>
                <c:pt idx="947">
                  <c:v>-46.593000000000004</c:v>
                </c:pt>
                <c:pt idx="948">
                  <c:v>-46.192999999999998</c:v>
                </c:pt>
                <c:pt idx="949">
                  <c:v>-45.963000000000001</c:v>
                </c:pt>
                <c:pt idx="950">
                  <c:v>-45.648000000000003</c:v>
                </c:pt>
                <c:pt idx="951">
                  <c:v>-45.314999999999998</c:v>
                </c:pt>
                <c:pt idx="952">
                  <c:v>-44.895000000000003</c:v>
                </c:pt>
                <c:pt idx="953">
                  <c:v>-44.524999999999999</c:v>
                </c:pt>
                <c:pt idx="954">
                  <c:v>-44.101999999999997</c:v>
                </c:pt>
                <c:pt idx="955">
                  <c:v>-43.732999999999997</c:v>
                </c:pt>
                <c:pt idx="956">
                  <c:v>-43.316000000000003</c:v>
                </c:pt>
                <c:pt idx="957">
                  <c:v>-42.856000000000002</c:v>
                </c:pt>
                <c:pt idx="958">
                  <c:v>-42.356000000000002</c:v>
                </c:pt>
                <c:pt idx="959">
                  <c:v>-41.859000000000002</c:v>
                </c:pt>
                <c:pt idx="960">
                  <c:v>-41.343000000000004</c:v>
                </c:pt>
                <c:pt idx="961">
                  <c:v>-40.764000000000003</c:v>
                </c:pt>
                <c:pt idx="962">
                  <c:v>-40.189</c:v>
                </c:pt>
                <c:pt idx="963">
                  <c:v>-39.512</c:v>
                </c:pt>
                <c:pt idx="964">
                  <c:v>-38.735999999999997</c:v>
                </c:pt>
                <c:pt idx="965">
                  <c:v>-37.996000000000002</c:v>
                </c:pt>
                <c:pt idx="966">
                  <c:v>-37.113999999999997</c:v>
                </c:pt>
                <c:pt idx="967">
                  <c:v>-36.149000000000001</c:v>
                </c:pt>
                <c:pt idx="968">
                  <c:v>-35.094999999999999</c:v>
                </c:pt>
                <c:pt idx="969">
                  <c:v>-33.933999999999997</c:v>
                </c:pt>
                <c:pt idx="970">
                  <c:v>-32.576999999999998</c:v>
                </c:pt>
                <c:pt idx="971">
                  <c:v>-31.084</c:v>
                </c:pt>
                <c:pt idx="972">
                  <c:v>-29.347000000000001</c:v>
                </c:pt>
                <c:pt idx="973">
                  <c:v>-27.431000000000001</c:v>
                </c:pt>
                <c:pt idx="974">
                  <c:v>-25.611000000000001</c:v>
                </c:pt>
                <c:pt idx="975">
                  <c:v>-24.558</c:v>
                </c:pt>
                <c:pt idx="976">
                  <c:v>-24.954000000000001</c:v>
                </c:pt>
                <c:pt idx="977">
                  <c:v>-26.518000000000001</c:v>
                </c:pt>
                <c:pt idx="978">
                  <c:v>-28.37</c:v>
                </c:pt>
                <c:pt idx="979">
                  <c:v>-30.111000000000001</c:v>
                </c:pt>
                <c:pt idx="980">
                  <c:v>-31.678999999999998</c:v>
                </c:pt>
                <c:pt idx="981">
                  <c:v>-33.027000000000001</c:v>
                </c:pt>
                <c:pt idx="982">
                  <c:v>-34.223999999999997</c:v>
                </c:pt>
                <c:pt idx="983">
                  <c:v>-35.207000000000001</c:v>
                </c:pt>
                <c:pt idx="984">
                  <c:v>-36.167000000000002</c:v>
                </c:pt>
                <c:pt idx="985">
                  <c:v>-36.97</c:v>
                </c:pt>
                <c:pt idx="986">
                  <c:v>-37.707999999999998</c:v>
                </c:pt>
                <c:pt idx="987">
                  <c:v>-38.408000000000001</c:v>
                </c:pt>
                <c:pt idx="988">
                  <c:v>-39.005000000000003</c:v>
                </c:pt>
                <c:pt idx="989">
                  <c:v>-39.56</c:v>
                </c:pt>
                <c:pt idx="990">
                  <c:v>-40.066000000000003</c:v>
                </c:pt>
                <c:pt idx="991">
                  <c:v>-40.530999999999999</c:v>
                </c:pt>
                <c:pt idx="992">
                  <c:v>-40.991999999999997</c:v>
                </c:pt>
                <c:pt idx="993">
                  <c:v>-41.401000000000003</c:v>
                </c:pt>
                <c:pt idx="994">
                  <c:v>-41.762</c:v>
                </c:pt>
                <c:pt idx="995">
                  <c:v>-42.198</c:v>
                </c:pt>
                <c:pt idx="996">
                  <c:v>-42.588999999999999</c:v>
                </c:pt>
                <c:pt idx="997">
                  <c:v>-42.871000000000002</c:v>
                </c:pt>
                <c:pt idx="998">
                  <c:v>-43.046999999999997</c:v>
                </c:pt>
                <c:pt idx="999">
                  <c:v>-43.432000000000002</c:v>
                </c:pt>
                <c:pt idx="1000">
                  <c:v>-43.600999999999999</c:v>
                </c:pt>
                <c:pt idx="1001">
                  <c:v>-43.802</c:v>
                </c:pt>
                <c:pt idx="1002">
                  <c:v>-44.110999999999997</c:v>
                </c:pt>
                <c:pt idx="1003">
                  <c:v>-44.295000000000002</c:v>
                </c:pt>
                <c:pt idx="1004">
                  <c:v>-44.341000000000001</c:v>
                </c:pt>
                <c:pt idx="1005">
                  <c:v>-44.52</c:v>
                </c:pt>
                <c:pt idx="1006">
                  <c:v>-44.664999999999999</c:v>
                </c:pt>
                <c:pt idx="1007">
                  <c:v>-44.774999999999999</c:v>
                </c:pt>
                <c:pt idx="1008">
                  <c:v>-44.871000000000002</c:v>
                </c:pt>
                <c:pt idx="1009">
                  <c:v>-45.021999999999998</c:v>
                </c:pt>
                <c:pt idx="1010">
                  <c:v>-45.011000000000003</c:v>
                </c:pt>
                <c:pt idx="1011">
                  <c:v>-45.121000000000002</c:v>
                </c:pt>
                <c:pt idx="1012">
                  <c:v>-45.143999999999998</c:v>
                </c:pt>
                <c:pt idx="1013">
                  <c:v>-45.295000000000002</c:v>
                </c:pt>
                <c:pt idx="1014">
                  <c:v>-45.198</c:v>
                </c:pt>
                <c:pt idx="1015">
                  <c:v>-45.316000000000003</c:v>
                </c:pt>
                <c:pt idx="1016">
                  <c:v>-45.173000000000002</c:v>
                </c:pt>
                <c:pt idx="1017">
                  <c:v>-45.213999999999999</c:v>
                </c:pt>
                <c:pt idx="1018">
                  <c:v>-45.069000000000003</c:v>
                </c:pt>
                <c:pt idx="1019">
                  <c:v>-45.064</c:v>
                </c:pt>
                <c:pt idx="1020">
                  <c:v>-44.976999999999997</c:v>
                </c:pt>
                <c:pt idx="1021">
                  <c:v>-44.819000000000003</c:v>
                </c:pt>
                <c:pt idx="1022">
                  <c:v>-44.634</c:v>
                </c:pt>
                <c:pt idx="1023">
                  <c:v>-44.57</c:v>
                </c:pt>
                <c:pt idx="1024">
                  <c:v>-44.448</c:v>
                </c:pt>
                <c:pt idx="1025">
                  <c:v>-44.259</c:v>
                </c:pt>
                <c:pt idx="1026">
                  <c:v>-44.029000000000003</c:v>
                </c:pt>
                <c:pt idx="1027">
                  <c:v>-43.703000000000003</c:v>
                </c:pt>
                <c:pt idx="1028">
                  <c:v>-43.396000000000001</c:v>
                </c:pt>
                <c:pt idx="1029">
                  <c:v>-43.204000000000001</c:v>
                </c:pt>
                <c:pt idx="1030">
                  <c:v>-42.805999999999997</c:v>
                </c:pt>
                <c:pt idx="1031">
                  <c:v>-42.372999999999998</c:v>
                </c:pt>
                <c:pt idx="1032">
                  <c:v>-41.902999999999999</c:v>
                </c:pt>
                <c:pt idx="1033">
                  <c:v>-41.337000000000003</c:v>
                </c:pt>
                <c:pt idx="1034">
                  <c:v>-40.713999999999999</c:v>
                </c:pt>
                <c:pt idx="1035">
                  <c:v>-40.075000000000003</c:v>
                </c:pt>
                <c:pt idx="1036">
                  <c:v>-39.253</c:v>
                </c:pt>
                <c:pt idx="1037">
                  <c:v>-38.305</c:v>
                </c:pt>
                <c:pt idx="1038">
                  <c:v>-37.290999999999997</c:v>
                </c:pt>
                <c:pt idx="1039">
                  <c:v>-35.97</c:v>
                </c:pt>
                <c:pt idx="1040">
                  <c:v>-34.398000000000003</c:v>
                </c:pt>
                <c:pt idx="1041">
                  <c:v>-32.533999999999999</c:v>
                </c:pt>
                <c:pt idx="1042">
                  <c:v>-30.283999999999999</c:v>
                </c:pt>
                <c:pt idx="1043">
                  <c:v>-28.085999999999999</c:v>
                </c:pt>
                <c:pt idx="1044">
                  <c:v>-27.452000000000002</c:v>
                </c:pt>
                <c:pt idx="1045">
                  <c:v>-29.263000000000002</c:v>
                </c:pt>
                <c:pt idx="1046">
                  <c:v>-31.98</c:v>
                </c:pt>
                <c:pt idx="1047">
                  <c:v>-34.468000000000004</c:v>
                </c:pt>
                <c:pt idx="1048">
                  <c:v>-36.652999999999999</c:v>
                </c:pt>
                <c:pt idx="1049">
                  <c:v>-38.466000000000001</c:v>
                </c:pt>
                <c:pt idx="1050">
                  <c:v>-40.024999999999999</c:v>
                </c:pt>
                <c:pt idx="1051">
                  <c:v>-41.470999999999997</c:v>
                </c:pt>
                <c:pt idx="1052">
                  <c:v>-42.692</c:v>
                </c:pt>
                <c:pt idx="1053">
                  <c:v>-43.856999999999999</c:v>
                </c:pt>
                <c:pt idx="1054">
                  <c:v>-44.887</c:v>
                </c:pt>
                <c:pt idx="1055">
                  <c:v>-45.902000000000001</c:v>
                </c:pt>
                <c:pt idx="1056">
                  <c:v>-46.779000000000003</c:v>
                </c:pt>
                <c:pt idx="1057">
                  <c:v>-47.530999999999999</c:v>
                </c:pt>
                <c:pt idx="1058">
                  <c:v>-48.442</c:v>
                </c:pt>
                <c:pt idx="1059">
                  <c:v>-49.131</c:v>
                </c:pt>
                <c:pt idx="1060">
                  <c:v>-49.746000000000002</c:v>
                </c:pt>
                <c:pt idx="1061">
                  <c:v>-50.524999999999999</c:v>
                </c:pt>
                <c:pt idx="1062">
                  <c:v>-51.207999999999998</c:v>
                </c:pt>
                <c:pt idx="1063">
                  <c:v>-51.847999999999999</c:v>
                </c:pt>
                <c:pt idx="1064">
                  <c:v>-52.542999999999999</c:v>
                </c:pt>
                <c:pt idx="1065">
                  <c:v>-53.225999999999999</c:v>
                </c:pt>
                <c:pt idx="1066">
                  <c:v>-53.372</c:v>
                </c:pt>
                <c:pt idx="1067">
                  <c:v>-54.167000000000002</c:v>
                </c:pt>
                <c:pt idx="1068">
                  <c:v>-54.406999999999996</c:v>
                </c:pt>
                <c:pt idx="1069">
                  <c:v>-54.93</c:v>
                </c:pt>
                <c:pt idx="1070">
                  <c:v>-55.572000000000003</c:v>
                </c:pt>
                <c:pt idx="1071">
                  <c:v>-56.064999999999998</c:v>
                </c:pt>
                <c:pt idx="1072">
                  <c:v>-56.53</c:v>
                </c:pt>
                <c:pt idx="1073">
                  <c:v>-57.264000000000003</c:v>
                </c:pt>
                <c:pt idx="1074">
                  <c:v>-57.225999999999999</c:v>
                </c:pt>
                <c:pt idx="1075">
                  <c:v>-58.09</c:v>
                </c:pt>
                <c:pt idx="1076">
                  <c:v>-58.076999999999998</c:v>
                </c:pt>
                <c:pt idx="1077">
                  <c:v>-58.718000000000004</c:v>
                </c:pt>
                <c:pt idx="1078">
                  <c:v>-59.170999999999999</c:v>
                </c:pt>
                <c:pt idx="1079">
                  <c:v>-59.606999999999999</c:v>
                </c:pt>
                <c:pt idx="1080">
                  <c:v>-59.945</c:v>
                </c:pt>
                <c:pt idx="1081">
                  <c:v>-60.415999999999997</c:v>
                </c:pt>
                <c:pt idx="1082">
                  <c:v>-60.789000000000001</c:v>
                </c:pt>
                <c:pt idx="1083">
                  <c:v>-61.021999999999998</c:v>
                </c:pt>
                <c:pt idx="1084">
                  <c:v>-61.344000000000001</c:v>
                </c:pt>
                <c:pt idx="1085">
                  <c:v>-62.125</c:v>
                </c:pt>
                <c:pt idx="1086">
                  <c:v>-61.863</c:v>
                </c:pt>
                <c:pt idx="1087">
                  <c:v>-62.438000000000002</c:v>
                </c:pt>
                <c:pt idx="1088">
                  <c:v>-61.976999999999997</c:v>
                </c:pt>
                <c:pt idx="1089">
                  <c:v>-63.472999999999999</c:v>
                </c:pt>
                <c:pt idx="1090">
                  <c:v>-63.764000000000003</c:v>
                </c:pt>
                <c:pt idx="1091">
                  <c:v>-64.093000000000004</c:v>
                </c:pt>
                <c:pt idx="1092">
                  <c:v>-63.857999999999997</c:v>
                </c:pt>
                <c:pt idx="1093">
                  <c:v>-64.146000000000001</c:v>
                </c:pt>
                <c:pt idx="1094">
                  <c:v>-65.799000000000007</c:v>
                </c:pt>
                <c:pt idx="1095">
                  <c:v>-64.281999999999996</c:v>
                </c:pt>
                <c:pt idx="1096">
                  <c:v>-65.433999999999997</c:v>
                </c:pt>
                <c:pt idx="1097">
                  <c:v>-66.031000000000006</c:v>
                </c:pt>
                <c:pt idx="1098">
                  <c:v>-65.786000000000001</c:v>
                </c:pt>
                <c:pt idx="1099">
                  <c:v>-65.679000000000002</c:v>
                </c:pt>
                <c:pt idx="1100">
                  <c:v>-67.228999999999999</c:v>
                </c:pt>
                <c:pt idx="1101">
                  <c:v>-66.694000000000003</c:v>
                </c:pt>
                <c:pt idx="1102">
                  <c:v>-66.840999999999994</c:v>
                </c:pt>
                <c:pt idx="1103">
                  <c:v>-68.241</c:v>
                </c:pt>
                <c:pt idx="1104">
                  <c:v>-68.287000000000006</c:v>
                </c:pt>
                <c:pt idx="1105">
                  <c:v>-68.989000000000004</c:v>
                </c:pt>
                <c:pt idx="1106">
                  <c:v>-69.665999999999997</c:v>
                </c:pt>
                <c:pt idx="1107">
                  <c:v>-69.411000000000001</c:v>
                </c:pt>
                <c:pt idx="1108">
                  <c:v>-70.433999999999997</c:v>
                </c:pt>
                <c:pt idx="1109">
                  <c:v>-69.531999999999996</c:v>
                </c:pt>
                <c:pt idx="1110">
                  <c:v>-69.864999999999995</c:v>
                </c:pt>
                <c:pt idx="1111">
                  <c:v>-68.676000000000002</c:v>
                </c:pt>
                <c:pt idx="1112">
                  <c:v>-69.497</c:v>
                </c:pt>
                <c:pt idx="1113">
                  <c:v>-71.787999999999997</c:v>
                </c:pt>
                <c:pt idx="1114">
                  <c:v>-70.608999999999995</c:v>
                </c:pt>
                <c:pt idx="1115">
                  <c:v>-72.024000000000001</c:v>
                </c:pt>
                <c:pt idx="1116">
                  <c:v>-72.826999999999998</c:v>
                </c:pt>
                <c:pt idx="1117">
                  <c:v>-73.647000000000006</c:v>
                </c:pt>
                <c:pt idx="1118">
                  <c:v>-72.617000000000004</c:v>
                </c:pt>
                <c:pt idx="1119">
                  <c:v>-72.203000000000003</c:v>
                </c:pt>
                <c:pt idx="1120">
                  <c:v>-72.944000000000003</c:v>
                </c:pt>
                <c:pt idx="1121">
                  <c:v>-70.602000000000004</c:v>
                </c:pt>
                <c:pt idx="1122">
                  <c:v>-72.164000000000001</c:v>
                </c:pt>
                <c:pt idx="1123">
                  <c:v>-74.638000000000005</c:v>
                </c:pt>
                <c:pt idx="1124">
                  <c:v>-73.587999999999994</c:v>
                </c:pt>
                <c:pt idx="1125">
                  <c:v>-75.918999999999997</c:v>
                </c:pt>
                <c:pt idx="1126">
                  <c:v>-73.686999999999998</c:v>
                </c:pt>
                <c:pt idx="1127">
                  <c:v>-72.831000000000003</c:v>
                </c:pt>
                <c:pt idx="1128">
                  <c:v>-76.903000000000006</c:v>
                </c:pt>
                <c:pt idx="1129">
                  <c:v>-75.805999999999997</c:v>
                </c:pt>
                <c:pt idx="1130">
                  <c:v>-77.087000000000003</c:v>
                </c:pt>
                <c:pt idx="1131">
                  <c:v>-76.790000000000006</c:v>
                </c:pt>
                <c:pt idx="1132">
                  <c:v>-78.658000000000001</c:v>
                </c:pt>
                <c:pt idx="1133">
                  <c:v>-75.534000000000006</c:v>
                </c:pt>
                <c:pt idx="1134">
                  <c:v>-76.477000000000004</c:v>
                </c:pt>
                <c:pt idx="1135">
                  <c:v>-76.875</c:v>
                </c:pt>
                <c:pt idx="1136">
                  <c:v>-76.617000000000004</c:v>
                </c:pt>
                <c:pt idx="1137">
                  <c:v>-76.832999999999998</c:v>
                </c:pt>
                <c:pt idx="1138">
                  <c:v>-80.834999999999994</c:v>
                </c:pt>
                <c:pt idx="1139">
                  <c:v>-77.933000000000007</c:v>
                </c:pt>
                <c:pt idx="1140">
                  <c:v>-75.682000000000002</c:v>
                </c:pt>
                <c:pt idx="1141">
                  <c:v>-79.445999999999998</c:v>
                </c:pt>
                <c:pt idx="1142">
                  <c:v>-80.557000000000002</c:v>
                </c:pt>
                <c:pt idx="1143">
                  <c:v>-78.518000000000001</c:v>
                </c:pt>
                <c:pt idx="1144">
                  <c:v>-77.831999999999994</c:v>
                </c:pt>
                <c:pt idx="1145">
                  <c:v>-80.05</c:v>
                </c:pt>
                <c:pt idx="1146">
                  <c:v>-76.634</c:v>
                </c:pt>
                <c:pt idx="1147">
                  <c:v>-81.084999999999994</c:v>
                </c:pt>
                <c:pt idx="1148">
                  <c:v>-78.465999999999994</c:v>
                </c:pt>
                <c:pt idx="1149">
                  <c:v>-77.855999999999995</c:v>
                </c:pt>
                <c:pt idx="1150">
                  <c:v>-80.067999999999998</c:v>
                </c:pt>
                <c:pt idx="1151">
                  <c:v>-78.331000000000003</c:v>
                </c:pt>
                <c:pt idx="1152">
                  <c:v>-82.679000000000002</c:v>
                </c:pt>
                <c:pt idx="1153">
                  <c:v>-83.570999999999998</c:v>
                </c:pt>
                <c:pt idx="1154">
                  <c:v>-85.664000000000001</c:v>
                </c:pt>
                <c:pt idx="1155">
                  <c:v>-80.796000000000006</c:v>
                </c:pt>
                <c:pt idx="1156">
                  <c:v>-83.655000000000001</c:v>
                </c:pt>
                <c:pt idx="1157">
                  <c:v>-84.245999999999995</c:v>
                </c:pt>
                <c:pt idx="1158">
                  <c:v>-82.710999999999999</c:v>
                </c:pt>
                <c:pt idx="1159">
                  <c:v>-81.606999999999999</c:v>
                </c:pt>
                <c:pt idx="1160">
                  <c:v>-95.474000000000004</c:v>
                </c:pt>
                <c:pt idx="1161">
                  <c:v>-82.850999999999999</c:v>
                </c:pt>
                <c:pt idx="1162">
                  <c:v>-80.349999999999994</c:v>
                </c:pt>
                <c:pt idx="1163">
                  <c:v>-87.296999999999997</c:v>
                </c:pt>
                <c:pt idx="1164">
                  <c:v>-90.460999999999999</c:v>
                </c:pt>
                <c:pt idx="1165">
                  <c:v>-86.01</c:v>
                </c:pt>
                <c:pt idx="1166">
                  <c:v>-88.037999999999997</c:v>
                </c:pt>
                <c:pt idx="1167">
                  <c:v>-83.608000000000004</c:v>
                </c:pt>
                <c:pt idx="1168">
                  <c:v>-85.150999999999996</c:v>
                </c:pt>
                <c:pt idx="1169">
                  <c:v>-81.206000000000003</c:v>
                </c:pt>
                <c:pt idx="1170">
                  <c:v>-79.971000000000004</c:v>
                </c:pt>
                <c:pt idx="1171">
                  <c:v>-83.298000000000002</c:v>
                </c:pt>
                <c:pt idx="1172">
                  <c:v>-85.373999999999995</c:v>
                </c:pt>
                <c:pt idx="1173">
                  <c:v>-87.832999999999998</c:v>
                </c:pt>
                <c:pt idx="1174">
                  <c:v>-93.313999999999993</c:v>
                </c:pt>
                <c:pt idx="1175">
                  <c:v>-94.394999999999996</c:v>
                </c:pt>
                <c:pt idx="1176">
                  <c:v>-89.203999999999994</c:v>
                </c:pt>
                <c:pt idx="1177">
                  <c:v>-84.497</c:v>
                </c:pt>
                <c:pt idx="1178">
                  <c:v>-79.525000000000006</c:v>
                </c:pt>
                <c:pt idx="1179">
                  <c:v>-89.53</c:v>
                </c:pt>
                <c:pt idx="1180">
                  <c:v>-85.748000000000005</c:v>
                </c:pt>
                <c:pt idx="1181">
                  <c:v>-84.2</c:v>
                </c:pt>
                <c:pt idx="1182">
                  <c:v>-83.944000000000003</c:v>
                </c:pt>
                <c:pt idx="1183">
                  <c:v>-90.206000000000003</c:v>
                </c:pt>
                <c:pt idx="1184">
                  <c:v>-84.611999999999995</c:v>
                </c:pt>
                <c:pt idx="1185">
                  <c:v>-89.323999999999998</c:v>
                </c:pt>
                <c:pt idx="1186">
                  <c:v>-96.363</c:v>
                </c:pt>
                <c:pt idx="1187">
                  <c:v>-87.432000000000002</c:v>
                </c:pt>
                <c:pt idx="1188">
                  <c:v>-87.135999999999996</c:v>
                </c:pt>
                <c:pt idx="1189">
                  <c:v>-84.527000000000001</c:v>
                </c:pt>
                <c:pt idx="1190">
                  <c:v>-82.93</c:v>
                </c:pt>
                <c:pt idx="1191">
                  <c:v>-87.997</c:v>
                </c:pt>
                <c:pt idx="1192">
                  <c:v>-85.679000000000002</c:v>
                </c:pt>
                <c:pt idx="1193">
                  <c:v>-93.566000000000003</c:v>
                </c:pt>
                <c:pt idx="1194">
                  <c:v>-84.62</c:v>
                </c:pt>
                <c:pt idx="1195">
                  <c:v>-94.411000000000001</c:v>
                </c:pt>
                <c:pt idx="1196">
                  <c:v>-85.647999999999996</c:v>
                </c:pt>
                <c:pt idx="1197">
                  <c:v>-81.087999999999994</c:v>
                </c:pt>
                <c:pt idx="1198">
                  <c:v>-87.593999999999994</c:v>
                </c:pt>
                <c:pt idx="1199">
                  <c:v>-83.611000000000004</c:v>
                </c:pt>
                <c:pt idx="1200">
                  <c:v>-88.838999999999999</c:v>
                </c:pt>
                <c:pt idx="1201">
                  <c:v>-85.379000000000005</c:v>
                </c:pt>
                <c:pt idx="1202">
                  <c:v>-83.07</c:v>
                </c:pt>
                <c:pt idx="1203">
                  <c:v>-85.691000000000003</c:v>
                </c:pt>
                <c:pt idx="1204">
                  <c:v>-80.212000000000003</c:v>
                </c:pt>
                <c:pt idx="1205">
                  <c:v>-81.754000000000005</c:v>
                </c:pt>
                <c:pt idx="1206">
                  <c:v>-85.028000000000006</c:v>
                </c:pt>
                <c:pt idx="1207">
                  <c:v>-80.403000000000006</c:v>
                </c:pt>
                <c:pt idx="1208">
                  <c:v>-85.57</c:v>
                </c:pt>
                <c:pt idx="1209">
                  <c:v>-89.353999999999999</c:v>
                </c:pt>
                <c:pt idx="1210">
                  <c:v>-86.296999999999997</c:v>
                </c:pt>
                <c:pt idx="1211">
                  <c:v>-91.932000000000002</c:v>
                </c:pt>
                <c:pt idx="1212">
                  <c:v>-85.221000000000004</c:v>
                </c:pt>
                <c:pt idx="1213">
                  <c:v>-101.01</c:v>
                </c:pt>
                <c:pt idx="1214">
                  <c:v>-95.233999999999995</c:v>
                </c:pt>
                <c:pt idx="1215">
                  <c:v>-95.207999999999998</c:v>
                </c:pt>
                <c:pt idx="1216">
                  <c:v>-103.43</c:v>
                </c:pt>
                <c:pt idx="1217">
                  <c:v>-90.361999999999995</c:v>
                </c:pt>
                <c:pt idx="1218">
                  <c:v>-85.909000000000006</c:v>
                </c:pt>
                <c:pt idx="1219">
                  <c:v>-88.281000000000006</c:v>
                </c:pt>
                <c:pt idx="1220">
                  <c:v>-90.213999999999999</c:v>
                </c:pt>
                <c:pt idx="1221">
                  <c:v>-80.63</c:v>
                </c:pt>
                <c:pt idx="1222">
                  <c:v>-96.44</c:v>
                </c:pt>
                <c:pt idx="1223">
                  <c:v>-84.122</c:v>
                </c:pt>
                <c:pt idx="1224">
                  <c:v>-87.53</c:v>
                </c:pt>
                <c:pt idx="1225">
                  <c:v>-97.206000000000003</c:v>
                </c:pt>
                <c:pt idx="1226">
                  <c:v>-84.245999999999995</c:v>
                </c:pt>
                <c:pt idx="1227">
                  <c:v>-90.762</c:v>
                </c:pt>
                <c:pt idx="1228">
                  <c:v>-90.728999999999999</c:v>
                </c:pt>
                <c:pt idx="1229">
                  <c:v>-90.953999999999994</c:v>
                </c:pt>
                <c:pt idx="1230">
                  <c:v>-90.316999999999993</c:v>
                </c:pt>
                <c:pt idx="1231">
                  <c:v>-96.905000000000001</c:v>
                </c:pt>
                <c:pt idx="1232">
                  <c:v>-91.757000000000005</c:v>
                </c:pt>
                <c:pt idx="1233">
                  <c:v>-95.338999999999999</c:v>
                </c:pt>
                <c:pt idx="1234">
                  <c:v>-87.947000000000003</c:v>
                </c:pt>
                <c:pt idx="1235">
                  <c:v>-85.814999999999998</c:v>
                </c:pt>
                <c:pt idx="1236">
                  <c:v>-82.826999999999998</c:v>
                </c:pt>
                <c:pt idx="1237">
                  <c:v>-91.840999999999994</c:v>
                </c:pt>
                <c:pt idx="1238">
                  <c:v>-82.790999999999997</c:v>
                </c:pt>
                <c:pt idx="1239">
                  <c:v>-87.93</c:v>
                </c:pt>
                <c:pt idx="1240">
                  <c:v>-90.384</c:v>
                </c:pt>
                <c:pt idx="1241">
                  <c:v>-87.742000000000004</c:v>
                </c:pt>
                <c:pt idx="1242">
                  <c:v>-91.835999999999999</c:v>
                </c:pt>
                <c:pt idx="1243">
                  <c:v>-94.066000000000003</c:v>
                </c:pt>
                <c:pt idx="1244">
                  <c:v>-92.215999999999994</c:v>
                </c:pt>
                <c:pt idx="1245">
                  <c:v>-83.213999999999999</c:v>
                </c:pt>
                <c:pt idx="1246">
                  <c:v>-93.870999999999995</c:v>
                </c:pt>
                <c:pt idx="1247">
                  <c:v>-85.177999999999997</c:v>
                </c:pt>
                <c:pt idx="1248">
                  <c:v>-95.846999999999994</c:v>
                </c:pt>
                <c:pt idx="1249">
                  <c:v>-84.837999999999994</c:v>
                </c:pt>
                <c:pt idx="1250">
                  <c:v>-85.206999999999994</c:v>
                </c:pt>
                <c:pt idx="1251">
                  <c:v>-84.79</c:v>
                </c:pt>
                <c:pt idx="1252">
                  <c:v>-90.774000000000001</c:v>
                </c:pt>
                <c:pt idx="1253">
                  <c:v>-94.691999999999993</c:v>
                </c:pt>
                <c:pt idx="1254">
                  <c:v>-92.028999999999996</c:v>
                </c:pt>
                <c:pt idx="1255">
                  <c:v>-80.796000000000006</c:v>
                </c:pt>
                <c:pt idx="1256">
                  <c:v>-103.05</c:v>
                </c:pt>
                <c:pt idx="1257">
                  <c:v>-84.582999999999998</c:v>
                </c:pt>
                <c:pt idx="1258">
                  <c:v>-83.721999999999994</c:v>
                </c:pt>
                <c:pt idx="1259">
                  <c:v>-83.887</c:v>
                </c:pt>
                <c:pt idx="1260">
                  <c:v>-86.942999999999998</c:v>
                </c:pt>
                <c:pt idx="1261">
                  <c:v>-86.581000000000003</c:v>
                </c:pt>
                <c:pt idx="1262">
                  <c:v>-90.906999999999996</c:v>
                </c:pt>
                <c:pt idx="1263">
                  <c:v>-86.59</c:v>
                </c:pt>
                <c:pt idx="1264">
                  <c:v>-86.373000000000005</c:v>
                </c:pt>
                <c:pt idx="1265">
                  <c:v>-86.262</c:v>
                </c:pt>
                <c:pt idx="1266">
                  <c:v>-87.45</c:v>
                </c:pt>
                <c:pt idx="1267">
                  <c:v>-83.590999999999994</c:v>
                </c:pt>
                <c:pt idx="1268">
                  <c:v>-98.918999999999997</c:v>
                </c:pt>
                <c:pt idx="1269">
                  <c:v>-93.835999999999999</c:v>
                </c:pt>
                <c:pt idx="1270">
                  <c:v>-91.484999999999999</c:v>
                </c:pt>
                <c:pt idx="1271">
                  <c:v>-96.924000000000007</c:v>
                </c:pt>
                <c:pt idx="1272">
                  <c:v>-83.718000000000004</c:v>
                </c:pt>
                <c:pt idx="1273">
                  <c:v>-86.287999999999997</c:v>
                </c:pt>
                <c:pt idx="1274">
                  <c:v>-87.866</c:v>
                </c:pt>
                <c:pt idx="1275">
                  <c:v>-93.602000000000004</c:v>
                </c:pt>
                <c:pt idx="1276">
                  <c:v>-103.06</c:v>
                </c:pt>
                <c:pt idx="1277">
                  <c:v>-86.793999999999997</c:v>
                </c:pt>
                <c:pt idx="1278">
                  <c:v>-92.566999999999993</c:v>
                </c:pt>
                <c:pt idx="1279">
                  <c:v>-82.456000000000003</c:v>
                </c:pt>
                <c:pt idx="1280">
                  <c:v>-86.165000000000006</c:v>
                </c:pt>
                <c:pt idx="1281">
                  <c:v>-88.177000000000007</c:v>
                </c:pt>
                <c:pt idx="1282">
                  <c:v>-81.525000000000006</c:v>
                </c:pt>
                <c:pt idx="1283">
                  <c:v>-86.707999999999998</c:v>
                </c:pt>
                <c:pt idx="1284">
                  <c:v>-94.915999999999997</c:v>
                </c:pt>
                <c:pt idx="1285">
                  <c:v>-85.557000000000002</c:v>
                </c:pt>
                <c:pt idx="1286">
                  <c:v>-98.599000000000004</c:v>
                </c:pt>
                <c:pt idx="1287">
                  <c:v>-83.793000000000006</c:v>
                </c:pt>
                <c:pt idx="1288">
                  <c:v>-98.605000000000004</c:v>
                </c:pt>
                <c:pt idx="1289">
                  <c:v>-92.926000000000002</c:v>
                </c:pt>
                <c:pt idx="1290">
                  <c:v>-92.075000000000003</c:v>
                </c:pt>
                <c:pt idx="1291">
                  <c:v>-93.346999999999994</c:v>
                </c:pt>
                <c:pt idx="1292">
                  <c:v>-94.941999999999993</c:v>
                </c:pt>
                <c:pt idx="1293">
                  <c:v>-83.456999999999994</c:v>
                </c:pt>
                <c:pt idx="1294">
                  <c:v>-94.49</c:v>
                </c:pt>
                <c:pt idx="1295">
                  <c:v>-95.334000000000003</c:v>
                </c:pt>
                <c:pt idx="1296">
                  <c:v>-83.783000000000001</c:v>
                </c:pt>
                <c:pt idx="1297">
                  <c:v>-90.542000000000002</c:v>
                </c:pt>
                <c:pt idx="1298">
                  <c:v>-104.19</c:v>
                </c:pt>
                <c:pt idx="1299">
                  <c:v>-88.212999999999994</c:v>
                </c:pt>
                <c:pt idx="1300">
                  <c:v>-81.676000000000002</c:v>
                </c:pt>
                <c:pt idx="1301">
                  <c:v>-86.991</c:v>
                </c:pt>
                <c:pt idx="1302">
                  <c:v>-87.855000000000004</c:v>
                </c:pt>
                <c:pt idx="1303">
                  <c:v>-94.718999999999994</c:v>
                </c:pt>
                <c:pt idx="1304">
                  <c:v>-84.915000000000006</c:v>
                </c:pt>
                <c:pt idx="1305">
                  <c:v>-95.397999999999996</c:v>
                </c:pt>
                <c:pt idx="1306">
                  <c:v>-92.162999999999997</c:v>
                </c:pt>
                <c:pt idx="1307">
                  <c:v>-84.718000000000004</c:v>
                </c:pt>
                <c:pt idx="1308">
                  <c:v>-88.411000000000001</c:v>
                </c:pt>
                <c:pt idx="1309">
                  <c:v>-91.751000000000005</c:v>
                </c:pt>
                <c:pt idx="1310">
                  <c:v>-88.608000000000004</c:v>
                </c:pt>
                <c:pt idx="1311">
                  <c:v>-91.56</c:v>
                </c:pt>
                <c:pt idx="1312">
                  <c:v>-89.358999999999995</c:v>
                </c:pt>
                <c:pt idx="1313">
                  <c:v>-92.013000000000005</c:v>
                </c:pt>
                <c:pt idx="1314">
                  <c:v>-94.423000000000002</c:v>
                </c:pt>
                <c:pt idx="1315">
                  <c:v>-94.350999999999999</c:v>
                </c:pt>
                <c:pt idx="1316">
                  <c:v>-88.965999999999994</c:v>
                </c:pt>
                <c:pt idx="1317">
                  <c:v>-85.792000000000002</c:v>
                </c:pt>
                <c:pt idx="1318">
                  <c:v>-91.307000000000002</c:v>
                </c:pt>
                <c:pt idx="1319">
                  <c:v>-87.093999999999994</c:v>
                </c:pt>
                <c:pt idx="1320">
                  <c:v>-94.183000000000007</c:v>
                </c:pt>
                <c:pt idx="1321">
                  <c:v>-85.164000000000001</c:v>
                </c:pt>
                <c:pt idx="1322">
                  <c:v>-87.674000000000007</c:v>
                </c:pt>
                <c:pt idx="1323">
                  <c:v>-100.83</c:v>
                </c:pt>
                <c:pt idx="1324">
                  <c:v>-87.445999999999998</c:v>
                </c:pt>
                <c:pt idx="1325">
                  <c:v>-92.599000000000004</c:v>
                </c:pt>
                <c:pt idx="1326">
                  <c:v>-84.843000000000004</c:v>
                </c:pt>
                <c:pt idx="1327">
                  <c:v>-87.701999999999998</c:v>
                </c:pt>
                <c:pt idx="1328">
                  <c:v>-88.17</c:v>
                </c:pt>
                <c:pt idx="1329">
                  <c:v>-88.296000000000006</c:v>
                </c:pt>
                <c:pt idx="1330">
                  <c:v>-87.683000000000007</c:v>
                </c:pt>
                <c:pt idx="1331">
                  <c:v>-89.626000000000005</c:v>
                </c:pt>
                <c:pt idx="1332">
                  <c:v>-82.831000000000003</c:v>
                </c:pt>
                <c:pt idx="1333">
                  <c:v>-88.525999999999996</c:v>
                </c:pt>
                <c:pt idx="1334">
                  <c:v>-91.221000000000004</c:v>
                </c:pt>
                <c:pt idx="1335">
                  <c:v>-89.656000000000006</c:v>
                </c:pt>
                <c:pt idx="1336">
                  <c:v>-79.730999999999995</c:v>
                </c:pt>
                <c:pt idx="1337">
                  <c:v>-88.037000000000006</c:v>
                </c:pt>
                <c:pt idx="1338">
                  <c:v>-89.756</c:v>
                </c:pt>
                <c:pt idx="1339">
                  <c:v>-84.7</c:v>
                </c:pt>
                <c:pt idx="1340">
                  <c:v>-96.111000000000004</c:v>
                </c:pt>
                <c:pt idx="1341">
                  <c:v>-87.325999999999993</c:v>
                </c:pt>
                <c:pt idx="1342">
                  <c:v>-100.49</c:v>
                </c:pt>
                <c:pt idx="1343">
                  <c:v>-92.16</c:v>
                </c:pt>
                <c:pt idx="1344">
                  <c:v>-87.525000000000006</c:v>
                </c:pt>
                <c:pt idx="1345">
                  <c:v>-82.254000000000005</c:v>
                </c:pt>
                <c:pt idx="1346">
                  <c:v>-107.38</c:v>
                </c:pt>
                <c:pt idx="1347">
                  <c:v>-86.584000000000003</c:v>
                </c:pt>
                <c:pt idx="1348">
                  <c:v>-87.903000000000006</c:v>
                </c:pt>
                <c:pt idx="1349">
                  <c:v>-86.051000000000002</c:v>
                </c:pt>
                <c:pt idx="1350">
                  <c:v>-95.188000000000002</c:v>
                </c:pt>
                <c:pt idx="1351">
                  <c:v>-92.352999999999994</c:v>
                </c:pt>
                <c:pt idx="1352">
                  <c:v>-84.231999999999999</c:v>
                </c:pt>
                <c:pt idx="1353">
                  <c:v>-93.912999999999997</c:v>
                </c:pt>
                <c:pt idx="1354">
                  <c:v>-85.046000000000006</c:v>
                </c:pt>
                <c:pt idx="1355">
                  <c:v>-84.564999999999998</c:v>
                </c:pt>
                <c:pt idx="1356">
                  <c:v>-88.575000000000003</c:v>
                </c:pt>
                <c:pt idx="1357">
                  <c:v>-82.369</c:v>
                </c:pt>
                <c:pt idx="1358">
                  <c:v>-80.757999999999996</c:v>
                </c:pt>
                <c:pt idx="1359">
                  <c:v>-85.453000000000003</c:v>
                </c:pt>
                <c:pt idx="1360">
                  <c:v>-89.628</c:v>
                </c:pt>
                <c:pt idx="1361">
                  <c:v>-82.802999999999997</c:v>
                </c:pt>
                <c:pt idx="1362">
                  <c:v>-88.286000000000001</c:v>
                </c:pt>
                <c:pt idx="1363">
                  <c:v>-88.340999999999994</c:v>
                </c:pt>
                <c:pt idx="1364">
                  <c:v>-81.549000000000007</c:v>
                </c:pt>
                <c:pt idx="1365">
                  <c:v>-83.55</c:v>
                </c:pt>
                <c:pt idx="1366">
                  <c:v>-85.911000000000001</c:v>
                </c:pt>
                <c:pt idx="1367">
                  <c:v>-88.254999999999995</c:v>
                </c:pt>
                <c:pt idx="1368">
                  <c:v>-84.647999999999996</c:v>
                </c:pt>
                <c:pt idx="1369">
                  <c:v>-88.41</c:v>
                </c:pt>
                <c:pt idx="1370">
                  <c:v>-87.347999999999999</c:v>
                </c:pt>
                <c:pt idx="1371">
                  <c:v>-88.756</c:v>
                </c:pt>
                <c:pt idx="1372">
                  <c:v>-85.692999999999998</c:v>
                </c:pt>
                <c:pt idx="1373">
                  <c:v>-88.075999999999993</c:v>
                </c:pt>
                <c:pt idx="1374">
                  <c:v>-84.617999999999995</c:v>
                </c:pt>
                <c:pt idx="1375">
                  <c:v>-81.998999999999995</c:v>
                </c:pt>
                <c:pt idx="1376">
                  <c:v>-96.741</c:v>
                </c:pt>
                <c:pt idx="1377">
                  <c:v>-84.4</c:v>
                </c:pt>
                <c:pt idx="1378">
                  <c:v>-82.337999999999994</c:v>
                </c:pt>
                <c:pt idx="1379">
                  <c:v>-81.769000000000005</c:v>
                </c:pt>
                <c:pt idx="1380">
                  <c:v>-84.304000000000002</c:v>
                </c:pt>
                <c:pt idx="1381">
                  <c:v>-82.781999999999996</c:v>
                </c:pt>
                <c:pt idx="1382">
                  <c:v>-92.778999999999996</c:v>
                </c:pt>
                <c:pt idx="1383">
                  <c:v>-83.221999999999994</c:v>
                </c:pt>
                <c:pt idx="1384">
                  <c:v>-83.649000000000001</c:v>
                </c:pt>
                <c:pt idx="1385">
                  <c:v>-87.95</c:v>
                </c:pt>
                <c:pt idx="1386">
                  <c:v>-85.058999999999997</c:v>
                </c:pt>
                <c:pt idx="1387">
                  <c:v>-88.706000000000003</c:v>
                </c:pt>
                <c:pt idx="1388">
                  <c:v>-93.792000000000002</c:v>
                </c:pt>
                <c:pt idx="1389">
                  <c:v>-78.481999999999999</c:v>
                </c:pt>
                <c:pt idx="1390">
                  <c:v>-80.278000000000006</c:v>
                </c:pt>
                <c:pt idx="1391">
                  <c:v>-86.501999999999995</c:v>
                </c:pt>
                <c:pt idx="1392">
                  <c:v>-81.563999999999993</c:v>
                </c:pt>
                <c:pt idx="1393">
                  <c:v>-85.11</c:v>
                </c:pt>
                <c:pt idx="1394">
                  <c:v>-86.478999999999999</c:v>
                </c:pt>
                <c:pt idx="1395">
                  <c:v>-91.311999999999998</c:v>
                </c:pt>
                <c:pt idx="1396">
                  <c:v>-91.337000000000003</c:v>
                </c:pt>
                <c:pt idx="1397">
                  <c:v>-82.376999999999995</c:v>
                </c:pt>
                <c:pt idx="1398">
                  <c:v>-88.57</c:v>
                </c:pt>
                <c:pt idx="1399">
                  <c:v>-85.715999999999994</c:v>
                </c:pt>
                <c:pt idx="1400">
                  <c:v>-84.320999999999998</c:v>
                </c:pt>
                <c:pt idx="1401">
                  <c:v>-81.58</c:v>
                </c:pt>
                <c:pt idx="1402">
                  <c:v>-84.031000000000006</c:v>
                </c:pt>
                <c:pt idx="1403">
                  <c:v>-79.272000000000006</c:v>
                </c:pt>
                <c:pt idx="1404">
                  <c:v>-82.344999999999999</c:v>
                </c:pt>
                <c:pt idx="1405">
                  <c:v>-83.119</c:v>
                </c:pt>
                <c:pt idx="1406">
                  <c:v>-82.183000000000007</c:v>
                </c:pt>
                <c:pt idx="1407">
                  <c:v>-93.016000000000005</c:v>
                </c:pt>
                <c:pt idx="1408">
                  <c:v>-84.665999999999997</c:v>
                </c:pt>
                <c:pt idx="1409">
                  <c:v>-80.408000000000001</c:v>
                </c:pt>
                <c:pt idx="1410">
                  <c:v>-85.302999999999997</c:v>
                </c:pt>
                <c:pt idx="1411">
                  <c:v>-84.197000000000003</c:v>
                </c:pt>
                <c:pt idx="1412">
                  <c:v>-92.203999999999994</c:v>
                </c:pt>
                <c:pt idx="1413">
                  <c:v>-78.256</c:v>
                </c:pt>
                <c:pt idx="1414">
                  <c:v>-79.477000000000004</c:v>
                </c:pt>
                <c:pt idx="1415">
                  <c:v>-93.757000000000005</c:v>
                </c:pt>
                <c:pt idx="1416">
                  <c:v>-88.156000000000006</c:v>
                </c:pt>
                <c:pt idx="1417">
                  <c:v>-82.843000000000004</c:v>
                </c:pt>
                <c:pt idx="1418">
                  <c:v>-90.103999999999999</c:v>
                </c:pt>
                <c:pt idx="1419">
                  <c:v>-86.75</c:v>
                </c:pt>
                <c:pt idx="1420">
                  <c:v>-82.707999999999998</c:v>
                </c:pt>
                <c:pt idx="1421">
                  <c:v>-84.277000000000001</c:v>
                </c:pt>
                <c:pt idx="1422">
                  <c:v>-84.94</c:v>
                </c:pt>
                <c:pt idx="1423">
                  <c:v>-102.68</c:v>
                </c:pt>
                <c:pt idx="1424">
                  <c:v>-84.052000000000007</c:v>
                </c:pt>
                <c:pt idx="1425">
                  <c:v>-84.317999999999998</c:v>
                </c:pt>
                <c:pt idx="1426">
                  <c:v>-87.778000000000006</c:v>
                </c:pt>
                <c:pt idx="1427">
                  <c:v>-85.168999999999997</c:v>
                </c:pt>
                <c:pt idx="1428">
                  <c:v>-78.626999999999995</c:v>
                </c:pt>
                <c:pt idx="1429">
                  <c:v>-86.549000000000007</c:v>
                </c:pt>
                <c:pt idx="1430">
                  <c:v>-80.427000000000007</c:v>
                </c:pt>
                <c:pt idx="1431">
                  <c:v>-87.984999999999999</c:v>
                </c:pt>
                <c:pt idx="1432">
                  <c:v>-89.33</c:v>
                </c:pt>
                <c:pt idx="1433">
                  <c:v>-85.116</c:v>
                </c:pt>
                <c:pt idx="1434">
                  <c:v>-96.521000000000001</c:v>
                </c:pt>
                <c:pt idx="1435">
                  <c:v>-88.53</c:v>
                </c:pt>
                <c:pt idx="1436">
                  <c:v>-92.207999999999998</c:v>
                </c:pt>
                <c:pt idx="1437">
                  <c:v>-85.667000000000002</c:v>
                </c:pt>
                <c:pt idx="1438">
                  <c:v>-84.055000000000007</c:v>
                </c:pt>
                <c:pt idx="1439">
                  <c:v>-94.588999999999999</c:v>
                </c:pt>
                <c:pt idx="1440">
                  <c:v>-89.162000000000006</c:v>
                </c:pt>
                <c:pt idx="1441">
                  <c:v>-87.313000000000002</c:v>
                </c:pt>
                <c:pt idx="1442">
                  <c:v>-80.968999999999994</c:v>
                </c:pt>
                <c:pt idx="1443">
                  <c:v>-86.623999999999995</c:v>
                </c:pt>
                <c:pt idx="1444">
                  <c:v>-86.156000000000006</c:v>
                </c:pt>
                <c:pt idx="1445">
                  <c:v>-78.515000000000001</c:v>
                </c:pt>
                <c:pt idx="1446">
                  <c:v>-97.403999999999996</c:v>
                </c:pt>
                <c:pt idx="1447">
                  <c:v>-83.308999999999997</c:v>
                </c:pt>
                <c:pt idx="1448">
                  <c:v>-82.328999999999994</c:v>
                </c:pt>
                <c:pt idx="1449">
                  <c:v>-79.076999999999998</c:v>
                </c:pt>
                <c:pt idx="1450">
                  <c:v>-90.686999999999998</c:v>
                </c:pt>
                <c:pt idx="1451">
                  <c:v>-83.733000000000004</c:v>
                </c:pt>
                <c:pt idx="1452">
                  <c:v>-79.546000000000006</c:v>
                </c:pt>
                <c:pt idx="1453">
                  <c:v>-85.373999999999995</c:v>
                </c:pt>
                <c:pt idx="1454">
                  <c:v>-94.656000000000006</c:v>
                </c:pt>
                <c:pt idx="1455">
                  <c:v>-85.834000000000003</c:v>
                </c:pt>
                <c:pt idx="1456">
                  <c:v>-85.361999999999995</c:v>
                </c:pt>
                <c:pt idx="1457">
                  <c:v>-86.525999999999996</c:v>
                </c:pt>
                <c:pt idx="1458">
                  <c:v>-80.786000000000001</c:v>
                </c:pt>
                <c:pt idx="1459">
                  <c:v>-89.132999999999996</c:v>
                </c:pt>
                <c:pt idx="1460">
                  <c:v>-83.926000000000002</c:v>
                </c:pt>
                <c:pt idx="1461">
                  <c:v>-80.8</c:v>
                </c:pt>
                <c:pt idx="1462">
                  <c:v>-84.86</c:v>
                </c:pt>
                <c:pt idx="1463">
                  <c:v>-80.981999999999999</c:v>
                </c:pt>
                <c:pt idx="1464">
                  <c:v>-85.507000000000005</c:v>
                </c:pt>
                <c:pt idx="1465">
                  <c:v>-93.108999999999995</c:v>
                </c:pt>
                <c:pt idx="1466">
                  <c:v>-82.819000000000003</c:v>
                </c:pt>
                <c:pt idx="1467">
                  <c:v>-83.995000000000005</c:v>
                </c:pt>
                <c:pt idx="1468">
                  <c:v>-84.974999999999994</c:v>
                </c:pt>
                <c:pt idx="1469">
                  <c:v>-91.853999999999999</c:v>
                </c:pt>
                <c:pt idx="1470">
                  <c:v>-88.745999999999995</c:v>
                </c:pt>
                <c:pt idx="1471">
                  <c:v>-99.185000000000002</c:v>
                </c:pt>
                <c:pt idx="1472">
                  <c:v>-99.165000000000006</c:v>
                </c:pt>
                <c:pt idx="1473">
                  <c:v>-78.649000000000001</c:v>
                </c:pt>
                <c:pt idx="1474">
                  <c:v>-79.733999999999995</c:v>
                </c:pt>
                <c:pt idx="1475">
                  <c:v>-86.269000000000005</c:v>
                </c:pt>
                <c:pt idx="1476">
                  <c:v>-84.45</c:v>
                </c:pt>
                <c:pt idx="1477">
                  <c:v>-88.231999999999999</c:v>
                </c:pt>
                <c:pt idx="1478">
                  <c:v>-84.05</c:v>
                </c:pt>
                <c:pt idx="1479">
                  <c:v>-81.433999999999997</c:v>
                </c:pt>
                <c:pt idx="1480">
                  <c:v>-88.671000000000006</c:v>
                </c:pt>
                <c:pt idx="1481">
                  <c:v>-84.245000000000005</c:v>
                </c:pt>
                <c:pt idx="1482">
                  <c:v>-88.45</c:v>
                </c:pt>
                <c:pt idx="1483">
                  <c:v>-86.582999999999998</c:v>
                </c:pt>
                <c:pt idx="1484">
                  <c:v>-86.376000000000005</c:v>
                </c:pt>
                <c:pt idx="1485">
                  <c:v>-92.35</c:v>
                </c:pt>
                <c:pt idx="1486">
                  <c:v>-88.753</c:v>
                </c:pt>
                <c:pt idx="1487">
                  <c:v>-81.876000000000005</c:v>
                </c:pt>
                <c:pt idx="1488">
                  <c:v>-86.831000000000003</c:v>
                </c:pt>
                <c:pt idx="1489">
                  <c:v>-85.661000000000001</c:v>
                </c:pt>
                <c:pt idx="1490">
                  <c:v>-95.094999999999999</c:v>
                </c:pt>
                <c:pt idx="1491">
                  <c:v>-83.418000000000006</c:v>
                </c:pt>
                <c:pt idx="1492">
                  <c:v>-82.647000000000006</c:v>
                </c:pt>
                <c:pt idx="1493">
                  <c:v>-81.891999999999996</c:v>
                </c:pt>
                <c:pt idx="1494">
                  <c:v>-95.096999999999994</c:v>
                </c:pt>
                <c:pt idx="1495">
                  <c:v>-78.855999999999995</c:v>
                </c:pt>
                <c:pt idx="1496">
                  <c:v>-84.132000000000005</c:v>
                </c:pt>
                <c:pt idx="1497">
                  <c:v>-85.959000000000003</c:v>
                </c:pt>
                <c:pt idx="1498">
                  <c:v>-84.762</c:v>
                </c:pt>
                <c:pt idx="1499">
                  <c:v>-89.522999999999996</c:v>
                </c:pt>
                <c:pt idx="1500">
                  <c:v>-90.293999999999997</c:v>
                </c:pt>
                <c:pt idx="1501">
                  <c:v>-81.561999999999998</c:v>
                </c:pt>
                <c:pt idx="1502">
                  <c:v>-84.956000000000003</c:v>
                </c:pt>
                <c:pt idx="1503">
                  <c:v>-83.421000000000006</c:v>
                </c:pt>
                <c:pt idx="1504">
                  <c:v>-87.105999999999995</c:v>
                </c:pt>
                <c:pt idx="1505">
                  <c:v>-83.938000000000002</c:v>
                </c:pt>
                <c:pt idx="1506">
                  <c:v>-89.022000000000006</c:v>
                </c:pt>
                <c:pt idx="1507">
                  <c:v>-95.138999999999996</c:v>
                </c:pt>
                <c:pt idx="1508">
                  <c:v>-83.016999999999996</c:v>
                </c:pt>
                <c:pt idx="1509">
                  <c:v>-81.135999999999996</c:v>
                </c:pt>
                <c:pt idx="1510">
                  <c:v>-83.471999999999994</c:v>
                </c:pt>
                <c:pt idx="1511">
                  <c:v>-81.576999999999998</c:v>
                </c:pt>
                <c:pt idx="1512">
                  <c:v>-90.772000000000006</c:v>
                </c:pt>
                <c:pt idx="1513">
                  <c:v>-84.369</c:v>
                </c:pt>
                <c:pt idx="1514">
                  <c:v>-84.495000000000005</c:v>
                </c:pt>
                <c:pt idx="1515">
                  <c:v>-86.088999999999999</c:v>
                </c:pt>
                <c:pt idx="1516">
                  <c:v>-83.375</c:v>
                </c:pt>
                <c:pt idx="1517">
                  <c:v>-80.665000000000006</c:v>
                </c:pt>
                <c:pt idx="1518">
                  <c:v>-96.039000000000001</c:v>
                </c:pt>
                <c:pt idx="1519">
                  <c:v>-78.45</c:v>
                </c:pt>
                <c:pt idx="1520">
                  <c:v>-90.686999999999998</c:v>
                </c:pt>
                <c:pt idx="1521">
                  <c:v>-82.691000000000003</c:v>
                </c:pt>
                <c:pt idx="1522">
                  <c:v>-86.105999999999995</c:v>
                </c:pt>
                <c:pt idx="1523">
                  <c:v>-83.024000000000001</c:v>
                </c:pt>
                <c:pt idx="1524">
                  <c:v>-84.921000000000006</c:v>
                </c:pt>
                <c:pt idx="1525">
                  <c:v>-90.055000000000007</c:v>
                </c:pt>
                <c:pt idx="1526">
                  <c:v>-87.338999999999999</c:v>
                </c:pt>
                <c:pt idx="1527">
                  <c:v>-87.781999999999996</c:v>
                </c:pt>
                <c:pt idx="1528">
                  <c:v>-95.292000000000002</c:v>
                </c:pt>
                <c:pt idx="1529">
                  <c:v>-86.287999999999997</c:v>
                </c:pt>
                <c:pt idx="1530">
                  <c:v>-89.686999999999998</c:v>
                </c:pt>
                <c:pt idx="1531">
                  <c:v>-86.191999999999993</c:v>
                </c:pt>
                <c:pt idx="1532">
                  <c:v>-90.911000000000001</c:v>
                </c:pt>
                <c:pt idx="1533">
                  <c:v>-85.468999999999994</c:v>
                </c:pt>
                <c:pt idx="1534">
                  <c:v>-92.61</c:v>
                </c:pt>
                <c:pt idx="1535">
                  <c:v>-98.954999999999998</c:v>
                </c:pt>
                <c:pt idx="1536">
                  <c:v>-86.626999999999995</c:v>
                </c:pt>
                <c:pt idx="1537">
                  <c:v>-87.283000000000001</c:v>
                </c:pt>
                <c:pt idx="1538">
                  <c:v>-100.56</c:v>
                </c:pt>
                <c:pt idx="1539">
                  <c:v>-87.480999999999995</c:v>
                </c:pt>
                <c:pt idx="1540">
                  <c:v>-92.111999999999995</c:v>
                </c:pt>
                <c:pt idx="1541">
                  <c:v>-86.501999999999995</c:v>
                </c:pt>
                <c:pt idx="1542">
                  <c:v>-94.355000000000004</c:v>
                </c:pt>
                <c:pt idx="1543">
                  <c:v>-89.926000000000002</c:v>
                </c:pt>
                <c:pt idx="1544">
                  <c:v>-91.734999999999999</c:v>
                </c:pt>
                <c:pt idx="1545">
                  <c:v>-86.084999999999994</c:v>
                </c:pt>
                <c:pt idx="1546">
                  <c:v>-86.73</c:v>
                </c:pt>
                <c:pt idx="1547">
                  <c:v>-81.652000000000001</c:v>
                </c:pt>
                <c:pt idx="1548">
                  <c:v>-92.081000000000003</c:v>
                </c:pt>
                <c:pt idx="1549">
                  <c:v>-96.56</c:v>
                </c:pt>
                <c:pt idx="1550">
                  <c:v>-87.022999999999996</c:v>
                </c:pt>
                <c:pt idx="1551">
                  <c:v>-87.477000000000004</c:v>
                </c:pt>
                <c:pt idx="1552">
                  <c:v>-90.361000000000004</c:v>
                </c:pt>
                <c:pt idx="1553">
                  <c:v>-83.668999999999997</c:v>
                </c:pt>
                <c:pt idx="1554">
                  <c:v>-103.05</c:v>
                </c:pt>
                <c:pt idx="1555">
                  <c:v>-95.509</c:v>
                </c:pt>
                <c:pt idx="1556">
                  <c:v>-85.44</c:v>
                </c:pt>
                <c:pt idx="1557">
                  <c:v>-88.816999999999993</c:v>
                </c:pt>
                <c:pt idx="1558">
                  <c:v>-89.075999999999993</c:v>
                </c:pt>
                <c:pt idx="1559">
                  <c:v>-86.08</c:v>
                </c:pt>
                <c:pt idx="1560">
                  <c:v>-83.844999999999999</c:v>
                </c:pt>
                <c:pt idx="1561">
                  <c:v>-92.731999999999999</c:v>
                </c:pt>
                <c:pt idx="1562">
                  <c:v>-81.757999999999996</c:v>
                </c:pt>
                <c:pt idx="1563">
                  <c:v>-98.251000000000005</c:v>
                </c:pt>
                <c:pt idx="1564">
                  <c:v>-94.555000000000007</c:v>
                </c:pt>
                <c:pt idx="1565">
                  <c:v>-81.808000000000007</c:v>
                </c:pt>
                <c:pt idx="1566">
                  <c:v>-84.061999999999998</c:v>
                </c:pt>
                <c:pt idx="1567">
                  <c:v>-88.828000000000003</c:v>
                </c:pt>
                <c:pt idx="1568">
                  <c:v>-86.516000000000005</c:v>
                </c:pt>
                <c:pt idx="1569">
                  <c:v>-100.19</c:v>
                </c:pt>
                <c:pt idx="1570">
                  <c:v>-97.543000000000006</c:v>
                </c:pt>
                <c:pt idx="1571">
                  <c:v>-96.95</c:v>
                </c:pt>
                <c:pt idx="1572">
                  <c:v>-82.971000000000004</c:v>
                </c:pt>
                <c:pt idx="1573">
                  <c:v>-89.108999999999995</c:v>
                </c:pt>
                <c:pt idx="1574">
                  <c:v>-91.625</c:v>
                </c:pt>
                <c:pt idx="1575">
                  <c:v>-101.63</c:v>
                </c:pt>
                <c:pt idx="1576">
                  <c:v>-96.257999999999996</c:v>
                </c:pt>
                <c:pt idx="1577">
                  <c:v>-85.522000000000006</c:v>
                </c:pt>
                <c:pt idx="1578">
                  <c:v>-85.144000000000005</c:v>
                </c:pt>
                <c:pt idx="1579">
                  <c:v>-93.950999999999993</c:v>
                </c:pt>
                <c:pt idx="1580">
                  <c:v>-87.134</c:v>
                </c:pt>
                <c:pt idx="1581">
                  <c:v>-81.44</c:v>
                </c:pt>
                <c:pt idx="1582">
                  <c:v>-84.257000000000005</c:v>
                </c:pt>
                <c:pt idx="1583">
                  <c:v>-85.569000000000003</c:v>
                </c:pt>
                <c:pt idx="1584">
                  <c:v>-93.043999999999997</c:v>
                </c:pt>
                <c:pt idx="1585">
                  <c:v>-89.084999999999994</c:v>
                </c:pt>
                <c:pt idx="1586">
                  <c:v>-85.498999999999995</c:v>
                </c:pt>
                <c:pt idx="1587">
                  <c:v>-83.893000000000001</c:v>
                </c:pt>
                <c:pt idx="1588">
                  <c:v>-87.283000000000001</c:v>
                </c:pt>
                <c:pt idx="1589">
                  <c:v>-86.168999999999997</c:v>
                </c:pt>
                <c:pt idx="1590">
                  <c:v>-89.956000000000003</c:v>
                </c:pt>
                <c:pt idx="1591">
                  <c:v>-100.41</c:v>
                </c:pt>
                <c:pt idx="1592">
                  <c:v>-98.997</c:v>
                </c:pt>
                <c:pt idx="1593">
                  <c:v>-87.679000000000002</c:v>
                </c:pt>
                <c:pt idx="1594">
                  <c:v>-94.861000000000004</c:v>
                </c:pt>
                <c:pt idx="1595">
                  <c:v>-97.465000000000003</c:v>
                </c:pt>
                <c:pt idx="1596">
                  <c:v>-91.384</c:v>
                </c:pt>
                <c:pt idx="1597">
                  <c:v>-96.998000000000005</c:v>
                </c:pt>
                <c:pt idx="1598">
                  <c:v>-90.466999999999999</c:v>
                </c:pt>
                <c:pt idx="1599">
                  <c:v>-84.126999999999995</c:v>
                </c:pt>
                <c:pt idx="1600">
                  <c:v>-87.965999999999994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EA-4C29-B0E8-4B7CBF836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369312"/>
        <c:axId val="489368920"/>
      </c:scatterChart>
      <c:valAx>
        <c:axId val="489369312"/>
        <c:scaling>
          <c:orientation val="minMax"/>
          <c:max val="9100000000"/>
          <c:min val="85000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Frequency, GHz</a:t>
                </a:r>
              </a:p>
            </c:rich>
          </c:tx>
          <c:layout>
            <c:manualLayout>
              <c:xMode val="edge"/>
              <c:yMode val="edge"/>
              <c:x val="0.38042197712983594"/>
              <c:y val="0.91667667600871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68920"/>
        <c:crossesAt val="-100"/>
        <c:crossBetween val="midCat"/>
        <c:majorUnit val="100000000"/>
        <c:dispUnits>
          <c:builtInUnit val="billions"/>
        </c:dispUnits>
      </c:valAx>
      <c:valAx>
        <c:axId val="489368920"/>
        <c:scaling>
          <c:orientation val="minMax"/>
          <c:max val="-20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0-coupling transmission</a:t>
                </a:r>
                <a:r>
                  <a:rPr lang="en-US" sz="2000" dirty="0"/>
                  <a:t>, dB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369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31134544920975E-2"/>
          <c:y val="2.2196680063059544E-2"/>
          <c:w val="0.90951078768885207"/>
          <c:h val="0.94551723984521752"/>
        </c:manualLayout>
      </c:layout>
      <c:scatterChart>
        <c:scatterStyle val="lineMarker"/>
        <c:varyColors val="0"/>
        <c:ser>
          <c:idx val="0"/>
          <c:order val="0"/>
          <c:tx>
            <c:strRef>
              <c:f>beadpull!$H$2</c:f>
              <c:strCache>
                <c:ptCount val="1"/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beadpull!$E$3:$E$1603</c:f>
              <c:numCache>
                <c:formatCode>General</c:formatCode>
                <c:ptCount val="1601"/>
                <c:pt idx="0">
                  <c:v>-9.7500000000000031E-2</c:v>
                </c:pt>
                <c:pt idx="1">
                  <c:v>-9.5000000000000084E-2</c:v>
                </c:pt>
                <c:pt idx="2">
                  <c:v>-9.2500000000000027E-2</c:v>
                </c:pt>
                <c:pt idx="3">
                  <c:v>-9.000000000000008E-2</c:v>
                </c:pt>
                <c:pt idx="4">
                  <c:v>-8.7500000000000022E-2</c:v>
                </c:pt>
                <c:pt idx="5">
                  <c:v>-8.5000000000000075E-2</c:v>
                </c:pt>
                <c:pt idx="6">
                  <c:v>-8.2500000000000018E-2</c:v>
                </c:pt>
                <c:pt idx="7">
                  <c:v>-8.0000000000000071E-2</c:v>
                </c:pt>
                <c:pt idx="8">
                  <c:v>-7.7500000000000013E-2</c:v>
                </c:pt>
                <c:pt idx="9">
                  <c:v>-7.5000000000000067E-2</c:v>
                </c:pt>
                <c:pt idx="10">
                  <c:v>-7.2500000000000009E-2</c:v>
                </c:pt>
                <c:pt idx="11">
                  <c:v>-7.0000000000000062E-2</c:v>
                </c:pt>
                <c:pt idx="12">
                  <c:v>-6.7500000000000004E-2</c:v>
                </c:pt>
                <c:pt idx="13">
                  <c:v>-6.5000000000000058E-2</c:v>
                </c:pt>
                <c:pt idx="14">
                  <c:v>-6.25E-2</c:v>
                </c:pt>
                <c:pt idx="15">
                  <c:v>-6.0000000000000053E-2</c:v>
                </c:pt>
                <c:pt idx="16">
                  <c:v>-5.7499999999999996E-2</c:v>
                </c:pt>
                <c:pt idx="17">
                  <c:v>-5.5000000000000049E-2</c:v>
                </c:pt>
                <c:pt idx="18">
                  <c:v>-5.2499999999999991E-2</c:v>
                </c:pt>
                <c:pt idx="19">
                  <c:v>-5.0000000000000044E-2</c:v>
                </c:pt>
                <c:pt idx="20">
                  <c:v>-4.7499999999999987E-2</c:v>
                </c:pt>
                <c:pt idx="21">
                  <c:v>-4.500000000000004E-2</c:v>
                </c:pt>
                <c:pt idx="22">
                  <c:v>-4.2499999999999982E-2</c:v>
                </c:pt>
                <c:pt idx="23">
                  <c:v>-4.0000000000000036E-2</c:v>
                </c:pt>
                <c:pt idx="24">
                  <c:v>-3.7500000000000089E-2</c:v>
                </c:pt>
                <c:pt idx="25">
                  <c:v>-3.5000000000000031E-2</c:v>
                </c:pt>
                <c:pt idx="26">
                  <c:v>-3.2499999999999973E-2</c:v>
                </c:pt>
                <c:pt idx="27">
                  <c:v>-3.0000000000000027E-2</c:v>
                </c:pt>
                <c:pt idx="28">
                  <c:v>-2.750000000000008E-2</c:v>
                </c:pt>
                <c:pt idx="29">
                  <c:v>-2.5000000000000022E-2</c:v>
                </c:pt>
                <c:pt idx="30">
                  <c:v>-2.2500000000000075E-2</c:v>
                </c:pt>
                <c:pt idx="31">
                  <c:v>-2.0000000000000018E-2</c:v>
                </c:pt>
                <c:pt idx="32">
                  <c:v>-1.7500000000000071E-2</c:v>
                </c:pt>
                <c:pt idx="33">
                  <c:v>-1.5000000000000013E-2</c:v>
                </c:pt>
                <c:pt idx="34">
                  <c:v>-1.2500000000000067E-2</c:v>
                </c:pt>
                <c:pt idx="35">
                  <c:v>-1.0000000000000009E-2</c:v>
                </c:pt>
                <c:pt idx="36">
                  <c:v>-7.5000000000000622E-3</c:v>
                </c:pt>
                <c:pt idx="37">
                  <c:v>-5.0000000000000044E-3</c:v>
                </c:pt>
                <c:pt idx="38">
                  <c:v>-2.5000000000000577E-3</c:v>
                </c:pt>
                <c:pt idx="39">
                  <c:v>0</c:v>
                </c:pt>
                <c:pt idx="40">
                  <c:v>2.4999999999999467E-3</c:v>
                </c:pt>
                <c:pt idx="41">
                  <c:v>4.9999999999999489E-3</c:v>
                </c:pt>
                <c:pt idx="42">
                  <c:v>7.4999999999999512E-3</c:v>
                </c:pt>
                <c:pt idx="43">
                  <c:v>9.9999999999999534E-3</c:v>
                </c:pt>
                <c:pt idx="44">
                  <c:v>1.2499999999999956E-2</c:v>
                </c:pt>
                <c:pt idx="45">
                  <c:v>1.4999999999999958E-2</c:v>
                </c:pt>
                <c:pt idx="46">
                  <c:v>1.749999999999996E-2</c:v>
                </c:pt>
                <c:pt idx="47">
                  <c:v>1.9999999999999962E-2</c:v>
                </c:pt>
                <c:pt idx="48">
                  <c:v>2.2499999999999964E-2</c:v>
                </c:pt>
                <c:pt idx="49">
                  <c:v>2.4999999999999967E-2</c:v>
                </c:pt>
                <c:pt idx="50">
                  <c:v>2.7499999999999969E-2</c:v>
                </c:pt>
                <c:pt idx="51">
                  <c:v>2.9999999999999971E-2</c:v>
                </c:pt>
                <c:pt idx="52">
                  <c:v>3.2499999999999973E-2</c:v>
                </c:pt>
                <c:pt idx="53">
                  <c:v>3.4999999999999976E-2</c:v>
                </c:pt>
                <c:pt idx="54">
                  <c:v>3.7499999999999978E-2</c:v>
                </c:pt>
                <c:pt idx="55">
                  <c:v>3.999999999999998E-2</c:v>
                </c:pt>
                <c:pt idx="56">
                  <c:v>4.2499999999999982E-2</c:v>
                </c:pt>
                <c:pt idx="57">
                  <c:v>4.4999999999999929E-2</c:v>
                </c:pt>
                <c:pt idx="58">
                  <c:v>4.7499999999999987E-2</c:v>
                </c:pt>
                <c:pt idx="59">
                  <c:v>4.9999999999999933E-2</c:v>
                </c:pt>
                <c:pt idx="60">
                  <c:v>5.2499999999999991E-2</c:v>
                </c:pt>
                <c:pt idx="61">
                  <c:v>5.4999999999999938E-2</c:v>
                </c:pt>
                <c:pt idx="62">
                  <c:v>5.7499999999999996E-2</c:v>
                </c:pt>
                <c:pt idx="63">
                  <c:v>5.9999999999999942E-2</c:v>
                </c:pt>
                <c:pt idx="64">
                  <c:v>6.25E-2</c:v>
                </c:pt>
                <c:pt idx="65">
                  <c:v>6.4999999999999947E-2</c:v>
                </c:pt>
                <c:pt idx="66">
                  <c:v>6.7500000000000004E-2</c:v>
                </c:pt>
                <c:pt idx="67">
                  <c:v>6.9999999999999951E-2</c:v>
                </c:pt>
                <c:pt idx="68">
                  <c:v>7.2500000000000009E-2</c:v>
                </c:pt>
                <c:pt idx="69">
                  <c:v>7.4999999999999956E-2</c:v>
                </c:pt>
                <c:pt idx="70">
                  <c:v>7.7499999999999958E-2</c:v>
                </c:pt>
                <c:pt idx="71">
                  <c:v>7.999999999999996E-2</c:v>
                </c:pt>
                <c:pt idx="72">
                  <c:v>8.2499999999999962E-2</c:v>
                </c:pt>
                <c:pt idx="73">
                  <c:v>8.4999999999999964E-2</c:v>
                </c:pt>
                <c:pt idx="74">
                  <c:v>8.7499999999999967E-2</c:v>
                </c:pt>
                <c:pt idx="75">
                  <c:v>8.9999999999999969E-2</c:v>
                </c:pt>
                <c:pt idx="76">
                  <c:v>9.2499999999999971E-2</c:v>
                </c:pt>
                <c:pt idx="77">
                  <c:v>9.4999999999999973E-2</c:v>
                </c:pt>
                <c:pt idx="78">
                  <c:v>9.7499999999999976E-2</c:v>
                </c:pt>
                <c:pt idx="79">
                  <c:v>9.9999999999999978E-2</c:v>
                </c:pt>
                <c:pt idx="80">
                  <c:v>0.10249999999999998</c:v>
                </c:pt>
                <c:pt idx="81">
                  <c:v>0.10499999999999998</c:v>
                </c:pt>
                <c:pt idx="82">
                  <c:v>0.10749999999999993</c:v>
                </c:pt>
                <c:pt idx="83">
                  <c:v>0.10999999999999999</c:v>
                </c:pt>
                <c:pt idx="84">
                  <c:v>0.11249999999999993</c:v>
                </c:pt>
                <c:pt idx="85">
                  <c:v>0.11499999999999999</c:v>
                </c:pt>
                <c:pt idx="86">
                  <c:v>0.11749999999999994</c:v>
                </c:pt>
                <c:pt idx="87">
                  <c:v>0.12</c:v>
                </c:pt>
                <c:pt idx="88">
                  <c:v>0.12249999999999994</c:v>
                </c:pt>
                <c:pt idx="89">
                  <c:v>0.125</c:v>
                </c:pt>
                <c:pt idx="90">
                  <c:v>0.12749999999999995</c:v>
                </c:pt>
                <c:pt idx="91">
                  <c:v>0.13</c:v>
                </c:pt>
                <c:pt idx="92">
                  <c:v>0.13249999999999995</c:v>
                </c:pt>
                <c:pt idx="93">
                  <c:v>0.13500000000000001</c:v>
                </c:pt>
                <c:pt idx="94">
                  <c:v>0.13749999999999996</c:v>
                </c:pt>
                <c:pt idx="95">
                  <c:v>0.13999999999999996</c:v>
                </c:pt>
                <c:pt idx="96">
                  <c:v>0.14249999999999996</c:v>
                </c:pt>
                <c:pt idx="97">
                  <c:v>0.14499999999999996</c:v>
                </c:pt>
                <c:pt idx="98">
                  <c:v>0.14749999999999996</c:v>
                </c:pt>
                <c:pt idx="99">
                  <c:v>0.14999999999999997</c:v>
                </c:pt>
                <c:pt idx="100">
                  <c:v>0.15249999999999997</c:v>
                </c:pt>
                <c:pt idx="101">
                  <c:v>0.15499999999999997</c:v>
                </c:pt>
                <c:pt idx="102">
                  <c:v>0.15749999999999997</c:v>
                </c:pt>
                <c:pt idx="103">
                  <c:v>0.15999999999999998</c:v>
                </c:pt>
                <c:pt idx="104">
                  <c:v>0.16249999999999998</c:v>
                </c:pt>
                <c:pt idx="105">
                  <c:v>0.16499999999999998</c:v>
                </c:pt>
                <c:pt idx="106">
                  <c:v>0.16749999999999998</c:v>
                </c:pt>
                <c:pt idx="107">
                  <c:v>0.16999999999999998</c:v>
                </c:pt>
                <c:pt idx="108">
                  <c:v>0.17249999999999999</c:v>
                </c:pt>
                <c:pt idx="109">
                  <c:v>0.17499999999999999</c:v>
                </c:pt>
                <c:pt idx="110">
                  <c:v>0.17749999999999999</c:v>
                </c:pt>
                <c:pt idx="111">
                  <c:v>0.18</c:v>
                </c:pt>
                <c:pt idx="112">
                  <c:v>0.1825</c:v>
                </c:pt>
                <c:pt idx="113">
                  <c:v>0.18499999999999994</c:v>
                </c:pt>
                <c:pt idx="114">
                  <c:v>0.18749999999999994</c:v>
                </c:pt>
                <c:pt idx="115">
                  <c:v>0.18999999999999995</c:v>
                </c:pt>
                <c:pt idx="116">
                  <c:v>0.19249999999999995</c:v>
                </c:pt>
                <c:pt idx="117">
                  <c:v>0.19499999999999995</c:v>
                </c:pt>
                <c:pt idx="118">
                  <c:v>0.19749999999999995</c:v>
                </c:pt>
                <c:pt idx="119">
                  <c:v>0.19999999999999996</c:v>
                </c:pt>
                <c:pt idx="120">
                  <c:v>0.20249999999999996</c:v>
                </c:pt>
                <c:pt idx="121">
                  <c:v>0.20499999999999996</c:v>
                </c:pt>
                <c:pt idx="122">
                  <c:v>0.20749999999999996</c:v>
                </c:pt>
                <c:pt idx="123">
                  <c:v>0.20999999999999996</c:v>
                </c:pt>
                <c:pt idx="124">
                  <c:v>0.21249999999999997</c:v>
                </c:pt>
                <c:pt idx="125">
                  <c:v>0.21499999999999997</c:v>
                </c:pt>
                <c:pt idx="126">
                  <c:v>0.21749999999999997</c:v>
                </c:pt>
                <c:pt idx="127">
                  <c:v>0.21999999999999997</c:v>
                </c:pt>
                <c:pt idx="128">
                  <c:v>0.22249999999999998</c:v>
                </c:pt>
                <c:pt idx="129">
                  <c:v>0.22499999999999998</c:v>
                </c:pt>
                <c:pt idx="130">
                  <c:v>0.22749999999999998</c:v>
                </c:pt>
                <c:pt idx="131">
                  <c:v>0.22999999999999998</c:v>
                </c:pt>
                <c:pt idx="132">
                  <c:v>0.23249999999999998</c:v>
                </c:pt>
                <c:pt idx="133">
                  <c:v>0.23499999999999999</c:v>
                </c:pt>
                <c:pt idx="134">
                  <c:v>0.23749999999999999</c:v>
                </c:pt>
                <c:pt idx="135">
                  <c:v>0.24</c:v>
                </c:pt>
                <c:pt idx="136">
                  <c:v>0.24249999999999999</c:v>
                </c:pt>
                <c:pt idx="137">
                  <c:v>0.245</c:v>
                </c:pt>
                <c:pt idx="138">
                  <c:v>0.24749999999999994</c:v>
                </c:pt>
                <c:pt idx="139">
                  <c:v>0.24999999999999994</c:v>
                </c:pt>
                <c:pt idx="140">
                  <c:v>0.25249999999999995</c:v>
                </c:pt>
                <c:pt idx="141">
                  <c:v>0.25499999999999995</c:v>
                </c:pt>
                <c:pt idx="142">
                  <c:v>0.25749999999999995</c:v>
                </c:pt>
                <c:pt idx="143">
                  <c:v>0.25999999999999995</c:v>
                </c:pt>
                <c:pt idx="144">
                  <c:v>0.26249999999999996</c:v>
                </c:pt>
                <c:pt idx="145">
                  <c:v>0.26499999999999996</c:v>
                </c:pt>
                <c:pt idx="146">
                  <c:v>0.26749999999999996</c:v>
                </c:pt>
                <c:pt idx="147">
                  <c:v>0.26999999999999996</c:v>
                </c:pt>
                <c:pt idx="148">
                  <c:v>0.27249999999999996</c:v>
                </c:pt>
                <c:pt idx="149">
                  <c:v>0.27499999999999997</c:v>
                </c:pt>
                <c:pt idx="150">
                  <c:v>0.27749999999999997</c:v>
                </c:pt>
                <c:pt idx="151">
                  <c:v>0.27999999999999997</c:v>
                </c:pt>
                <c:pt idx="152">
                  <c:v>0.28249999999999997</c:v>
                </c:pt>
                <c:pt idx="153">
                  <c:v>0.28499999999999998</c:v>
                </c:pt>
                <c:pt idx="154">
                  <c:v>0.28749999999999998</c:v>
                </c:pt>
                <c:pt idx="155">
                  <c:v>0.28999999999999998</c:v>
                </c:pt>
                <c:pt idx="156">
                  <c:v>0.29249999999999998</c:v>
                </c:pt>
                <c:pt idx="157">
                  <c:v>0.29499999999999998</c:v>
                </c:pt>
                <c:pt idx="158">
                  <c:v>0.29749999999999999</c:v>
                </c:pt>
                <c:pt idx="159">
                  <c:v>0.3</c:v>
                </c:pt>
                <c:pt idx="160">
                  <c:v>0.30249999999999999</c:v>
                </c:pt>
                <c:pt idx="161">
                  <c:v>0.30499999999999999</c:v>
                </c:pt>
                <c:pt idx="162">
                  <c:v>0.3075</c:v>
                </c:pt>
                <c:pt idx="163">
                  <c:v>0.30999999999999994</c:v>
                </c:pt>
                <c:pt idx="164">
                  <c:v>0.31249999999999994</c:v>
                </c:pt>
                <c:pt idx="165">
                  <c:v>0.31499999999999995</c:v>
                </c:pt>
                <c:pt idx="166">
                  <c:v>0.31749999999999995</c:v>
                </c:pt>
                <c:pt idx="167">
                  <c:v>0.31999999999999995</c:v>
                </c:pt>
                <c:pt idx="168">
                  <c:v>0.32249999999999995</c:v>
                </c:pt>
                <c:pt idx="169">
                  <c:v>0.32499999999999996</c:v>
                </c:pt>
                <c:pt idx="170">
                  <c:v>0.32749999999999996</c:v>
                </c:pt>
                <c:pt idx="171">
                  <c:v>0.32999999999999996</c:v>
                </c:pt>
                <c:pt idx="172">
                  <c:v>0.33249999999999996</c:v>
                </c:pt>
                <c:pt idx="173">
                  <c:v>0.33499999999999996</c:v>
                </c:pt>
                <c:pt idx="174">
                  <c:v>0.33749999999999997</c:v>
                </c:pt>
                <c:pt idx="175">
                  <c:v>0.33999999999999997</c:v>
                </c:pt>
                <c:pt idx="176">
                  <c:v>0.34249999999999997</c:v>
                </c:pt>
                <c:pt idx="177">
                  <c:v>0.34499999999999997</c:v>
                </c:pt>
                <c:pt idx="178">
                  <c:v>0.34749999999999998</c:v>
                </c:pt>
                <c:pt idx="179">
                  <c:v>0.35</c:v>
                </c:pt>
                <c:pt idx="180">
                  <c:v>0.35249999999999998</c:v>
                </c:pt>
                <c:pt idx="181">
                  <c:v>0.35499999999999998</c:v>
                </c:pt>
                <c:pt idx="182">
                  <c:v>0.35749999999999998</c:v>
                </c:pt>
                <c:pt idx="183">
                  <c:v>0.36</c:v>
                </c:pt>
                <c:pt idx="184">
                  <c:v>0.36249999999999999</c:v>
                </c:pt>
                <c:pt idx="185">
                  <c:v>0.36499999999999999</c:v>
                </c:pt>
                <c:pt idx="186">
                  <c:v>0.36749999999999999</c:v>
                </c:pt>
                <c:pt idx="187">
                  <c:v>0.37</c:v>
                </c:pt>
                <c:pt idx="188">
                  <c:v>0.37249999999999994</c:v>
                </c:pt>
                <c:pt idx="189">
                  <c:v>0.37499999999999994</c:v>
                </c:pt>
                <c:pt idx="190">
                  <c:v>0.37749999999999995</c:v>
                </c:pt>
                <c:pt idx="191">
                  <c:v>0.37999999999999995</c:v>
                </c:pt>
                <c:pt idx="192">
                  <c:v>0.38249999999999995</c:v>
                </c:pt>
                <c:pt idx="193">
                  <c:v>0.38499999999999995</c:v>
                </c:pt>
                <c:pt idx="194">
                  <c:v>0.38749999999999996</c:v>
                </c:pt>
                <c:pt idx="195">
                  <c:v>0.38999999999999996</c:v>
                </c:pt>
                <c:pt idx="196">
                  <c:v>0.39249999999999996</c:v>
                </c:pt>
                <c:pt idx="197">
                  <c:v>0.39499999999999996</c:v>
                </c:pt>
                <c:pt idx="198">
                  <c:v>0.39749999999999996</c:v>
                </c:pt>
                <c:pt idx="199">
                  <c:v>0.39999999999999997</c:v>
                </c:pt>
                <c:pt idx="200">
                  <c:v>0.40249999999999997</c:v>
                </c:pt>
                <c:pt idx="201">
                  <c:v>0.40499999999999992</c:v>
                </c:pt>
                <c:pt idx="202">
                  <c:v>0.40749999999999997</c:v>
                </c:pt>
                <c:pt idx="203">
                  <c:v>0.40999999999999992</c:v>
                </c:pt>
                <c:pt idx="204">
                  <c:v>0.41249999999999998</c:v>
                </c:pt>
                <c:pt idx="205">
                  <c:v>0.41499999999999992</c:v>
                </c:pt>
                <c:pt idx="206">
                  <c:v>0.41749999999999998</c:v>
                </c:pt>
                <c:pt idx="207">
                  <c:v>0.41999999999999993</c:v>
                </c:pt>
                <c:pt idx="208">
                  <c:v>0.42249999999999999</c:v>
                </c:pt>
                <c:pt idx="209">
                  <c:v>0.42499999999999993</c:v>
                </c:pt>
                <c:pt idx="210">
                  <c:v>0.42749999999999999</c:v>
                </c:pt>
                <c:pt idx="211">
                  <c:v>0.42999999999999994</c:v>
                </c:pt>
                <c:pt idx="212">
                  <c:v>0.4325</c:v>
                </c:pt>
                <c:pt idx="213">
                  <c:v>0.43499999999999994</c:v>
                </c:pt>
                <c:pt idx="214">
                  <c:v>0.4375</c:v>
                </c:pt>
                <c:pt idx="215">
                  <c:v>0.43999999999999995</c:v>
                </c:pt>
                <c:pt idx="216">
                  <c:v>0.4425</c:v>
                </c:pt>
                <c:pt idx="217">
                  <c:v>0.44499999999999995</c:v>
                </c:pt>
                <c:pt idx="218">
                  <c:v>0.44750000000000001</c:v>
                </c:pt>
                <c:pt idx="219">
                  <c:v>0.44999999999999996</c:v>
                </c:pt>
                <c:pt idx="220">
                  <c:v>0.45250000000000001</c:v>
                </c:pt>
                <c:pt idx="221">
                  <c:v>0.45499999999999996</c:v>
                </c:pt>
                <c:pt idx="222">
                  <c:v>0.45750000000000002</c:v>
                </c:pt>
                <c:pt idx="223">
                  <c:v>0.45999999999999996</c:v>
                </c:pt>
                <c:pt idx="224">
                  <c:v>0.46250000000000002</c:v>
                </c:pt>
                <c:pt idx="225">
                  <c:v>0.46499999999999997</c:v>
                </c:pt>
                <c:pt idx="226">
                  <c:v>0.46749999999999992</c:v>
                </c:pt>
                <c:pt idx="227">
                  <c:v>0.47</c:v>
                </c:pt>
                <c:pt idx="228">
                  <c:v>0.47249999999999992</c:v>
                </c:pt>
                <c:pt idx="229">
                  <c:v>0.47499999999999998</c:v>
                </c:pt>
                <c:pt idx="230">
                  <c:v>0.47749999999999992</c:v>
                </c:pt>
                <c:pt idx="231">
                  <c:v>0.48</c:v>
                </c:pt>
                <c:pt idx="232">
                  <c:v>0.48249999999999993</c:v>
                </c:pt>
                <c:pt idx="233">
                  <c:v>0.48499999999999999</c:v>
                </c:pt>
                <c:pt idx="234">
                  <c:v>0.48749999999999993</c:v>
                </c:pt>
                <c:pt idx="235">
                  <c:v>0.49</c:v>
                </c:pt>
                <c:pt idx="236">
                  <c:v>0.49249999999999994</c:v>
                </c:pt>
                <c:pt idx="237">
                  <c:v>0.495</c:v>
                </c:pt>
                <c:pt idx="238">
                  <c:v>0.49749999999999994</c:v>
                </c:pt>
                <c:pt idx="239">
                  <c:v>0.5</c:v>
                </c:pt>
                <c:pt idx="240">
                  <c:v>0.50249999999999995</c:v>
                </c:pt>
                <c:pt idx="241">
                  <c:v>0.505</c:v>
                </c:pt>
                <c:pt idx="242">
                  <c:v>0.50749999999999995</c:v>
                </c:pt>
                <c:pt idx="243">
                  <c:v>0.51</c:v>
                </c:pt>
                <c:pt idx="244">
                  <c:v>0.51249999999999996</c:v>
                </c:pt>
                <c:pt idx="245">
                  <c:v>0.51500000000000001</c:v>
                </c:pt>
                <c:pt idx="246">
                  <c:v>0.51749999999999996</c:v>
                </c:pt>
                <c:pt idx="247">
                  <c:v>0.52</c:v>
                </c:pt>
                <c:pt idx="248">
                  <c:v>0.52249999999999996</c:v>
                </c:pt>
                <c:pt idx="249">
                  <c:v>0.52500000000000002</c:v>
                </c:pt>
                <c:pt idx="250">
                  <c:v>0.52749999999999997</c:v>
                </c:pt>
                <c:pt idx="251">
                  <c:v>0.52999999999999992</c:v>
                </c:pt>
                <c:pt idx="252">
                  <c:v>0.53249999999999997</c:v>
                </c:pt>
                <c:pt idx="253">
                  <c:v>0.53499999999999992</c:v>
                </c:pt>
                <c:pt idx="254">
                  <c:v>0.53749999999999998</c:v>
                </c:pt>
                <c:pt idx="255">
                  <c:v>0.53999999999999992</c:v>
                </c:pt>
                <c:pt idx="256">
                  <c:v>0.54249999999999998</c:v>
                </c:pt>
                <c:pt idx="257">
                  <c:v>0.54499999999999993</c:v>
                </c:pt>
                <c:pt idx="258">
                  <c:v>0.54749999999999999</c:v>
                </c:pt>
                <c:pt idx="259">
                  <c:v>0.54999999999999993</c:v>
                </c:pt>
                <c:pt idx="260">
                  <c:v>0.55249999999999999</c:v>
                </c:pt>
                <c:pt idx="261">
                  <c:v>0.55499999999999994</c:v>
                </c:pt>
                <c:pt idx="262">
                  <c:v>0.5575</c:v>
                </c:pt>
                <c:pt idx="263">
                  <c:v>0.55999999999999994</c:v>
                </c:pt>
                <c:pt idx="264">
                  <c:v>0.5625</c:v>
                </c:pt>
                <c:pt idx="265">
                  <c:v>0.56499999999999995</c:v>
                </c:pt>
                <c:pt idx="266">
                  <c:v>0.5675</c:v>
                </c:pt>
                <c:pt idx="267">
                  <c:v>0.56999999999999995</c:v>
                </c:pt>
                <c:pt idx="268">
                  <c:v>0.57250000000000001</c:v>
                </c:pt>
                <c:pt idx="269">
                  <c:v>0.57499999999999996</c:v>
                </c:pt>
                <c:pt idx="270">
                  <c:v>0.57750000000000001</c:v>
                </c:pt>
                <c:pt idx="271">
                  <c:v>0.57999999999999996</c:v>
                </c:pt>
                <c:pt idx="272">
                  <c:v>0.58250000000000002</c:v>
                </c:pt>
                <c:pt idx="273">
                  <c:v>0.58499999999999996</c:v>
                </c:pt>
                <c:pt idx="274">
                  <c:v>0.58750000000000002</c:v>
                </c:pt>
                <c:pt idx="275">
                  <c:v>0.59</c:v>
                </c:pt>
                <c:pt idx="276">
                  <c:v>0.59249999999999992</c:v>
                </c:pt>
                <c:pt idx="277">
                  <c:v>0.59499999999999997</c:v>
                </c:pt>
                <c:pt idx="278">
                  <c:v>0.59749999999999992</c:v>
                </c:pt>
                <c:pt idx="279">
                  <c:v>0.6</c:v>
                </c:pt>
                <c:pt idx="280">
                  <c:v>0.60249999999999992</c:v>
                </c:pt>
                <c:pt idx="281">
                  <c:v>0.60499999999999998</c:v>
                </c:pt>
                <c:pt idx="282">
                  <c:v>0.60749999999999993</c:v>
                </c:pt>
                <c:pt idx="283">
                  <c:v>0.61</c:v>
                </c:pt>
                <c:pt idx="284">
                  <c:v>0.61249999999999993</c:v>
                </c:pt>
                <c:pt idx="285">
                  <c:v>0.61499999999999999</c:v>
                </c:pt>
                <c:pt idx="286">
                  <c:v>0.61749999999999994</c:v>
                </c:pt>
                <c:pt idx="287">
                  <c:v>0.62</c:v>
                </c:pt>
                <c:pt idx="288">
                  <c:v>0.62249999999999994</c:v>
                </c:pt>
                <c:pt idx="289">
                  <c:v>0.625</c:v>
                </c:pt>
                <c:pt idx="290">
                  <c:v>0.62749999999999995</c:v>
                </c:pt>
                <c:pt idx="291">
                  <c:v>0.63</c:v>
                </c:pt>
                <c:pt idx="292">
                  <c:v>0.63249999999999995</c:v>
                </c:pt>
                <c:pt idx="293">
                  <c:v>0.63500000000000001</c:v>
                </c:pt>
                <c:pt idx="294">
                  <c:v>0.63749999999999996</c:v>
                </c:pt>
                <c:pt idx="295">
                  <c:v>0.64</c:v>
                </c:pt>
                <c:pt idx="296">
                  <c:v>0.64249999999999996</c:v>
                </c:pt>
                <c:pt idx="297">
                  <c:v>0.64500000000000002</c:v>
                </c:pt>
                <c:pt idx="298">
                  <c:v>0.64749999999999996</c:v>
                </c:pt>
                <c:pt idx="299">
                  <c:v>0.65</c:v>
                </c:pt>
                <c:pt idx="300">
                  <c:v>0.65249999999999997</c:v>
                </c:pt>
                <c:pt idx="301">
                  <c:v>0.65499999999999992</c:v>
                </c:pt>
                <c:pt idx="302">
                  <c:v>0.65749999999999997</c:v>
                </c:pt>
                <c:pt idx="303">
                  <c:v>0.65999999999999992</c:v>
                </c:pt>
                <c:pt idx="304">
                  <c:v>0.66249999999999998</c:v>
                </c:pt>
                <c:pt idx="305">
                  <c:v>0.66499999999999992</c:v>
                </c:pt>
                <c:pt idx="306">
                  <c:v>0.66749999999999998</c:v>
                </c:pt>
                <c:pt idx="307">
                  <c:v>0.66999999999999993</c:v>
                </c:pt>
                <c:pt idx="308">
                  <c:v>0.67249999999999999</c:v>
                </c:pt>
                <c:pt idx="309">
                  <c:v>0.67499999999999993</c:v>
                </c:pt>
                <c:pt idx="310">
                  <c:v>0.67749999999999999</c:v>
                </c:pt>
                <c:pt idx="311">
                  <c:v>0.67999999999999994</c:v>
                </c:pt>
                <c:pt idx="312">
                  <c:v>0.6825</c:v>
                </c:pt>
                <c:pt idx="313">
                  <c:v>0.68499999999999994</c:v>
                </c:pt>
                <c:pt idx="314">
                  <c:v>0.6875</c:v>
                </c:pt>
                <c:pt idx="315">
                  <c:v>0.69</c:v>
                </c:pt>
                <c:pt idx="316">
                  <c:v>0.6925</c:v>
                </c:pt>
                <c:pt idx="317">
                  <c:v>0.69499999999999995</c:v>
                </c:pt>
                <c:pt idx="318">
                  <c:v>0.69750000000000001</c:v>
                </c:pt>
                <c:pt idx="319">
                  <c:v>0.7</c:v>
                </c:pt>
                <c:pt idx="320">
                  <c:v>0.70250000000000001</c:v>
                </c:pt>
                <c:pt idx="321">
                  <c:v>0.70499999999999996</c:v>
                </c:pt>
                <c:pt idx="322">
                  <c:v>0.70750000000000002</c:v>
                </c:pt>
                <c:pt idx="323">
                  <c:v>0.71</c:v>
                </c:pt>
                <c:pt idx="324">
                  <c:v>0.71250000000000002</c:v>
                </c:pt>
                <c:pt idx="325">
                  <c:v>0.71499999999999997</c:v>
                </c:pt>
                <c:pt idx="326">
                  <c:v>0.71749999999999992</c:v>
                </c:pt>
                <c:pt idx="327">
                  <c:v>0.72</c:v>
                </c:pt>
                <c:pt idx="328">
                  <c:v>0.72249999999999992</c:v>
                </c:pt>
                <c:pt idx="329">
                  <c:v>0.72499999999999998</c:v>
                </c:pt>
                <c:pt idx="330">
                  <c:v>0.72749999999999992</c:v>
                </c:pt>
                <c:pt idx="331">
                  <c:v>0.73</c:v>
                </c:pt>
                <c:pt idx="332">
                  <c:v>0.73249999999999993</c:v>
                </c:pt>
                <c:pt idx="333">
                  <c:v>0.73499999999999999</c:v>
                </c:pt>
                <c:pt idx="334">
                  <c:v>0.73749999999999993</c:v>
                </c:pt>
                <c:pt idx="335">
                  <c:v>0.74</c:v>
                </c:pt>
                <c:pt idx="336">
                  <c:v>0.74249999999999994</c:v>
                </c:pt>
                <c:pt idx="337">
                  <c:v>0.745</c:v>
                </c:pt>
                <c:pt idx="338">
                  <c:v>0.74749999999999994</c:v>
                </c:pt>
                <c:pt idx="339">
                  <c:v>0.75</c:v>
                </c:pt>
                <c:pt idx="340">
                  <c:v>0.75249999999999995</c:v>
                </c:pt>
                <c:pt idx="341">
                  <c:v>0.755</c:v>
                </c:pt>
                <c:pt idx="342">
                  <c:v>0.75749999999999995</c:v>
                </c:pt>
                <c:pt idx="343">
                  <c:v>0.76</c:v>
                </c:pt>
                <c:pt idx="344">
                  <c:v>0.76249999999999996</c:v>
                </c:pt>
                <c:pt idx="345">
                  <c:v>0.76500000000000001</c:v>
                </c:pt>
                <c:pt idx="346">
                  <c:v>0.76749999999999996</c:v>
                </c:pt>
                <c:pt idx="347">
                  <c:v>0.77</c:v>
                </c:pt>
                <c:pt idx="348">
                  <c:v>0.77249999999999996</c:v>
                </c:pt>
                <c:pt idx="349">
                  <c:v>0.77500000000000002</c:v>
                </c:pt>
                <c:pt idx="350">
                  <c:v>0.77749999999999997</c:v>
                </c:pt>
                <c:pt idx="351">
                  <c:v>0.77999999999999992</c:v>
                </c:pt>
                <c:pt idx="352">
                  <c:v>0.78249999999999997</c:v>
                </c:pt>
                <c:pt idx="353">
                  <c:v>0.78499999999999992</c:v>
                </c:pt>
                <c:pt idx="354">
                  <c:v>0.78749999999999998</c:v>
                </c:pt>
                <c:pt idx="355">
                  <c:v>0.78999999999999992</c:v>
                </c:pt>
                <c:pt idx="356">
                  <c:v>0.79249999999999998</c:v>
                </c:pt>
                <c:pt idx="357">
                  <c:v>0.79499999999999993</c:v>
                </c:pt>
                <c:pt idx="358">
                  <c:v>0.79749999999999999</c:v>
                </c:pt>
                <c:pt idx="359">
                  <c:v>0.79999999999999993</c:v>
                </c:pt>
                <c:pt idx="360">
                  <c:v>0.80249999999999999</c:v>
                </c:pt>
                <c:pt idx="361">
                  <c:v>0.80499999999999994</c:v>
                </c:pt>
                <c:pt idx="362">
                  <c:v>0.8075</c:v>
                </c:pt>
                <c:pt idx="363">
                  <c:v>0.80999999999999994</c:v>
                </c:pt>
                <c:pt idx="364">
                  <c:v>0.8125</c:v>
                </c:pt>
                <c:pt idx="365">
                  <c:v>0.81499999999999995</c:v>
                </c:pt>
                <c:pt idx="366">
                  <c:v>0.8175</c:v>
                </c:pt>
                <c:pt idx="367">
                  <c:v>0.82</c:v>
                </c:pt>
                <c:pt idx="368">
                  <c:v>0.82250000000000001</c:v>
                </c:pt>
                <c:pt idx="369">
                  <c:v>0.82499999999999996</c:v>
                </c:pt>
                <c:pt idx="370">
                  <c:v>0.82750000000000001</c:v>
                </c:pt>
                <c:pt idx="371">
                  <c:v>0.83</c:v>
                </c:pt>
                <c:pt idx="372">
                  <c:v>0.83250000000000002</c:v>
                </c:pt>
                <c:pt idx="373">
                  <c:v>0.83499999999999996</c:v>
                </c:pt>
                <c:pt idx="374">
                  <c:v>0.83750000000000002</c:v>
                </c:pt>
                <c:pt idx="375">
                  <c:v>0.84</c:v>
                </c:pt>
                <c:pt idx="376">
                  <c:v>0.84249999999999992</c:v>
                </c:pt>
                <c:pt idx="377">
                  <c:v>0.84499999999999997</c:v>
                </c:pt>
                <c:pt idx="378">
                  <c:v>0.84749999999999992</c:v>
                </c:pt>
                <c:pt idx="379">
                  <c:v>0.85</c:v>
                </c:pt>
                <c:pt idx="380">
                  <c:v>0.85249999999999992</c:v>
                </c:pt>
                <c:pt idx="381">
                  <c:v>0.85499999999999998</c:v>
                </c:pt>
                <c:pt idx="382">
                  <c:v>0.85749999999999993</c:v>
                </c:pt>
                <c:pt idx="383">
                  <c:v>0.86</c:v>
                </c:pt>
                <c:pt idx="384">
                  <c:v>0.86249999999999993</c:v>
                </c:pt>
                <c:pt idx="385">
                  <c:v>0.86499999999999999</c:v>
                </c:pt>
                <c:pt idx="386">
                  <c:v>0.86749999999999994</c:v>
                </c:pt>
                <c:pt idx="387">
                  <c:v>0.87</c:v>
                </c:pt>
                <c:pt idx="388">
                  <c:v>0.87249999999999994</c:v>
                </c:pt>
                <c:pt idx="389">
                  <c:v>0.875</c:v>
                </c:pt>
                <c:pt idx="390">
                  <c:v>0.87749999999999995</c:v>
                </c:pt>
                <c:pt idx="391">
                  <c:v>0.88</c:v>
                </c:pt>
                <c:pt idx="392">
                  <c:v>0.88249999999999995</c:v>
                </c:pt>
                <c:pt idx="393">
                  <c:v>0.88500000000000001</c:v>
                </c:pt>
                <c:pt idx="394">
                  <c:v>0.88749999999999996</c:v>
                </c:pt>
                <c:pt idx="395">
                  <c:v>0.89</c:v>
                </c:pt>
                <c:pt idx="396">
                  <c:v>0.89249999999999996</c:v>
                </c:pt>
                <c:pt idx="397">
                  <c:v>0.89500000000000002</c:v>
                </c:pt>
                <c:pt idx="398">
                  <c:v>0.89749999999999996</c:v>
                </c:pt>
                <c:pt idx="399">
                  <c:v>0.9</c:v>
                </c:pt>
                <c:pt idx="400">
                  <c:v>0.90249999999999997</c:v>
                </c:pt>
                <c:pt idx="401">
                  <c:v>0.90499999999999992</c:v>
                </c:pt>
                <c:pt idx="402">
                  <c:v>0.90749999999999986</c:v>
                </c:pt>
                <c:pt idx="403">
                  <c:v>0.91</c:v>
                </c:pt>
                <c:pt idx="404">
                  <c:v>0.91249999999999998</c:v>
                </c:pt>
                <c:pt idx="405">
                  <c:v>0.91499999999999992</c:v>
                </c:pt>
                <c:pt idx="406">
                  <c:v>0.91749999999999987</c:v>
                </c:pt>
                <c:pt idx="407">
                  <c:v>0.92</c:v>
                </c:pt>
                <c:pt idx="408">
                  <c:v>0.92249999999999999</c:v>
                </c:pt>
                <c:pt idx="409">
                  <c:v>0.92499999999999993</c:v>
                </c:pt>
                <c:pt idx="410">
                  <c:v>0.92749999999999988</c:v>
                </c:pt>
                <c:pt idx="411">
                  <c:v>0.93</c:v>
                </c:pt>
                <c:pt idx="412">
                  <c:v>0.9325</c:v>
                </c:pt>
                <c:pt idx="413">
                  <c:v>0.93499999999999994</c:v>
                </c:pt>
                <c:pt idx="414">
                  <c:v>0.93749999999999989</c:v>
                </c:pt>
                <c:pt idx="415">
                  <c:v>0.94000000000000006</c:v>
                </c:pt>
                <c:pt idx="416">
                  <c:v>0.9425</c:v>
                </c:pt>
                <c:pt idx="417">
                  <c:v>0.94499999999999995</c:v>
                </c:pt>
                <c:pt idx="418">
                  <c:v>0.9474999999999999</c:v>
                </c:pt>
                <c:pt idx="419">
                  <c:v>0.95000000000000007</c:v>
                </c:pt>
                <c:pt idx="420">
                  <c:v>0.95250000000000001</c:v>
                </c:pt>
                <c:pt idx="421">
                  <c:v>0.95499999999999996</c:v>
                </c:pt>
                <c:pt idx="422">
                  <c:v>0.95749999999999991</c:v>
                </c:pt>
                <c:pt idx="423">
                  <c:v>0.96000000000000008</c:v>
                </c:pt>
                <c:pt idx="424">
                  <c:v>0.96250000000000002</c:v>
                </c:pt>
                <c:pt idx="425">
                  <c:v>0.96499999999999997</c:v>
                </c:pt>
                <c:pt idx="426">
                  <c:v>0.96749999999999992</c:v>
                </c:pt>
                <c:pt idx="427">
                  <c:v>0.96999999999999986</c:v>
                </c:pt>
                <c:pt idx="428">
                  <c:v>0.97250000000000003</c:v>
                </c:pt>
                <c:pt idx="429">
                  <c:v>0.97499999999999998</c:v>
                </c:pt>
                <c:pt idx="430">
                  <c:v>0.97749999999999992</c:v>
                </c:pt>
                <c:pt idx="431">
                  <c:v>0.97999999999999987</c:v>
                </c:pt>
                <c:pt idx="432">
                  <c:v>0.98250000000000004</c:v>
                </c:pt>
                <c:pt idx="433">
                  <c:v>0.98499999999999999</c:v>
                </c:pt>
                <c:pt idx="434">
                  <c:v>0.98749999999999993</c:v>
                </c:pt>
                <c:pt idx="435">
                  <c:v>0.98999999999999988</c:v>
                </c:pt>
                <c:pt idx="436">
                  <c:v>0.99250000000000005</c:v>
                </c:pt>
                <c:pt idx="437">
                  <c:v>0.995</c:v>
                </c:pt>
                <c:pt idx="438">
                  <c:v>0.99749999999999994</c:v>
                </c:pt>
                <c:pt idx="439">
                  <c:v>0.99999999999999989</c:v>
                </c:pt>
                <c:pt idx="440">
                  <c:v>1.0024999999999999</c:v>
                </c:pt>
                <c:pt idx="441">
                  <c:v>1.0049999999999999</c:v>
                </c:pt>
                <c:pt idx="442">
                  <c:v>1.0074999999999998</c:v>
                </c:pt>
                <c:pt idx="443">
                  <c:v>1.0099999999999998</c:v>
                </c:pt>
                <c:pt idx="444">
                  <c:v>1.0125000000000002</c:v>
                </c:pt>
                <c:pt idx="445">
                  <c:v>1.0150000000000001</c:v>
                </c:pt>
                <c:pt idx="446">
                  <c:v>1.0175000000000001</c:v>
                </c:pt>
                <c:pt idx="447">
                  <c:v>1.02</c:v>
                </c:pt>
                <c:pt idx="448">
                  <c:v>1.0225</c:v>
                </c:pt>
                <c:pt idx="449">
                  <c:v>1.0249999999999999</c:v>
                </c:pt>
                <c:pt idx="450">
                  <c:v>1.0274999999999999</c:v>
                </c:pt>
                <c:pt idx="451">
                  <c:v>1.0299999999999998</c:v>
                </c:pt>
                <c:pt idx="452">
                  <c:v>1.0324999999999998</c:v>
                </c:pt>
                <c:pt idx="453">
                  <c:v>1.0350000000000001</c:v>
                </c:pt>
                <c:pt idx="454">
                  <c:v>1.0375000000000001</c:v>
                </c:pt>
                <c:pt idx="455">
                  <c:v>1.04</c:v>
                </c:pt>
                <c:pt idx="456">
                  <c:v>1.0425</c:v>
                </c:pt>
                <c:pt idx="457">
                  <c:v>1.0449999999999999</c:v>
                </c:pt>
                <c:pt idx="458">
                  <c:v>1.0474999999999999</c:v>
                </c:pt>
                <c:pt idx="459">
                  <c:v>1.0499999999999998</c:v>
                </c:pt>
                <c:pt idx="460">
                  <c:v>1.0524999999999998</c:v>
                </c:pt>
                <c:pt idx="461">
                  <c:v>1.0550000000000002</c:v>
                </c:pt>
                <c:pt idx="462">
                  <c:v>1.0575000000000001</c:v>
                </c:pt>
                <c:pt idx="463">
                  <c:v>1.06</c:v>
                </c:pt>
                <c:pt idx="464">
                  <c:v>1.0625</c:v>
                </c:pt>
                <c:pt idx="465">
                  <c:v>1.0649999999999999</c:v>
                </c:pt>
                <c:pt idx="466">
                  <c:v>1.0674999999999999</c:v>
                </c:pt>
                <c:pt idx="467">
                  <c:v>1.0699999999999998</c:v>
                </c:pt>
                <c:pt idx="468">
                  <c:v>1.0724999999999998</c:v>
                </c:pt>
                <c:pt idx="469">
                  <c:v>1.0750000000000002</c:v>
                </c:pt>
                <c:pt idx="470">
                  <c:v>1.0775000000000001</c:v>
                </c:pt>
                <c:pt idx="471">
                  <c:v>1.08</c:v>
                </c:pt>
                <c:pt idx="472">
                  <c:v>1.0825</c:v>
                </c:pt>
                <c:pt idx="473">
                  <c:v>1.085</c:v>
                </c:pt>
                <c:pt idx="474">
                  <c:v>1.0874999999999999</c:v>
                </c:pt>
                <c:pt idx="475">
                  <c:v>1.0899999999999999</c:v>
                </c:pt>
                <c:pt idx="476">
                  <c:v>1.0924999999999998</c:v>
                </c:pt>
                <c:pt idx="477">
                  <c:v>1.0949999999999998</c:v>
                </c:pt>
                <c:pt idx="478">
                  <c:v>1.0975000000000001</c:v>
                </c:pt>
                <c:pt idx="479">
                  <c:v>1.1000000000000001</c:v>
                </c:pt>
                <c:pt idx="480">
                  <c:v>1.1025</c:v>
                </c:pt>
                <c:pt idx="481">
                  <c:v>1.105</c:v>
                </c:pt>
                <c:pt idx="482">
                  <c:v>1.1074999999999999</c:v>
                </c:pt>
                <c:pt idx="483">
                  <c:v>1.1099999999999999</c:v>
                </c:pt>
                <c:pt idx="484">
                  <c:v>1.1124999999999998</c:v>
                </c:pt>
                <c:pt idx="485">
                  <c:v>1.1149999999999998</c:v>
                </c:pt>
                <c:pt idx="486">
                  <c:v>1.1175000000000002</c:v>
                </c:pt>
                <c:pt idx="487">
                  <c:v>1.1200000000000001</c:v>
                </c:pt>
                <c:pt idx="488">
                  <c:v>1.1225000000000001</c:v>
                </c:pt>
                <c:pt idx="489">
                  <c:v>1.125</c:v>
                </c:pt>
                <c:pt idx="490">
                  <c:v>1.1274999999999999</c:v>
                </c:pt>
                <c:pt idx="491">
                  <c:v>1.1299999999999999</c:v>
                </c:pt>
                <c:pt idx="492">
                  <c:v>1.1324999999999998</c:v>
                </c:pt>
                <c:pt idx="493">
                  <c:v>1.1349999999999998</c:v>
                </c:pt>
                <c:pt idx="494">
                  <c:v>1.1375000000000002</c:v>
                </c:pt>
                <c:pt idx="495">
                  <c:v>1.1400000000000001</c:v>
                </c:pt>
                <c:pt idx="496">
                  <c:v>1.1425000000000001</c:v>
                </c:pt>
                <c:pt idx="497">
                  <c:v>1.145</c:v>
                </c:pt>
                <c:pt idx="498">
                  <c:v>1.1475</c:v>
                </c:pt>
                <c:pt idx="499">
                  <c:v>1.1499999999999999</c:v>
                </c:pt>
                <c:pt idx="500">
                  <c:v>1.1524999999999999</c:v>
                </c:pt>
                <c:pt idx="501">
                  <c:v>1.1549999999999998</c:v>
                </c:pt>
                <c:pt idx="502">
                  <c:v>1.1574999999999998</c:v>
                </c:pt>
                <c:pt idx="503">
                  <c:v>1.1600000000000001</c:v>
                </c:pt>
                <c:pt idx="504">
                  <c:v>1.1625000000000001</c:v>
                </c:pt>
                <c:pt idx="505">
                  <c:v>1.165</c:v>
                </c:pt>
                <c:pt idx="506">
                  <c:v>1.1675</c:v>
                </c:pt>
                <c:pt idx="507">
                  <c:v>1.17</c:v>
                </c:pt>
                <c:pt idx="508">
                  <c:v>1.1724999999999999</c:v>
                </c:pt>
                <c:pt idx="509">
                  <c:v>1.1749999999999998</c:v>
                </c:pt>
                <c:pt idx="510">
                  <c:v>1.1774999999999998</c:v>
                </c:pt>
                <c:pt idx="511">
                  <c:v>1.1800000000000002</c:v>
                </c:pt>
                <c:pt idx="512">
                  <c:v>1.1825000000000001</c:v>
                </c:pt>
                <c:pt idx="513">
                  <c:v>1.1850000000000001</c:v>
                </c:pt>
                <c:pt idx="514">
                  <c:v>1.1875</c:v>
                </c:pt>
                <c:pt idx="515">
                  <c:v>1.19</c:v>
                </c:pt>
                <c:pt idx="516">
                  <c:v>1.1924999999999999</c:v>
                </c:pt>
                <c:pt idx="517">
                  <c:v>1.1949999999999998</c:v>
                </c:pt>
                <c:pt idx="518">
                  <c:v>1.1974999999999998</c:v>
                </c:pt>
                <c:pt idx="519">
                  <c:v>1.2000000000000002</c:v>
                </c:pt>
                <c:pt idx="520">
                  <c:v>1.2025000000000001</c:v>
                </c:pt>
                <c:pt idx="521">
                  <c:v>1.2050000000000001</c:v>
                </c:pt>
                <c:pt idx="522">
                  <c:v>1.2075</c:v>
                </c:pt>
                <c:pt idx="523">
                  <c:v>1.21</c:v>
                </c:pt>
                <c:pt idx="524">
                  <c:v>1.2124999999999999</c:v>
                </c:pt>
                <c:pt idx="525">
                  <c:v>1.2149999999999999</c:v>
                </c:pt>
                <c:pt idx="526">
                  <c:v>1.2174999999999998</c:v>
                </c:pt>
                <c:pt idx="527">
                  <c:v>1.2199999999999998</c:v>
                </c:pt>
                <c:pt idx="528">
                  <c:v>1.2225000000000001</c:v>
                </c:pt>
                <c:pt idx="529">
                  <c:v>1.2250000000000001</c:v>
                </c:pt>
                <c:pt idx="530">
                  <c:v>1.2275</c:v>
                </c:pt>
                <c:pt idx="531">
                  <c:v>1.23</c:v>
                </c:pt>
                <c:pt idx="532">
                  <c:v>1.2324999999999999</c:v>
                </c:pt>
                <c:pt idx="533">
                  <c:v>1.2349999999999999</c:v>
                </c:pt>
                <c:pt idx="534">
                  <c:v>1.2374999999999998</c:v>
                </c:pt>
                <c:pt idx="535">
                  <c:v>1.2399999999999998</c:v>
                </c:pt>
                <c:pt idx="536">
                  <c:v>1.2425000000000002</c:v>
                </c:pt>
                <c:pt idx="537">
                  <c:v>1.2450000000000001</c:v>
                </c:pt>
                <c:pt idx="538">
                  <c:v>1.2475000000000001</c:v>
                </c:pt>
                <c:pt idx="539">
                  <c:v>1.25</c:v>
                </c:pt>
                <c:pt idx="540">
                  <c:v>1.2524999999999999</c:v>
                </c:pt>
                <c:pt idx="541">
                  <c:v>1.2549999999999999</c:v>
                </c:pt>
                <c:pt idx="542">
                  <c:v>1.2574999999999998</c:v>
                </c:pt>
                <c:pt idx="543">
                  <c:v>1.2599999999999998</c:v>
                </c:pt>
                <c:pt idx="544">
                  <c:v>1.2625000000000002</c:v>
                </c:pt>
                <c:pt idx="545">
                  <c:v>1.2650000000000001</c:v>
                </c:pt>
                <c:pt idx="546">
                  <c:v>1.2675000000000001</c:v>
                </c:pt>
                <c:pt idx="547">
                  <c:v>1.27</c:v>
                </c:pt>
                <c:pt idx="548">
                  <c:v>1.2725</c:v>
                </c:pt>
                <c:pt idx="549">
                  <c:v>1.2749999999999999</c:v>
                </c:pt>
                <c:pt idx="550">
                  <c:v>1.2774999999999999</c:v>
                </c:pt>
                <c:pt idx="551">
                  <c:v>1.2799999999999998</c:v>
                </c:pt>
                <c:pt idx="552">
                  <c:v>1.2824999999999998</c:v>
                </c:pt>
                <c:pt idx="553">
                  <c:v>1.2850000000000001</c:v>
                </c:pt>
                <c:pt idx="554">
                  <c:v>1.2875000000000001</c:v>
                </c:pt>
                <c:pt idx="555">
                  <c:v>1.29</c:v>
                </c:pt>
                <c:pt idx="556">
                  <c:v>1.2925</c:v>
                </c:pt>
                <c:pt idx="557">
                  <c:v>1.2949999999999999</c:v>
                </c:pt>
                <c:pt idx="558">
                  <c:v>1.2974999999999999</c:v>
                </c:pt>
                <c:pt idx="559">
                  <c:v>1.2999999999999998</c:v>
                </c:pt>
                <c:pt idx="560">
                  <c:v>1.3024999999999998</c:v>
                </c:pt>
                <c:pt idx="561">
                  <c:v>1.3050000000000002</c:v>
                </c:pt>
                <c:pt idx="562">
                  <c:v>1.3075000000000001</c:v>
                </c:pt>
                <c:pt idx="563">
                  <c:v>1.31</c:v>
                </c:pt>
                <c:pt idx="564">
                  <c:v>1.3125</c:v>
                </c:pt>
                <c:pt idx="565">
                  <c:v>1.3149999999999999</c:v>
                </c:pt>
                <c:pt idx="566">
                  <c:v>1.3174999999999999</c:v>
                </c:pt>
                <c:pt idx="567">
                  <c:v>1.3199999999999998</c:v>
                </c:pt>
                <c:pt idx="568">
                  <c:v>1.3224999999999998</c:v>
                </c:pt>
                <c:pt idx="569">
                  <c:v>1.3250000000000002</c:v>
                </c:pt>
                <c:pt idx="570">
                  <c:v>1.3275000000000001</c:v>
                </c:pt>
                <c:pt idx="571">
                  <c:v>1.33</c:v>
                </c:pt>
                <c:pt idx="572">
                  <c:v>1.3325</c:v>
                </c:pt>
                <c:pt idx="573">
                  <c:v>1.335</c:v>
                </c:pt>
                <c:pt idx="574">
                  <c:v>1.3374999999999999</c:v>
                </c:pt>
                <c:pt idx="575">
                  <c:v>1.3399999999999999</c:v>
                </c:pt>
                <c:pt idx="576">
                  <c:v>1.3424999999999998</c:v>
                </c:pt>
                <c:pt idx="577">
                  <c:v>1.3449999999999998</c:v>
                </c:pt>
                <c:pt idx="578">
                  <c:v>1.3475000000000001</c:v>
                </c:pt>
                <c:pt idx="579">
                  <c:v>1.35</c:v>
                </c:pt>
                <c:pt idx="580">
                  <c:v>1.3525</c:v>
                </c:pt>
                <c:pt idx="581">
                  <c:v>1.355</c:v>
                </c:pt>
                <c:pt idx="582">
                  <c:v>1.3574999999999999</c:v>
                </c:pt>
                <c:pt idx="583">
                  <c:v>1.3599999999999999</c:v>
                </c:pt>
                <c:pt idx="584">
                  <c:v>1.3624999999999998</c:v>
                </c:pt>
                <c:pt idx="585">
                  <c:v>1.3649999999999998</c:v>
                </c:pt>
                <c:pt idx="586">
                  <c:v>1.3675000000000002</c:v>
                </c:pt>
                <c:pt idx="587">
                  <c:v>1.37</c:v>
                </c:pt>
                <c:pt idx="588">
                  <c:v>1.3725000000000001</c:v>
                </c:pt>
                <c:pt idx="589">
                  <c:v>1.375</c:v>
                </c:pt>
                <c:pt idx="590">
                  <c:v>1.3774999999999999</c:v>
                </c:pt>
                <c:pt idx="591">
                  <c:v>1.38</c:v>
                </c:pt>
                <c:pt idx="592">
                  <c:v>1.3824999999999998</c:v>
                </c:pt>
                <c:pt idx="593">
                  <c:v>1.3849999999999998</c:v>
                </c:pt>
                <c:pt idx="594">
                  <c:v>1.3875000000000002</c:v>
                </c:pt>
                <c:pt idx="595">
                  <c:v>1.3900000000000001</c:v>
                </c:pt>
                <c:pt idx="596">
                  <c:v>1.3925000000000001</c:v>
                </c:pt>
                <c:pt idx="597">
                  <c:v>1.395</c:v>
                </c:pt>
                <c:pt idx="598">
                  <c:v>1.3975</c:v>
                </c:pt>
                <c:pt idx="599">
                  <c:v>1.4</c:v>
                </c:pt>
                <c:pt idx="600">
                  <c:v>1.4024999999999999</c:v>
                </c:pt>
                <c:pt idx="601">
                  <c:v>1.4049999999999998</c:v>
                </c:pt>
                <c:pt idx="602">
                  <c:v>1.4074999999999998</c:v>
                </c:pt>
                <c:pt idx="603">
                  <c:v>1.4100000000000001</c:v>
                </c:pt>
                <c:pt idx="604">
                  <c:v>1.4125000000000001</c:v>
                </c:pt>
                <c:pt idx="605">
                  <c:v>1.415</c:v>
                </c:pt>
                <c:pt idx="606">
                  <c:v>1.4175</c:v>
                </c:pt>
                <c:pt idx="607">
                  <c:v>1.42</c:v>
                </c:pt>
                <c:pt idx="608">
                  <c:v>1.4224999999999999</c:v>
                </c:pt>
                <c:pt idx="609">
                  <c:v>1.4249999999999998</c:v>
                </c:pt>
                <c:pt idx="610">
                  <c:v>1.4274999999999998</c:v>
                </c:pt>
                <c:pt idx="611">
                  <c:v>1.4300000000000002</c:v>
                </c:pt>
                <c:pt idx="612">
                  <c:v>1.4325000000000001</c:v>
                </c:pt>
                <c:pt idx="613">
                  <c:v>1.4350000000000001</c:v>
                </c:pt>
                <c:pt idx="614">
                  <c:v>1.4375</c:v>
                </c:pt>
                <c:pt idx="615">
                  <c:v>1.44</c:v>
                </c:pt>
                <c:pt idx="616">
                  <c:v>1.4424999999999999</c:v>
                </c:pt>
                <c:pt idx="617">
                  <c:v>1.4449999999999998</c:v>
                </c:pt>
                <c:pt idx="618">
                  <c:v>1.4474999999999998</c:v>
                </c:pt>
                <c:pt idx="619">
                  <c:v>1.4500000000000002</c:v>
                </c:pt>
                <c:pt idx="620">
                  <c:v>1.4525000000000001</c:v>
                </c:pt>
                <c:pt idx="621">
                  <c:v>1.4550000000000001</c:v>
                </c:pt>
                <c:pt idx="622">
                  <c:v>1.4575</c:v>
                </c:pt>
                <c:pt idx="623">
                  <c:v>1.46</c:v>
                </c:pt>
                <c:pt idx="624">
                  <c:v>1.4624999999999999</c:v>
                </c:pt>
                <c:pt idx="625">
                  <c:v>1.4649999999999999</c:v>
                </c:pt>
                <c:pt idx="626">
                  <c:v>1.4674999999999998</c:v>
                </c:pt>
                <c:pt idx="627">
                  <c:v>1.4699999999999998</c:v>
                </c:pt>
                <c:pt idx="628">
                  <c:v>1.4725000000000001</c:v>
                </c:pt>
                <c:pt idx="629">
                  <c:v>1.4750000000000001</c:v>
                </c:pt>
                <c:pt idx="630">
                  <c:v>1.4775</c:v>
                </c:pt>
                <c:pt idx="631">
                  <c:v>1.48</c:v>
                </c:pt>
                <c:pt idx="632">
                  <c:v>1.4824999999999999</c:v>
                </c:pt>
                <c:pt idx="633">
                  <c:v>1.4849999999999999</c:v>
                </c:pt>
                <c:pt idx="634">
                  <c:v>1.4874999999999998</c:v>
                </c:pt>
                <c:pt idx="635">
                  <c:v>1.4899999999999998</c:v>
                </c:pt>
                <c:pt idx="636">
                  <c:v>1.4925000000000002</c:v>
                </c:pt>
                <c:pt idx="637">
                  <c:v>1.4950000000000001</c:v>
                </c:pt>
                <c:pt idx="638">
                  <c:v>1.4975000000000001</c:v>
                </c:pt>
                <c:pt idx="639">
                  <c:v>1.5</c:v>
                </c:pt>
                <c:pt idx="640">
                  <c:v>1.5024999999999999</c:v>
                </c:pt>
                <c:pt idx="641">
                  <c:v>1.5049999999999999</c:v>
                </c:pt>
                <c:pt idx="642">
                  <c:v>1.5074999999999998</c:v>
                </c:pt>
                <c:pt idx="643">
                  <c:v>1.5099999999999998</c:v>
                </c:pt>
                <c:pt idx="644">
                  <c:v>1.5125000000000002</c:v>
                </c:pt>
                <c:pt idx="645">
                  <c:v>1.5150000000000001</c:v>
                </c:pt>
                <c:pt idx="646">
                  <c:v>1.5175000000000001</c:v>
                </c:pt>
                <c:pt idx="647">
                  <c:v>1.52</c:v>
                </c:pt>
                <c:pt idx="648">
                  <c:v>1.5225</c:v>
                </c:pt>
                <c:pt idx="649">
                  <c:v>1.5249999999999999</c:v>
                </c:pt>
                <c:pt idx="650">
                  <c:v>1.5274999999999999</c:v>
                </c:pt>
                <c:pt idx="651">
                  <c:v>1.5299999999999998</c:v>
                </c:pt>
                <c:pt idx="652">
                  <c:v>1.5324999999999998</c:v>
                </c:pt>
                <c:pt idx="653">
                  <c:v>1.5350000000000001</c:v>
                </c:pt>
                <c:pt idx="654">
                  <c:v>1.5375000000000001</c:v>
                </c:pt>
                <c:pt idx="655">
                  <c:v>1.54</c:v>
                </c:pt>
                <c:pt idx="656">
                  <c:v>1.5425</c:v>
                </c:pt>
                <c:pt idx="657">
                  <c:v>1.5449999999999999</c:v>
                </c:pt>
                <c:pt idx="658">
                  <c:v>1.5474999999999999</c:v>
                </c:pt>
                <c:pt idx="659">
                  <c:v>1.5499999999999998</c:v>
                </c:pt>
                <c:pt idx="660">
                  <c:v>1.5524999999999998</c:v>
                </c:pt>
                <c:pt idx="661">
                  <c:v>1.5550000000000002</c:v>
                </c:pt>
                <c:pt idx="662">
                  <c:v>1.5575000000000001</c:v>
                </c:pt>
                <c:pt idx="663">
                  <c:v>1.56</c:v>
                </c:pt>
                <c:pt idx="664">
                  <c:v>1.5625</c:v>
                </c:pt>
                <c:pt idx="665">
                  <c:v>1.5649999999999999</c:v>
                </c:pt>
                <c:pt idx="666">
                  <c:v>1.5674999999999999</c:v>
                </c:pt>
                <c:pt idx="667">
                  <c:v>1.5699999999999998</c:v>
                </c:pt>
                <c:pt idx="668">
                  <c:v>1.5724999999999998</c:v>
                </c:pt>
                <c:pt idx="669">
                  <c:v>1.5750000000000002</c:v>
                </c:pt>
                <c:pt idx="670">
                  <c:v>1.5775000000000001</c:v>
                </c:pt>
                <c:pt idx="671">
                  <c:v>1.58</c:v>
                </c:pt>
                <c:pt idx="672">
                  <c:v>1.5825</c:v>
                </c:pt>
                <c:pt idx="673">
                  <c:v>1.585</c:v>
                </c:pt>
                <c:pt idx="674">
                  <c:v>1.5874999999999999</c:v>
                </c:pt>
                <c:pt idx="675">
                  <c:v>1.5899999999999999</c:v>
                </c:pt>
                <c:pt idx="676">
                  <c:v>1.5924999999999998</c:v>
                </c:pt>
                <c:pt idx="677">
                  <c:v>1.5949999999999998</c:v>
                </c:pt>
                <c:pt idx="678">
                  <c:v>1.5975000000000001</c:v>
                </c:pt>
                <c:pt idx="679">
                  <c:v>1.6</c:v>
                </c:pt>
                <c:pt idx="680">
                  <c:v>1.6025</c:v>
                </c:pt>
                <c:pt idx="681">
                  <c:v>1.605</c:v>
                </c:pt>
                <c:pt idx="682">
                  <c:v>1.6074999999999999</c:v>
                </c:pt>
                <c:pt idx="683">
                  <c:v>1.6099999999999999</c:v>
                </c:pt>
                <c:pt idx="684">
                  <c:v>1.6124999999999998</c:v>
                </c:pt>
                <c:pt idx="685">
                  <c:v>1.6149999999999998</c:v>
                </c:pt>
                <c:pt idx="686">
                  <c:v>1.6175000000000002</c:v>
                </c:pt>
                <c:pt idx="687">
                  <c:v>1.62</c:v>
                </c:pt>
                <c:pt idx="688">
                  <c:v>1.6225000000000001</c:v>
                </c:pt>
                <c:pt idx="689">
                  <c:v>1.625</c:v>
                </c:pt>
                <c:pt idx="690">
                  <c:v>1.6274999999999999</c:v>
                </c:pt>
                <c:pt idx="691">
                  <c:v>1.63</c:v>
                </c:pt>
                <c:pt idx="692">
                  <c:v>1.6324999999999998</c:v>
                </c:pt>
                <c:pt idx="693">
                  <c:v>1.6349999999999998</c:v>
                </c:pt>
                <c:pt idx="694">
                  <c:v>1.6375000000000002</c:v>
                </c:pt>
                <c:pt idx="695">
                  <c:v>1.6400000000000001</c:v>
                </c:pt>
                <c:pt idx="696">
                  <c:v>1.6425000000000001</c:v>
                </c:pt>
                <c:pt idx="697">
                  <c:v>1.645</c:v>
                </c:pt>
                <c:pt idx="698">
                  <c:v>1.6475</c:v>
                </c:pt>
                <c:pt idx="699">
                  <c:v>1.65</c:v>
                </c:pt>
                <c:pt idx="700">
                  <c:v>1.6524999999999999</c:v>
                </c:pt>
                <c:pt idx="701">
                  <c:v>1.6549999999999998</c:v>
                </c:pt>
                <c:pt idx="702">
                  <c:v>1.6574999999999998</c:v>
                </c:pt>
                <c:pt idx="703">
                  <c:v>1.6600000000000001</c:v>
                </c:pt>
                <c:pt idx="704">
                  <c:v>1.6625000000000001</c:v>
                </c:pt>
                <c:pt idx="705">
                  <c:v>1.665</c:v>
                </c:pt>
                <c:pt idx="706">
                  <c:v>1.6675</c:v>
                </c:pt>
                <c:pt idx="707">
                  <c:v>1.67</c:v>
                </c:pt>
                <c:pt idx="708">
                  <c:v>1.6724999999999999</c:v>
                </c:pt>
                <c:pt idx="709">
                  <c:v>1.6749999999999998</c:v>
                </c:pt>
                <c:pt idx="710">
                  <c:v>1.6774999999999998</c:v>
                </c:pt>
                <c:pt idx="711">
                  <c:v>1.6800000000000002</c:v>
                </c:pt>
                <c:pt idx="712">
                  <c:v>1.6825000000000001</c:v>
                </c:pt>
                <c:pt idx="713">
                  <c:v>1.6850000000000001</c:v>
                </c:pt>
                <c:pt idx="714">
                  <c:v>1.6875</c:v>
                </c:pt>
                <c:pt idx="715">
                  <c:v>1.69</c:v>
                </c:pt>
                <c:pt idx="716">
                  <c:v>1.6924999999999999</c:v>
                </c:pt>
                <c:pt idx="717">
                  <c:v>1.6949999999999998</c:v>
                </c:pt>
                <c:pt idx="718">
                  <c:v>1.6974999999999998</c:v>
                </c:pt>
                <c:pt idx="719">
                  <c:v>1.7000000000000002</c:v>
                </c:pt>
                <c:pt idx="720">
                  <c:v>1.7025000000000001</c:v>
                </c:pt>
                <c:pt idx="721">
                  <c:v>1.7050000000000001</c:v>
                </c:pt>
                <c:pt idx="722">
                  <c:v>1.7075</c:v>
                </c:pt>
                <c:pt idx="723">
                  <c:v>1.71</c:v>
                </c:pt>
                <c:pt idx="724">
                  <c:v>1.7124999999999999</c:v>
                </c:pt>
                <c:pt idx="725">
                  <c:v>1.7149999999999999</c:v>
                </c:pt>
                <c:pt idx="726">
                  <c:v>1.7174999999999998</c:v>
                </c:pt>
                <c:pt idx="727">
                  <c:v>1.7199999999999998</c:v>
                </c:pt>
                <c:pt idx="728">
                  <c:v>1.7225000000000001</c:v>
                </c:pt>
                <c:pt idx="729">
                  <c:v>1.7250000000000001</c:v>
                </c:pt>
                <c:pt idx="730">
                  <c:v>1.7275</c:v>
                </c:pt>
                <c:pt idx="731">
                  <c:v>1.73</c:v>
                </c:pt>
                <c:pt idx="732">
                  <c:v>1.7324999999999999</c:v>
                </c:pt>
                <c:pt idx="733">
                  <c:v>1.7349999999999999</c:v>
                </c:pt>
                <c:pt idx="734">
                  <c:v>1.7374999999999998</c:v>
                </c:pt>
                <c:pt idx="735">
                  <c:v>1.7399999999999998</c:v>
                </c:pt>
                <c:pt idx="736">
                  <c:v>1.7425000000000002</c:v>
                </c:pt>
                <c:pt idx="737">
                  <c:v>1.7450000000000001</c:v>
                </c:pt>
                <c:pt idx="738">
                  <c:v>1.7475000000000001</c:v>
                </c:pt>
                <c:pt idx="739">
                  <c:v>1.75</c:v>
                </c:pt>
                <c:pt idx="740">
                  <c:v>1.7524999999999999</c:v>
                </c:pt>
                <c:pt idx="741">
                  <c:v>1.7549999999999999</c:v>
                </c:pt>
                <c:pt idx="742">
                  <c:v>1.7574999999999998</c:v>
                </c:pt>
                <c:pt idx="743">
                  <c:v>1.7599999999999998</c:v>
                </c:pt>
                <c:pt idx="744">
                  <c:v>1.7625000000000002</c:v>
                </c:pt>
                <c:pt idx="745">
                  <c:v>1.7650000000000001</c:v>
                </c:pt>
                <c:pt idx="746">
                  <c:v>1.7675000000000001</c:v>
                </c:pt>
                <c:pt idx="747">
                  <c:v>1.77</c:v>
                </c:pt>
                <c:pt idx="748">
                  <c:v>1.7725</c:v>
                </c:pt>
                <c:pt idx="749">
                  <c:v>1.7749999999999999</c:v>
                </c:pt>
                <c:pt idx="750">
                  <c:v>1.7774999999999999</c:v>
                </c:pt>
                <c:pt idx="751">
                  <c:v>1.7799999999999998</c:v>
                </c:pt>
                <c:pt idx="752">
                  <c:v>1.7824999999999998</c:v>
                </c:pt>
                <c:pt idx="753">
                  <c:v>1.7850000000000001</c:v>
                </c:pt>
                <c:pt idx="754">
                  <c:v>1.7875000000000001</c:v>
                </c:pt>
                <c:pt idx="755">
                  <c:v>1.79</c:v>
                </c:pt>
                <c:pt idx="756">
                  <c:v>1.7925</c:v>
                </c:pt>
                <c:pt idx="757">
                  <c:v>1.7949999999999999</c:v>
                </c:pt>
                <c:pt idx="758">
                  <c:v>1.7974999999999999</c:v>
                </c:pt>
                <c:pt idx="759">
                  <c:v>1.7999999999999998</c:v>
                </c:pt>
                <c:pt idx="760">
                  <c:v>1.8024999999999998</c:v>
                </c:pt>
                <c:pt idx="761">
                  <c:v>1.8050000000000002</c:v>
                </c:pt>
                <c:pt idx="762">
                  <c:v>1.8075000000000001</c:v>
                </c:pt>
                <c:pt idx="763">
                  <c:v>1.81</c:v>
                </c:pt>
                <c:pt idx="764">
                  <c:v>1.8125</c:v>
                </c:pt>
                <c:pt idx="765">
                  <c:v>1.8149999999999999</c:v>
                </c:pt>
                <c:pt idx="766">
                  <c:v>1.8174999999999999</c:v>
                </c:pt>
                <c:pt idx="767">
                  <c:v>1.8199999999999998</c:v>
                </c:pt>
                <c:pt idx="768">
                  <c:v>1.8224999999999998</c:v>
                </c:pt>
                <c:pt idx="769">
                  <c:v>1.8250000000000002</c:v>
                </c:pt>
                <c:pt idx="770">
                  <c:v>1.8275000000000001</c:v>
                </c:pt>
                <c:pt idx="771">
                  <c:v>1.83</c:v>
                </c:pt>
                <c:pt idx="772">
                  <c:v>1.8325</c:v>
                </c:pt>
                <c:pt idx="773">
                  <c:v>1.835</c:v>
                </c:pt>
                <c:pt idx="774">
                  <c:v>1.8374999999999999</c:v>
                </c:pt>
                <c:pt idx="775">
                  <c:v>1.8399999999999999</c:v>
                </c:pt>
                <c:pt idx="776">
                  <c:v>1.8424999999999998</c:v>
                </c:pt>
                <c:pt idx="777">
                  <c:v>1.8449999999999998</c:v>
                </c:pt>
                <c:pt idx="778">
                  <c:v>1.8475000000000001</c:v>
                </c:pt>
                <c:pt idx="779">
                  <c:v>1.85</c:v>
                </c:pt>
                <c:pt idx="780">
                  <c:v>1.8525</c:v>
                </c:pt>
                <c:pt idx="781">
                  <c:v>1.855</c:v>
                </c:pt>
                <c:pt idx="782">
                  <c:v>1.8574999999999999</c:v>
                </c:pt>
                <c:pt idx="783">
                  <c:v>1.8599999999999999</c:v>
                </c:pt>
                <c:pt idx="784">
                  <c:v>1.8624999999999998</c:v>
                </c:pt>
                <c:pt idx="785">
                  <c:v>1.8649999999999998</c:v>
                </c:pt>
                <c:pt idx="786">
                  <c:v>1.8675000000000002</c:v>
                </c:pt>
                <c:pt idx="787">
                  <c:v>1.87</c:v>
                </c:pt>
                <c:pt idx="788">
                  <c:v>1.8725000000000001</c:v>
                </c:pt>
                <c:pt idx="789">
                  <c:v>1.875</c:v>
                </c:pt>
                <c:pt idx="790">
                  <c:v>1.8774999999999999</c:v>
                </c:pt>
                <c:pt idx="791">
                  <c:v>1.88</c:v>
                </c:pt>
                <c:pt idx="792">
                  <c:v>1.8824999999999998</c:v>
                </c:pt>
                <c:pt idx="793">
                  <c:v>1.8849999999999998</c:v>
                </c:pt>
                <c:pt idx="794">
                  <c:v>1.8875000000000002</c:v>
                </c:pt>
                <c:pt idx="795">
                  <c:v>1.8900000000000001</c:v>
                </c:pt>
                <c:pt idx="796">
                  <c:v>1.8925000000000001</c:v>
                </c:pt>
                <c:pt idx="797">
                  <c:v>1.895</c:v>
                </c:pt>
                <c:pt idx="798">
                  <c:v>1.8975</c:v>
                </c:pt>
                <c:pt idx="799">
                  <c:v>1.9</c:v>
                </c:pt>
                <c:pt idx="800">
                  <c:v>1.9024999999999999</c:v>
                </c:pt>
              </c:numCache>
            </c:numRef>
          </c:xVal>
          <c:yVal>
            <c:numRef>
              <c:f>beadpull!$H$3:$H$1603</c:f>
              <c:numCache>
                <c:formatCode>General</c:formatCode>
                <c:ptCount val="1601"/>
                <c:pt idx="0">
                  <c:v>4.2548000000000004</c:v>
                </c:pt>
                <c:pt idx="1">
                  <c:v>4.0678000000000001</c:v>
                </c:pt>
                <c:pt idx="2">
                  <c:v>4.0144000000000002</c:v>
                </c:pt>
                <c:pt idx="3">
                  <c:v>3.9790000000000001</c:v>
                </c:pt>
                <c:pt idx="4">
                  <c:v>4.0365000000000002</c:v>
                </c:pt>
                <c:pt idx="5">
                  <c:v>3.8647</c:v>
                </c:pt>
                <c:pt idx="6">
                  <c:v>3.8810000000000002</c:v>
                </c:pt>
                <c:pt idx="7">
                  <c:v>3.7597</c:v>
                </c:pt>
                <c:pt idx="8">
                  <c:v>4.0258000000000003</c:v>
                </c:pt>
                <c:pt idx="9">
                  <c:v>4.1852</c:v>
                </c:pt>
                <c:pt idx="10">
                  <c:v>3.9539</c:v>
                </c:pt>
                <c:pt idx="11">
                  <c:v>4.1429</c:v>
                </c:pt>
                <c:pt idx="12">
                  <c:v>3.8647</c:v>
                </c:pt>
                <c:pt idx="13">
                  <c:v>4.2693000000000003</c:v>
                </c:pt>
                <c:pt idx="14">
                  <c:v>4.3441999999999998</c:v>
                </c:pt>
                <c:pt idx="15">
                  <c:v>3.8466</c:v>
                </c:pt>
                <c:pt idx="16">
                  <c:v>4.1429</c:v>
                </c:pt>
                <c:pt idx="17">
                  <c:v>3.7307000000000001</c:v>
                </c:pt>
                <c:pt idx="18">
                  <c:v>4.1517999999999997</c:v>
                </c:pt>
                <c:pt idx="19">
                  <c:v>3.847</c:v>
                </c:pt>
                <c:pt idx="20">
                  <c:v>4.2620000000000005</c:v>
                </c:pt>
                <c:pt idx="21">
                  <c:v>3.8647</c:v>
                </c:pt>
                <c:pt idx="22">
                  <c:v>4.1162000000000001</c:v>
                </c:pt>
                <c:pt idx="23">
                  <c:v>4.3110999999999997</c:v>
                </c:pt>
                <c:pt idx="24">
                  <c:v>4.4005000000000001</c:v>
                </c:pt>
                <c:pt idx="25">
                  <c:v>3.847</c:v>
                </c:pt>
                <c:pt idx="26">
                  <c:v>4.0365000000000002</c:v>
                </c:pt>
                <c:pt idx="27">
                  <c:v>3.9121999999999999</c:v>
                </c:pt>
                <c:pt idx="28">
                  <c:v>4.2548000000000004</c:v>
                </c:pt>
                <c:pt idx="29">
                  <c:v>4.3376999999999999</c:v>
                </c:pt>
                <c:pt idx="30">
                  <c:v>3.8810000000000002</c:v>
                </c:pt>
                <c:pt idx="31">
                  <c:v>4.0972</c:v>
                </c:pt>
                <c:pt idx="32">
                  <c:v>3.7848000000000002</c:v>
                </c:pt>
                <c:pt idx="33">
                  <c:v>4.1852</c:v>
                </c:pt>
                <c:pt idx="34">
                  <c:v>4.3760000000000003</c:v>
                </c:pt>
                <c:pt idx="35">
                  <c:v>4.0877999999999997</c:v>
                </c:pt>
                <c:pt idx="36">
                  <c:v>4.2248000000000001</c:v>
                </c:pt>
                <c:pt idx="37">
                  <c:v>4.2904999999999998</c:v>
                </c:pt>
                <c:pt idx="38">
                  <c:v>3.9664999999999999</c:v>
                </c:pt>
                <c:pt idx="39">
                  <c:v>3.6444999999999999</c:v>
                </c:pt>
                <c:pt idx="40">
                  <c:v>4.1159999999999997</c:v>
                </c:pt>
                <c:pt idx="41">
                  <c:v>4.0575999999999999</c:v>
                </c:pt>
                <c:pt idx="42">
                  <c:v>4.0575999999999999</c:v>
                </c:pt>
                <c:pt idx="43">
                  <c:v>3.9910999999999999</c:v>
                </c:pt>
                <c:pt idx="44">
                  <c:v>4.2835000000000001</c:v>
                </c:pt>
                <c:pt idx="45">
                  <c:v>4.3441999999999998</c:v>
                </c:pt>
                <c:pt idx="46">
                  <c:v>4.3042999999999996</c:v>
                </c:pt>
                <c:pt idx="47">
                  <c:v>4.0876000000000001</c:v>
                </c:pt>
                <c:pt idx="48">
                  <c:v>4.2693000000000003</c:v>
                </c:pt>
                <c:pt idx="49">
                  <c:v>4.1685999999999996</c:v>
                </c:pt>
                <c:pt idx="50">
                  <c:v>4.3042999999999996</c:v>
                </c:pt>
                <c:pt idx="51">
                  <c:v>4.2548000000000004</c:v>
                </c:pt>
                <c:pt idx="52">
                  <c:v>4.3760000000000003</c:v>
                </c:pt>
                <c:pt idx="53">
                  <c:v>4.2324000000000002</c:v>
                </c:pt>
                <c:pt idx="54">
                  <c:v>4.1852</c:v>
                </c:pt>
                <c:pt idx="55">
                  <c:v>4.0876000000000001</c:v>
                </c:pt>
                <c:pt idx="56">
                  <c:v>3.7307000000000001</c:v>
                </c:pt>
                <c:pt idx="57">
                  <c:v>4.2324000000000002</c:v>
                </c:pt>
                <c:pt idx="58">
                  <c:v>4.2169999999999996</c:v>
                </c:pt>
                <c:pt idx="59">
                  <c:v>4.3634000000000004</c:v>
                </c:pt>
                <c:pt idx="60">
                  <c:v>3.8275999999999999</c:v>
                </c:pt>
                <c:pt idx="61">
                  <c:v>3.8466</c:v>
                </c:pt>
                <c:pt idx="62">
                  <c:v>4.0877999999999997</c:v>
                </c:pt>
                <c:pt idx="63">
                  <c:v>4.2324000000000002</c:v>
                </c:pt>
                <c:pt idx="64">
                  <c:v>4.4124999999999996</c:v>
                </c:pt>
                <c:pt idx="65">
                  <c:v>4.2248000000000001</c:v>
                </c:pt>
                <c:pt idx="66">
                  <c:v>4.1601999999999997</c:v>
                </c:pt>
                <c:pt idx="67">
                  <c:v>4.3441999999999998</c:v>
                </c:pt>
                <c:pt idx="68">
                  <c:v>4.1429</c:v>
                </c:pt>
                <c:pt idx="69">
                  <c:v>4.1932999999999998</c:v>
                </c:pt>
                <c:pt idx="70">
                  <c:v>4.0575999999999999</c:v>
                </c:pt>
                <c:pt idx="71">
                  <c:v>4.3760000000000003</c:v>
                </c:pt>
                <c:pt idx="72">
                  <c:v>4.2620000000000005</c:v>
                </c:pt>
                <c:pt idx="73">
                  <c:v>3.6959</c:v>
                </c:pt>
                <c:pt idx="74">
                  <c:v>4.1067</c:v>
                </c:pt>
                <c:pt idx="75">
                  <c:v>4.1250999999999998</c:v>
                </c:pt>
                <c:pt idx="76">
                  <c:v>4.3110999999999997</c:v>
                </c:pt>
                <c:pt idx="77">
                  <c:v>4.2548000000000004</c:v>
                </c:pt>
                <c:pt idx="78">
                  <c:v>4.2973999999999997</c:v>
                </c:pt>
                <c:pt idx="79">
                  <c:v>4.1685999999999996</c:v>
                </c:pt>
                <c:pt idx="80">
                  <c:v>4.3178000000000001</c:v>
                </c:pt>
                <c:pt idx="81">
                  <c:v>4.2620000000000005</c:v>
                </c:pt>
                <c:pt idx="82">
                  <c:v>4.3178000000000001</c:v>
                </c:pt>
                <c:pt idx="83">
                  <c:v>3.9401999999999999</c:v>
                </c:pt>
                <c:pt idx="84">
                  <c:v>3.7307000000000001</c:v>
                </c:pt>
                <c:pt idx="85">
                  <c:v>3.8071999999999999</c:v>
                </c:pt>
                <c:pt idx="86">
                  <c:v>3.9910999999999999</c:v>
                </c:pt>
                <c:pt idx="87">
                  <c:v>3.6427999999999998</c:v>
                </c:pt>
                <c:pt idx="88">
                  <c:v>3.9262999999999999</c:v>
                </c:pt>
                <c:pt idx="89">
                  <c:v>3.9405000000000001</c:v>
                </c:pt>
                <c:pt idx="90">
                  <c:v>4.2399000000000004</c:v>
                </c:pt>
                <c:pt idx="91">
                  <c:v>4.1159999999999997</c:v>
                </c:pt>
                <c:pt idx="92">
                  <c:v>4.3311000000000002</c:v>
                </c:pt>
                <c:pt idx="93">
                  <c:v>4.3634000000000004</c:v>
                </c:pt>
                <c:pt idx="94">
                  <c:v>3.9664999999999999</c:v>
                </c:pt>
                <c:pt idx="95">
                  <c:v>4.2093999999999996</c:v>
                </c:pt>
                <c:pt idx="96">
                  <c:v>3.8466</c:v>
                </c:pt>
                <c:pt idx="97">
                  <c:v>4.1685999999999996</c:v>
                </c:pt>
                <c:pt idx="98">
                  <c:v>3.847</c:v>
                </c:pt>
                <c:pt idx="99">
                  <c:v>4.0471000000000004</c:v>
                </c:pt>
                <c:pt idx="100">
                  <c:v>3.847</c:v>
                </c:pt>
                <c:pt idx="101">
                  <c:v>4.2399000000000004</c:v>
                </c:pt>
                <c:pt idx="102">
                  <c:v>3.7313999999999998</c:v>
                </c:pt>
                <c:pt idx="103">
                  <c:v>4.0255999999999998</c:v>
                </c:pt>
                <c:pt idx="104">
                  <c:v>3.8077000000000001</c:v>
                </c:pt>
                <c:pt idx="105">
                  <c:v>3.9119000000000002</c:v>
                </c:pt>
                <c:pt idx="106">
                  <c:v>4.0473999999999997</c:v>
                </c:pt>
                <c:pt idx="107">
                  <c:v>4.1250999999999998</c:v>
                </c:pt>
                <c:pt idx="108">
                  <c:v>4.2169999999999996</c:v>
                </c:pt>
                <c:pt idx="109">
                  <c:v>4.2904999999999998</c:v>
                </c:pt>
                <c:pt idx="110">
                  <c:v>4.0777999999999999</c:v>
                </c:pt>
                <c:pt idx="111">
                  <c:v>3.7597</c:v>
                </c:pt>
                <c:pt idx="112">
                  <c:v>3.847</c:v>
                </c:pt>
                <c:pt idx="113">
                  <c:v>3.6444999999999999</c:v>
                </c:pt>
                <c:pt idx="114">
                  <c:v>4.1516000000000002</c:v>
                </c:pt>
                <c:pt idx="115">
                  <c:v>4.2620000000000005</c:v>
                </c:pt>
                <c:pt idx="116">
                  <c:v>4.1601999999999997</c:v>
                </c:pt>
                <c:pt idx="117">
                  <c:v>4.4005000000000001</c:v>
                </c:pt>
                <c:pt idx="118">
                  <c:v>3.847</c:v>
                </c:pt>
                <c:pt idx="119">
                  <c:v>3.7597</c:v>
                </c:pt>
                <c:pt idx="120">
                  <c:v>3.7603</c:v>
                </c:pt>
                <c:pt idx="121">
                  <c:v>3.9910999999999999</c:v>
                </c:pt>
                <c:pt idx="122">
                  <c:v>3.9119000000000002</c:v>
                </c:pt>
                <c:pt idx="123">
                  <c:v>4.4065000000000003</c:v>
                </c:pt>
                <c:pt idx="124">
                  <c:v>4.1068999999999996</c:v>
                </c:pt>
                <c:pt idx="125">
                  <c:v>4.0258000000000003</c:v>
                </c:pt>
                <c:pt idx="126">
                  <c:v>4.3571</c:v>
                </c:pt>
                <c:pt idx="127">
                  <c:v>3.9914000000000001</c:v>
                </c:pt>
                <c:pt idx="128">
                  <c:v>4.1601999999999997</c:v>
                </c:pt>
                <c:pt idx="129">
                  <c:v>4.2012999999999998</c:v>
                </c:pt>
                <c:pt idx="130">
                  <c:v>4.0575999999999999</c:v>
                </c:pt>
                <c:pt idx="131">
                  <c:v>3.9262999999999999</c:v>
                </c:pt>
                <c:pt idx="132">
                  <c:v>4.2399000000000004</c:v>
                </c:pt>
                <c:pt idx="133">
                  <c:v>3.8643000000000001</c:v>
                </c:pt>
                <c:pt idx="134">
                  <c:v>4.3178000000000001</c:v>
                </c:pt>
                <c:pt idx="135">
                  <c:v>4.1250999999999998</c:v>
                </c:pt>
                <c:pt idx="136">
                  <c:v>4.3245000000000005</c:v>
                </c:pt>
                <c:pt idx="137">
                  <c:v>4.2473999999999998</c:v>
                </c:pt>
                <c:pt idx="138">
                  <c:v>4.0255999999999998</c:v>
                </c:pt>
                <c:pt idx="139">
                  <c:v>4.1516000000000002</c:v>
                </c:pt>
                <c:pt idx="140">
                  <c:v>4.5501000000000005</c:v>
                </c:pt>
                <c:pt idx="141">
                  <c:v>4.1932999999999998</c:v>
                </c:pt>
                <c:pt idx="142">
                  <c:v>3.8071999999999999</c:v>
                </c:pt>
                <c:pt idx="143">
                  <c:v>4.1429</c:v>
                </c:pt>
                <c:pt idx="144">
                  <c:v>4.0972</c:v>
                </c:pt>
                <c:pt idx="145">
                  <c:v>4.1068999999999996</c:v>
                </c:pt>
                <c:pt idx="146">
                  <c:v>4.1067</c:v>
                </c:pt>
                <c:pt idx="147">
                  <c:v>4.3245000000000005</c:v>
                </c:pt>
                <c:pt idx="148">
                  <c:v>4.2248999999999999</c:v>
                </c:pt>
                <c:pt idx="149">
                  <c:v>4.0031999999999996</c:v>
                </c:pt>
                <c:pt idx="150">
                  <c:v>4.0972</c:v>
                </c:pt>
                <c:pt idx="151">
                  <c:v>4.1162000000000001</c:v>
                </c:pt>
                <c:pt idx="152">
                  <c:v>3.9266999999999999</c:v>
                </c:pt>
                <c:pt idx="153">
                  <c:v>4.2835000000000001</c:v>
                </c:pt>
                <c:pt idx="154">
                  <c:v>4.0780000000000003</c:v>
                </c:pt>
                <c:pt idx="155">
                  <c:v>4.1517999999999997</c:v>
                </c:pt>
                <c:pt idx="156">
                  <c:v>3.7603</c:v>
                </c:pt>
                <c:pt idx="157">
                  <c:v>4.1604000000000001</c:v>
                </c:pt>
                <c:pt idx="158">
                  <c:v>3.8281000000000001</c:v>
                </c:pt>
                <c:pt idx="159">
                  <c:v>4.0031999999999996</c:v>
                </c:pt>
                <c:pt idx="160">
                  <c:v>3.7603</c:v>
                </c:pt>
                <c:pt idx="161">
                  <c:v>4.1853999999999996</c:v>
                </c:pt>
                <c:pt idx="162">
                  <c:v>4.2401</c:v>
                </c:pt>
                <c:pt idx="163">
                  <c:v>3.6427999999999998</c:v>
                </c:pt>
                <c:pt idx="164">
                  <c:v>4.0029000000000003</c:v>
                </c:pt>
                <c:pt idx="165">
                  <c:v>4.2248999999999999</c:v>
                </c:pt>
                <c:pt idx="166">
                  <c:v>3.9792999999999998</c:v>
                </c:pt>
                <c:pt idx="167">
                  <c:v>4.2476000000000003</c:v>
                </c:pt>
                <c:pt idx="168">
                  <c:v>4.0366999999999997</c:v>
                </c:pt>
                <c:pt idx="169">
                  <c:v>3.6959</c:v>
                </c:pt>
                <c:pt idx="170">
                  <c:v>4.3045</c:v>
                </c:pt>
                <c:pt idx="171">
                  <c:v>4.1250999999999998</c:v>
                </c:pt>
                <c:pt idx="172">
                  <c:v>3.6949000000000001</c:v>
                </c:pt>
                <c:pt idx="173">
                  <c:v>3.8281000000000001</c:v>
                </c:pt>
                <c:pt idx="174">
                  <c:v>3.9539</c:v>
                </c:pt>
                <c:pt idx="175">
                  <c:v>3.8275999999999999</c:v>
                </c:pt>
                <c:pt idx="176">
                  <c:v>4.2248999999999999</c:v>
                </c:pt>
                <c:pt idx="177">
                  <c:v>4.0471000000000004</c:v>
                </c:pt>
                <c:pt idx="178">
                  <c:v>3.9121999999999999</c:v>
                </c:pt>
                <c:pt idx="179">
                  <c:v>4.0473999999999997</c:v>
                </c:pt>
                <c:pt idx="180">
                  <c:v>4.2015000000000002</c:v>
                </c:pt>
                <c:pt idx="181">
                  <c:v>3.7307000000000001</c:v>
                </c:pt>
                <c:pt idx="182">
                  <c:v>4.0975000000000001</c:v>
                </c:pt>
                <c:pt idx="183">
                  <c:v>4.3379000000000003</c:v>
                </c:pt>
                <c:pt idx="184">
                  <c:v>3.9121999999999999</c:v>
                </c:pt>
                <c:pt idx="185">
                  <c:v>3.7848000000000002</c:v>
                </c:pt>
                <c:pt idx="186">
                  <c:v>3.9914000000000001</c:v>
                </c:pt>
                <c:pt idx="187">
                  <c:v>4.3179999999999996</c:v>
                </c:pt>
                <c:pt idx="188">
                  <c:v>4.2476000000000003</c:v>
                </c:pt>
                <c:pt idx="189">
                  <c:v>4.2549000000000001</c:v>
                </c:pt>
                <c:pt idx="190">
                  <c:v>4.2766000000000002</c:v>
                </c:pt>
                <c:pt idx="191">
                  <c:v>4.0029000000000003</c:v>
                </c:pt>
                <c:pt idx="192">
                  <c:v>3.9792999999999998</c:v>
                </c:pt>
                <c:pt idx="193">
                  <c:v>4.5190000000000001</c:v>
                </c:pt>
                <c:pt idx="194">
                  <c:v>4.1068999999999996</c:v>
                </c:pt>
                <c:pt idx="195">
                  <c:v>4.1685999999999996</c:v>
                </c:pt>
                <c:pt idx="196">
                  <c:v>3.9539</c:v>
                </c:pt>
                <c:pt idx="197">
                  <c:v>4.2401</c:v>
                </c:pt>
                <c:pt idx="198">
                  <c:v>3.9405000000000001</c:v>
                </c:pt>
                <c:pt idx="199">
                  <c:v>4.2694000000000001</c:v>
                </c:pt>
                <c:pt idx="200">
                  <c:v>4.2015000000000002</c:v>
                </c:pt>
                <c:pt idx="201">
                  <c:v>4.0366999999999997</c:v>
                </c:pt>
                <c:pt idx="202">
                  <c:v>4.2248999999999999</c:v>
                </c:pt>
                <c:pt idx="203">
                  <c:v>4.3444000000000003</c:v>
                </c:pt>
                <c:pt idx="204">
                  <c:v>4.0147000000000004</c:v>
                </c:pt>
                <c:pt idx="205">
                  <c:v>4.3635999999999999</c:v>
                </c:pt>
                <c:pt idx="206">
                  <c:v>4.5296000000000003</c:v>
                </c:pt>
                <c:pt idx="207">
                  <c:v>3.9266999999999999</c:v>
                </c:pt>
                <c:pt idx="208">
                  <c:v>4.5084</c:v>
                </c:pt>
                <c:pt idx="209">
                  <c:v>4.6477000000000004</c:v>
                </c:pt>
                <c:pt idx="210">
                  <c:v>4.5705</c:v>
                </c:pt>
                <c:pt idx="211">
                  <c:v>4.5030999999999999</c:v>
                </c:pt>
                <c:pt idx="212">
                  <c:v>4.7153999999999998</c:v>
                </c:pt>
                <c:pt idx="213">
                  <c:v>4.9995000000000003</c:v>
                </c:pt>
                <c:pt idx="214">
                  <c:v>4.9459</c:v>
                </c:pt>
                <c:pt idx="215">
                  <c:v>4.7751000000000001</c:v>
                </c:pt>
                <c:pt idx="216">
                  <c:v>5.3520000000000003</c:v>
                </c:pt>
                <c:pt idx="217">
                  <c:v>5.2890999999999995</c:v>
                </c:pt>
                <c:pt idx="218">
                  <c:v>5.3604000000000003</c:v>
                </c:pt>
                <c:pt idx="219">
                  <c:v>5.2656000000000001</c:v>
                </c:pt>
                <c:pt idx="220">
                  <c:v>5.7234999999999996</c:v>
                </c:pt>
                <c:pt idx="221">
                  <c:v>5.8390000000000004</c:v>
                </c:pt>
                <c:pt idx="222">
                  <c:v>5.8588000000000005</c:v>
                </c:pt>
                <c:pt idx="223">
                  <c:v>5.9276999999999997</c:v>
                </c:pt>
                <c:pt idx="224">
                  <c:v>6.2590000000000003</c:v>
                </c:pt>
                <c:pt idx="225">
                  <c:v>6.327</c:v>
                </c:pt>
                <c:pt idx="226">
                  <c:v>6.2942</c:v>
                </c:pt>
                <c:pt idx="227">
                  <c:v>6.3342999999999998</c:v>
                </c:pt>
                <c:pt idx="228">
                  <c:v>6.7296999999999993</c:v>
                </c:pt>
                <c:pt idx="229">
                  <c:v>6.6721000000000004</c:v>
                </c:pt>
                <c:pt idx="230">
                  <c:v>6.7534000000000001</c:v>
                </c:pt>
                <c:pt idx="231">
                  <c:v>6.6850000000000005</c:v>
                </c:pt>
                <c:pt idx="232">
                  <c:v>6.9544999999999995</c:v>
                </c:pt>
                <c:pt idx="233">
                  <c:v>6.9322999999999997</c:v>
                </c:pt>
                <c:pt idx="234">
                  <c:v>7.0116999999999994</c:v>
                </c:pt>
                <c:pt idx="235">
                  <c:v>7.0015000000000001</c:v>
                </c:pt>
                <c:pt idx="236">
                  <c:v>7.0822000000000003</c:v>
                </c:pt>
                <c:pt idx="237">
                  <c:v>7.0175000000000001</c:v>
                </c:pt>
                <c:pt idx="238">
                  <c:v>7.0420999999999996</c:v>
                </c:pt>
                <c:pt idx="239">
                  <c:v>7.0507</c:v>
                </c:pt>
                <c:pt idx="240">
                  <c:v>6.8416999999999994</c:v>
                </c:pt>
                <c:pt idx="241">
                  <c:v>6.9722</c:v>
                </c:pt>
                <c:pt idx="242">
                  <c:v>6.9500999999999999</c:v>
                </c:pt>
                <c:pt idx="243">
                  <c:v>6.8963999999999999</c:v>
                </c:pt>
                <c:pt idx="244">
                  <c:v>6.6673</c:v>
                </c:pt>
                <c:pt idx="245">
                  <c:v>6.5318000000000005</c:v>
                </c:pt>
                <c:pt idx="246">
                  <c:v>6.5386000000000006</c:v>
                </c:pt>
                <c:pt idx="247">
                  <c:v>6.5621</c:v>
                </c:pt>
                <c:pt idx="248">
                  <c:v>6.0213999999999999</c:v>
                </c:pt>
                <c:pt idx="249">
                  <c:v>5.9615</c:v>
                </c:pt>
                <c:pt idx="250">
                  <c:v>5.915</c:v>
                </c:pt>
                <c:pt idx="251">
                  <c:v>5.9510000000000005</c:v>
                </c:pt>
                <c:pt idx="252">
                  <c:v>5.2447999999999997</c:v>
                </c:pt>
                <c:pt idx="253">
                  <c:v>5.1683000000000003</c:v>
                </c:pt>
                <c:pt idx="254">
                  <c:v>5.1205999999999996</c:v>
                </c:pt>
                <c:pt idx="255">
                  <c:v>5.4154999999999998</c:v>
                </c:pt>
                <c:pt idx="256">
                  <c:v>4.3761000000000001</c:v>
                </c:pt>
                <c:pt idx="257">
                  <c:v>4.7327000000000004</c:v>
                </c:pt>
                <c:pt idx="258">
                  <c:v>4.6193999999999997</c:v>
                </c:pt>
                <c:pt idx="259">
                  <c:v>4.4532999999999996</c:v>
                </c:pt>
                <c:pt idx="260">
                  <c:v>4.5450999999999997</c:v>
                </c:pt>
                <c:pt idx="261">
                  <c:v>4.6146000000000003</c:v>
                </c:pt>
                <c:pt idx="262">
                  <c:v>4.7498000000000005</c:v>
                </c:pt>
                <c:pt idx="263">
                  <c:v>4.5655000000000001</c:v>
                </c:pt>
                <c:pt idx="264">
                  <c:v>5.1141000000000005</c:v>
                </c:pt>
                <c:pt idx="265">
                  <c:v>5.2298</c:v>
                </c:pt>
                <c:pt idx="266">
                  <c:v>5.2862</c:v>
                </c:pt>
                <c:pt idx="267">
                  <c:v>5.2625999999999999</c:v>
                </c:pt>
                <c:pt idx="268">
                  <c:v>5.8544</c:v>
                </c:pt>
                <c:pt idx="269">
                  <c:v>5.9843999999999999</c:v>
                </c:pt>
                <c:pt idx="270">
                  <c:v>5.9740000000000002</c:v>
                </c:pt>
                <c:pt idx="271">
                  <c:v>5.9657</c:v>
                </c:pt>
                <c:pt idx="272">
                  <c:v>6.4443999999999999</c:v>
                </c:pt>
                <c:pt idx="273">
                  <c:v>6.5503999999999998</c:v>
                </c:pt>
                <c:pt idx="274">
                  <c:v>6.3845000000000001</c:v>
                </c:pt>
                <c:pt idx="275">
                  <c:v>6.4876000000000005</c:v>
                </c:pt>
                <c:pt idx="276">
                  <c:v>6.8584999999999994</c:v>
                </c:pt>
                <c:pt idx="277">
                  <c:v>6.7909000000000006</c:v>
                </c:pt>
                <c:pt idx="278">
                  <c:v>6.7264999999999997</c:v>
                </c:pt>
                <c:pt idx="279">
                  <c:v>6.8325999999999993</c:v>
                </c:pt>
                <c:pt idx="280">
                  <c:v>6.9897999999999998</c:v>
                </c:pt>
                <c:pt idx="281">
                  <c:v>7.0377999999999998</c:v>
                </c:pt>
                <c:pt idx="282">
                  <c:v>7.0420999999999996</c:v>
                </c:pt>
                <c:pt idx="283">
                  <c:v>6.9752000000000001</c:v>
                </c:pt>
                <c:pt idx="284">
                  <c:v>7.0349000000000004</c:v>
                </c:pt>
                <c:pt idx="285">
                  <c:v>7.0708000000000002</c:v>
                </c:pt>
                <c:pt idx="286">
                  <c:v>7.0579000000000001</c:v>
                </c:pt>
                <c:pt idx="287">
                  <c:v>7.0290999999999997</c:v>
                </c:pt>
                <c:pt idx="288">
                  <c:v>6.9619</c:v>
                </c:pt>
                <c:pt idx="289">
                  <c:v>6.9809999999999999</c:v>
                </c:pt>
                <c:pt idx="290">
                  <c:v>6.9322999999999997</c:v>
                </c:pt>
                <c:pt idx="291">
                  <c:v>6.9544999999999995</c:v>
                </c:pt>
                <c:pt idx="292">
                  <c:v>6.6624999999999996</c:v>
                </c:pt>
                <c:pt idx="293">
                  <c:v>6.8125999999999998</c:v>
                </c:pt>
                <c:pt idx="294">
                  <c:v>6.7296999999999993</c:v>
                </c:pt>
                <c:pt idx="295">
                  <c:v>6.8433000000000002</c:v>
                </c:pt>
                <c:pt idx="296">
                  <c:v>6.5251000000000001</c:v>
                </c:pt>
                <c:pt idx="297">
                  <c:v>6.5351999999999997</c:v>
                </c:pt>
                <c:pt idx="298">
                  <c:v>6.3863000000000003</c:v>
                </c:pt>
                <c:pt idx="299">
                  <c:v>6.4390999999999998</c:v>
                </c:pt>
                <c:pt idx="300">
                  <c:v>5.9760999999999997</c:v>
                </c:pt>
                <c:pt idx="301">
                  <c:v>5.9718999999999998</c:v>
                </c:pt>
                <c:pt idx="302">
                  <c:v>5.9127999999999998</c:v>
                </c:pt>
                <c:pt idx="303">
                  <c:v>5.9234999999999998</c:v>
                </c:pt>
                <c:pt idx="304">
                  <c:v>5.3853999999999997</c:v>
                </c:pt>
                <c:pt idx="305">
                  <c:v>5.5364000000000004</c:v>
                </c:pt>
                <c:pt idx="306">
                  <c:v>5.3826999999999998</c:v>
                </c:pt>
                <c:pt idx="307">
                  <c:v>5.3093000000000004</c:v>
                </c:pt>
                <c:pt idx="308">
                  <c:v>4.9276</c:v>
                </c:pt>
                <c:pt idx="309">
                  <c:v>5.0978000000000003</c:v>
                </c:pt>
                <c:pt idx="310">
                  <c:v>5.1238000000000001</c:v>
                </c:pt>
                <c:pt idx="311">
                  <c:v>4.8902000000000001</c:v>
                </c:pt>
                <c:pt idx="312">
                  <c:v>4.8399000000000001</c:v>
                </c:pt>
                <c:pt idx="313">
                  <c:v>4.6798000000000002</c:v>
                </c:pt>
                <c:pt idx="314">
                  <c:v>4.7874999999999996</c:v>
                </c:pt>
                <c:pt idx="315">
                  <c:v>4.9640000000000004</c:v>
                </c:pt>
                <c:pt idx="316">
                  <c:v>5.0746000000000002</c:v>
                </c:pt>
                <c:pt idx="317">
                  <c:v>5.1524999999999999</c:v>
                </c:pt>
                <c:pt idx="318">
                  <c:v>5.1238000000000001</c:v>
                </c:pt>
                <c:pt idx="319">
                  <c:v>5.3350999999999997</c:v>
                </c:pt>
                <c:pt idx="320">
                  <c:v>5.7072000000000003</c:v>
                </c:pt>
                <c:pt idx="321">
                  <c:v>5.7513000000000005</c:v>
                </c:pt>
                <c:pt idx="322">
                  <c:v>5.7831999999999999</c:v>
                </c:pt>
                <c:pt idx="323">
                  <c:v>5.6137999999999995</c:v>
                </c:pt>
                <c:pt idx="324">
                  <c:v>6.1700999999999997</c:v>
                </c:pt>
                <c:pt idx="325">
                  <c:v>6.1950000000000003</c:v>
                </c:pt>
                <c:pt idx="326">
                  <c:v>6.1700999999999997</c:v>
                </c:pt>
                <c:pt idx="327">
                  <c:v>6.2158999999999995</c:v>
                </c:pt>
                <c:pt idx="328">
                  <c:v>6.5369000000000002</c:v>
                </c:pt>
                <c:pt idx="329">
                  <c:v>6.5638000000000005</c:v>
                </c:pt>
                <c:pt idx="330">
                  <c:v>6.6282999999999994</c:v>
                </c:pt>
                <c:pt idx="331">
                  <c:v>6.6866000000000003</c:v>
                </c:pt>
                <c:pt idx="332">
                  <c:v>6.8294999999999995</c:v>
                </c:pt>
                <c:pt idx="333">
                  <c:v>6.8782999999999994</c:v>
                </c:pt>
                <c:pt idx="334">
                  <c:v>6.8094999999999999</c:v>
                </c:pt>
                <c:pt idx="335">
                  <c:v>6.8094999999999999</c:v>
                </c:pt>
                <c:pt idx="336">
                  <c:v>6.9663000000000004</c:v>
                </c:pt>
                <c:pt idx="337">
                  <c:v>7.0072999999999999</c:v>
                </c:pt>
                <c:pt idx="338">
                  <c:v>6.9912999999999998</c:v>
                </c:pt>
                <c:pt idx="339">
                  <c:v>7.0407000000000002</c:v>
                </c:pt>
                <c:pt idx="340">
                  <c:v>7.0290999999999997</c:v>
                </c:pt>
                <c:pt idx="341">
                  <c:v>6.9897999999999998</c:v>
                </c:pt>
                <c:pt idx="342">
                  <c:v>7.0030000000000001</c:v>
                </c:pt>
                <c:pt idx="343">
                  <c:v>6.9722</c:v>
                </c:pt>
                <c:pt idx="344">
                  <c:v>6.9516</c:v>
                </c:pt>
                <c:pt idx="345">
                  <c:v>6.9780999999999995</c:v>
                </c:pt>
                <c:pt idx="346">
                  <c:v>7.0204000000000004</c:v>
                </c:pt>
                <c:pt idx="347">
                  <c:v>7.032</c:v>
                </c:pt>
                <c:pt idx="348">
                  <c:v>6.9069000000000003</c:v>
                </c:pt>
                <c:pt idx="349">
                  <c:v>6.9054000000000002</c:v>
                </c:pt>
                <c:pt idx="350">
                  <c:v>6.8706999999999994</c:v>
                </c:pt>
                <c:pt idx="351">
                  <c:v>6.8827999999999996</c:v>
                </c:pt>
                <c:pt idx="352">
                  <c:v>6.7343999999999999</c:v>
                </c:pt>
                <c:pt idx="353">
                  <c:v>6.6510999999999996</c:v>
                </c:pt>
                <c:pt idx="354">
                  <c:v>6.6866000000000003</c:v>
                </c:pt>
                <c:pt idx="355">
                  <c:v>6.5853999999999999</c:v>
                </c:pt>
                <c:pt idx="356">
                  <c:v>6.3324999999999996</c:v>
                </c:pt>
                <c:pt idx="357">
                  <c:v>6.2120999999999995</c:v>
                </c:pt>
                <c:pt idx="358">
                  <c:v>6.2738999999999994</c:v>
                </c:pt>
                <c:pt idx="359">
                  <c:v>6.2608999999999995</c:v>
                </c:pt>
                <c:pt idx="360">
                  <c:v>5.8478000000000003</c:v>
                </c:pt>
                <c:pt idx="361">
                  <c:v>5.7490000000000006</c:v>
                </c:pt>
                <c:pt idx="362">
                  <c:v>5.7351000000000001</c:v>
                </c:pt>
                <c:pt idx="363">
                  <c:v>5.6040000000000001</c:v>
                </c:pt>
                <c:pt idx="364">
                  <c:v>5.3520000000000003</c:v>
                </c:pt>
                <c:pt idx="365">
                  <c:v>5.0978000000000003</c:v>
                </c:pt>
                <c:pt idx="366">
                  <c:v>5.1205999999999996</c:v>
                </c:pt>
                <c:pt idx="367">
                  <c:v>5.1365999999999996</c:v>
                </c:pt>
                <c:pt idx="368">
                  <c:v>4.7498000000000005</c:v>
                </c:pt>
                <c:pt idx="369">
                  <c:v>4.5655000000000001</c:v>
                </c:pt>
                <c:pt idx="370">
                  <c:v>4.2694000000000001</c:v>
                </c:pt>
                <c:pt idx="371">
                  <c:v>4.6288999999999998</c:v>
                </c:pt>
                <c:pt idx="372">
                  <c:v>4.6932999999999998</c:v>
                </c:pt>
                <c:pt idx="373">
                  <c:v>4.4867999999999997</c:v>
                </c:pt>
                <c:pt idx="374">
                  <c:v>4.3699000000000003</c:v>
                </c:pt>
                <c:pt idx="375">
                  <c:v>4.5603999999999996</c:v>
                </c:pt>
                <c:pt idx="376">
                  <c:v>4.9889999999999999</c:v>
                </c:pt>
                <c:pt idx="377">
                  <c:v>5.3350999999999997</c:v>
                </c:pt>
                <c:pt idx="378">
                  <c:v>5.0780000000000003</c:v>
                </c:pt>
                <c:pt idx="379">
                  <c:v>5.3575999999999997</c:v>
                </c:pt>
                <c:pt idx="380">
                  <c:v>5.7024999999999997</c:v>
                </c:pt>
                <c:pt idx="381">
                  <c:v>6.0070999999999994</c:v>
                </c:pt>
                <c:pt idx="382">
                  <c:v>5.6406000000000001</c:v>
                </c:pt>
                <c:pt idx="383">
                  <c:v>5.8079000000000001</c:v>
                </c:pt>
                <c:pt idx="384">
                  <c:v>6.2404000000000002</c:v>
                </c:pt>
                <c:pt idx="385">
                  <c:v>6.4251000000000005</c:v>
                </c:pt>
                <c:pt idx="386">
                  <c:v>6.2534000000000001</c:v>
                </c:pt>
                <c:pt idx="387">
                  <c:v>6.2608999999999995</c:v>
                </c:pt>
                <c:pt idx="388">
                  <c:v>6.6299000000000001</c:v>
                </c:pt>
                <c:pt idx="389">
                  <c:v>6.6979000000000006</c:v>
                </c:pt>
                <c:pt idx="390">
                  <c:v>6.7313000000000001</c:v>
                </c:pt>
                <c:pt idx="391">
                  <c:v>6.7089999999999996</c:v>
                </c:pt>
                <c:pt idx="392">
                  <c:v>6.8902999999999999</c:v>
                </c:pt>
                <c:pt idx="393">
                  <c:v>6.9084000000000003</c:v>
                </c:pt>
                <c:pt idx="394">
                  <c:v>6.9024000000000001</c:v>
                </c:pt>
                <c:pt idx="395">
                  <c:v>7.0219000000000005</c:v>
                </c:pt>
                <c:pt idx="396">
                  <c:v>7.0087999999999999</c:v>
                </c:pt>
                <c:pt idx="397">
                  <c:v>7.0808</c:v>
                </c:pt>
                <c:pt idx="398">
                  <c:v>6.9795999999999996</c:v>
                </c:pt>
                <c:pt idx="399">
                  <c:v>7.0030000000000001</c:v>
                </c:pt>
                <c:pt idx="400">
                  <c:v>7.1708999999999996</c:v>
                </c:pt>
                <c:pt idx="401">
                  <c:v>7.1597</c:v>
                </c:pt>
                <c:pt idx="402">
                  <c:v>7.1806000000000001</c:v>
                </c:pt>
                <c:pt idx="403">
                  <c:v>7.1105999999999998</c:v>
                </c:pt>
                <c:pt idx="404">
                  <c:v>7.1416000000000004</c:v>
                </c:pt>
                <c:pt idx="405">
                  <c:v>7.1274999999999995</c:v>
                </c:pt>
                <c:pt idx="406">
                  <c:v>7.0964</c:v>
                </c:pt>
                <c:pt idx="407">
                  <c:v>7.1177000000000001</c:v>
                </c:pt>
                <c:pt idx="408">
                  <c:v>7.1373999999999995</c:v>
                </c:pt>
                <c:pt idx="409">
                  <c:v>7.0434999999999999</c:v>
                </c:pt>
                <c:pt idx="410">
                  <c:v>7.0160999999999998</c:v>
                </c:pt>
                <c:pt idx="411">
                  <c:v>7.0305999999999997</c:v>
                </c:pt>
                <c:pt idx="412">
                  <c:v>6.9722</c:v>
                </c:pt>
                <c:pt idx="413">
                  <c:v>6.8217999999999996</c:v>
                </c:pt>
                <c:pt idx="414">
                  <c:v>6.8782999999999994</c:v>
                </c:pt>
                <c:pt idx="415">
                  <c:v>6.8325999999999993</c:v>
                </c:pt>
                <c:pt idx="416">
                  <c:v>6.7534000000000001</c:v>
                </c:pt>
                <c:pt idx="417">
                  <c:v>6.5886999999999993</c:v>
                </c:pt>
                <c:pt idx="418">
                  <c:v>6.5654000000000003</c:v>
                </c:pt>
                <c:pt idx="419">
                  <c:v>6.5870999999999995</c:v>
                </c:pt>
                <c:pt idx="420">
                  <c:v>6.5098000000000003</c:v>
                </c:pt>
                <c:pt idx="421">
                  <c:v>6.2683</c:v>
                </c:pt>
                <c:pt idx="422">
                  <c:v>6.1391</c:v>
                </c:pt>
                <c:pt idx="423">
                  <c:v>6.2720000000000002</c:v>
                </c:pt>
                <c:pt idx="424">
                  <c:v>5.9968000000000004</c:v>
                </c:pt>
                <c:pt idx="425">
                  <c:v>5.7259000000000002</c:v>
                </c:pt>
                <c:pt idx="426">
                  <c:v>5.6550000000000002</c:v>
                </c:pt>
                <c:pt idx="427">
                  <c:v>5.7001999999999997</c:v>
                </c:pt>
                <c:pt idx="428">
                  <c:v>5.3992000000000004</c:v>
                </c:pt>
                <c:pt idx="429">
                  <c:v>4.8079000000000001</c:v>
                </c:pt>
                <c:pt idx="430">
                  <c:v>4.8555999999999999</c:v>
                </c:pt>
                <c:pt idx="431">
                  <c:v>4.9459</c:v>
                </c:pt>
                <c:pt idx="432">
                  <c:v>4.8239999999999998</c:v>
                </c:pt>
                <c:pt idx="433">
                  <c:v>4.3247</c:v>
                </c:pt>
                <c:pt idx="434">
                  <c:v>4.4360999999999997</c:v>
                </c:pt>
                <c:pt idx="435">
                  <c:v>4.6097999999999999</c:v>
                </c:pt>
                <c:pt idx="436">
                  <c:v>3.8466</c:v>
                </c:pt>
                <c:pt idx="437">
                  <c:v>4.4532999999999996</c:v>
                </c:pt>
                <c:pt idx="438">
                  <c:v>4.7020999999999997</c:v>
                </c:pt>
                <c:pt idx="439">
                  <c:v>4.5084</c:v>
                </c:pt>
                <c:pt idx="440">
                  <c:v>4.7792000000000003</c:v>
                </c:pt>
                <c:pt idx="441">
                  <c:v>5.5415000000000001</c:v>
                </c:pt>
                <c:pt idx="442">
                  <c:v>5.4584000000000001</c:v>
                </c:pt>
                <c:pt idx="443">
                  <c:v>5.5133000000000001</c:v>
                </c:pt>
                <c:pt idx="444">
                  <c:v>5.5565999999999995</c:v>
                </c:pt>
                <c:pt idx="445">
                  <c:v>5.9127999999999998</c:v>
                </c:pt>
                <c:pt idx="446">
                  <c:v>5.9802</c:v>
                </c:pt>
                <c:pt idx="447">
                  <c:v>6.0438000000000001</c:v>
                </c:pt>
                <c:pt idx="448">
                  <c:v>6.1968999999999994</c:v>
                </c:pt>
                <c:pt idx="449">
                  <c:v>6.4426000000000005</c:v>
                </c:pt>
                <c:pt idx="450">
                  <c:v>6.4582999999999995</c:v>
                </c:pt>
                <c:pt idx="451">
                  <c:v>6.4234</c:v>
                </c:pt>
                <c:pt idx="452">
                  <c:v>6.6657000000000002</c:v>
                </c:pt>
                <c:pt idx="453">
                  <c:v>6.7376000000000005</c:v>
                </c:pt>
                <c:pt idx="454">
                  <c:v>6.8064</c:v>
                </c:pt>
                <c:pt idx="455">
                  <c:v>6.7549000000000001</c:v>
                </c:pt>
                <c:pt idx="456">
                  <c:v>6.8017000000000003</c:v>
                </c:pt>
                <c:pt idx="457">
                  <c:v>6.8933</c:v>
                </c:pt>
                <c:pt idx="458">
                  <c:v>6.9247999999999994</c:v>
                </c:pt>
                <c:pt idx="459">
                  <c:v>6.8386999999999993</c:v>
                </c:pt>
                <c:pt idx="460">
                  <c:v>6.8523999999999994</c:v>
                </c:pt>
                <c:pt idx="461">
                  <c:v>7.0290999999999997</c:v>
                </c:pt>
                <c:pt idx="462">
                  <c:v>6.984</c:v>
                </c:pt>
                <c:pt idx="463">
                  <c:v>6.9824999999999999</c:v>
                </c:pt>
                <c:pt idx="464">
                  <c:v>7.0059000000000005</c:v>
                </c:pt>
                <c:pt idx="465">
                  <c:v>7.1063999999999998</c:v>
                </c:pt>
                <c:pt idx="466">
                  <c:v>7.0363000000000007</c:v>
                </c:pt>
                <c:pt idx="467">
                  <c:v>7.0145999999999997</c:v>
                </c:pt>
                <c:pt idx="468">
                  <c:v>7.0493000000000006</c:v>
                </c:pt>
                <c:pt idx="469">
                  <c:v>6.9470999999999998</c:v>
                </c:pt>
                <c:pt idx="470">
                  <c:v>6.8994</c:v>
                </c:pt>
                <c:pt idx="471">
                  <c:v>6.9382000000000001</c:v>
                </c:pt>
                <c:pt idx="472">
                  <c:v>6.8797999999999995</c:v>
                </c:pt>
                <c:pt idx="473">
                  <c:v>6.7470999999999997</c:v>
                </c:pt>
                <c:pt idx="474">
                  <c:v>6.8140999999999998</c:v>
                </c:pt>
                <c:pt idx="475">
                  <c:v>6.7408000000000001</c:v>
                </c:pt>
                <c:pt idx="476">
                  <c:v>6.7122000000000002</c:v>
                </c:pt>
                <c:pt idx="477">
                  <c:v>6.4703999999999997</c:v>
                </c:pt>
                <c:pt idx="478">
                  <c:v>6.4840999999999998</c:v>
                </c:pt>
                <c:pt idx="479">
                  <c:v>6.5953999999999997</c:v>
                </c:pt>
                <c:pt idx="480">
                  <c:v>6.4215999999999998</c:v>
                </c:pt>
                <c:pt idx="481">
                  <c:v>6.1738999999999997</c:v>
                </c:pt>
                <c:pt idx="482">
                  <c:v>6.0739999999999998</c:v>
                </c:pt>
                <c:pt idx="483">
                  <c:v>6.1076999999999995</c:v>
                </c:pt>
                <c:pt idx="484">
                  <c:v>6.1195000000000004</c:v>
                </c:pt>
                <c:pt idx="485">
                  <c:v>5.8390000000000004</c:v>
                </c:pt>
                <c:pt idx="486">
                  <c:v>5.7513000000000005</c:v>
                </c:pt>
                <c:pt idx="487">
                  <c:v>5.7001999999999997</c:v>
                </c:pt>
                <c:pt idx="488">
                  <c:v>5.6235999999999997</c:v>
                </c:pt>
                <c:pt idx="489">
                  <c:v>5.3179999999999996</c:v>
                </c:pt>
                <c:pt idx="490">
                  <c:v>5.2447999999999997</c:v>
                </c:pt>
                <c:pt idx="491">
                  <c:v>5.1365999999999996</c:v>
                </c:pt>
                <c:pt idx="492">
                  <c:v>5.3350999999999997</c:v>
                </c:pt>
                <c:pt idx="493">
                  <c:v>4.9676</c:v>
                </c:pt>
                <c:pt idx="494">
                  <c:v>4.9995000000000003</c:v>
                </c:pt>
                <c:pt idx="495">
                  <c:v>4.7541000000000002</c:v>
                </c:pt>
                <c:pt idx="496">
                  <c:v>4.8632999999999997</c:v>
                </c:pt>
                <c:pt idx="497">
                  <c:v>4.5603999999999996</c:v>
                </c:pt>
                <c:pt idx="498">
                  <c:v>4.5853999999999999</c:v>
                </c:pt>
                <c:pt idx="499">
                  <c:v>4.6288999999999998</c:v>
                </c:pt>
                <c:pt idx="500">
                  <c:v>4.6146000000000003</c:v>
                </c:pt>
                <c:pt idx="501">
                  <c:v>4.2976000000000001</c:v>
                </c:pt>
                <c:pt idx="502">
                  <c:v>4.3571999999999997</c:v>
                </c:pt>
                <c:pt idx="503">
                  <c:v>4.3507999999999996</c:v>
                </c:pt>
                <c:pt idx="504">
                  <c:v>4.3699000000000003</c:v>
                </c:pt>
                <c:pt idx="505">
                  <c:v>4.3113000000000001</c:v>
                </c:pt>
                <c:pt idx="506">
                  <c:v>4.2907000000000002</c:v>
                </c:pt>
                <c:pt idx="507">
                  <c:v>4.4066999999999998</c:v>
                </c:pt>
                <c:pt idx="508">
                  <c:v>4.2401</c:v>
                </c:pt>
                <c:pt idx="509">
                  <c:v>4.0975000000000001</c:v>
                </c:pt>
                <c:pt idx="510">
                  <c:v>4.2694000000000001</c:v>
                </c:pt>
                <c:pt idx="511">
                  <c:v>4.4645999999999999</c:v>
                </c:pt>
                <c:pt idx="512">
                  <c:v>4.2476000000000003</c:v>
                </c:pt>
                <c:pt idx="513">
                  <c:v>4.4475999999999996</c:v>
                </c:pt>
                <c:pt idx="514">
                  <c:v>3.9266999999999999</c:v>
                </c:pt>
                <c:pt idx="515">
                  <c:v>4.4589999999999996</c:v>
                </c:pt>
                <c:pt idx="516">
                  <c:v>3.8814000000000002</c:v>
                </c:pt>
                <c:pt idx="517">
                  <c:v>4.0258000000000003</c:v>
                </c:pt>
                <c:pt idx="518">
                  <c:v>4.3761000000000001</c:v>
                </c:pt>
                <c:pt idx="519">
                  <c:v>4.4419000000000004</c:v>
                </c:pt>
                <c:pt idx="520">
                  <c:v>4.3312999999999997</c:v>
                </c:pt>
                <c:pt idx="521">
                  <c:v>4.1431000000000004</c:v>
                </c:pt>
                <c:pt idx="522">
                  <c:v>4.3379000000000003</c:v>
                </c:pt>
                <c:pt idx="523">
                  <c:v>4.2172000000000001</c:v>
                </c:pt>
                <c:pt idx="524">
                  <c:v>4.0780000000000003</c:v>
                </c:pt>
                <c:pt idx="525">
                  <c:v>4.3312999999999997</c:v>
                </c:pt>
                <c:pt idx="526">
                  <c:v>4.1162000000000001</c:v>
                </c:pt>
                <c:pt idx="527">
                  <c:v>3.9914000000000001</c:v>
                </c:pt>
                <c:pt idx="528">
                  <c:v>3.9405000000000001</c:v>
                </c:pt>
                <c:pt idx="529">
                  <c:v>4.3247</c:v>
                </c:pt>
                <c:pt idx="530">
                  <c:v>4.3312999999999997</c:v>
                </c:pt>
                <c:pt idx="531">
                  <c:v>3.9539</c:v>
                </c:pt>
                <c:pt idx="532">
                  <c:v>3.9266999999999999</c:v>
                </c:pt>
                <c:pt idx="533">
                  <c:v>4.0258000000000003</c:v>
                </c:pt>
                <c:pt idx="534">
                  <c:v>4.1068999999999996</c:v>
                </c:pt>
                <c:pt idx="535">
                  <c:v>4.1604000000000001</c:v>
                </c:pt>
                <c:pt idx="536">
                  <c:v>3.7307000000000001</c:v>
                </c:pt>
                <c:pt idx="537">
                  <c:v>4.2325999999999997</c:v>
                </c:pt>
                <c:pt idx="538">
                  <c:v>4.2476000000000003</c:v>
                </c:pt>
                <c:pt idx="539">
                  <c:v>4.6843000000000004</c:v>
                </c:pt>
                <c:pt idx="540">
                  <c:v>4.1068999999999996</c:v>
                </c:pt>
                <c:pt idx="541">
                  <c:v>4.5804999999999998</c:v>
                </c:pt>
                <c:pt idx="542">
                  <c:v>3.8281000000000001</c:v>
                </c:pt>
                <c:pt idx="543">
                  <c:v>4.4475999999999996</c:v>
                </c:pt>
                <c:pt idx="544">
                  <c:v>4.1853999999999996</c:v>
                </c:pt>
                <c:pt idx="545">
                  <c:v>4.1688999999999998</c:v>
                </c:pt>
                <c:pt idx="546">
                  <c:v>4.1342999999999996</c:v>
                </c:pt>
                <c:pt idx="547">
                  <c:v>4.0258000000000003</c:v>
                </c:pt>
                <c:pt idx="548">
                  <c:v>4.2401</c:v>
                </c:pt>
                <c:pt idx="549">
                  <c:v>4.1601999999999997</c:v>
                </c:pt>
                <c:pt idx="550">
                  <c:v>4.2476000000000003</c:v>
                </c:pt>
                <c:pt idx="551">
                  <c:v>4.1250999999999998</c:v>
                </c:pt>
                <c:pt idx="552">
                  <c:v>3.7854000000000001</c:v>
                </c:pt>
                <c:pt idx="553">
                  <c:v>3.6427999999999998</c:v>
                </c:pt>
                <c:pt idx="554">
                  <c:v>4.1688999999999998</c:v>
                </c:pt>
                <c:pt idx="555">
                  <c:v>4.0366999999999997</c:v>
                </c:pt>
                <c:pt idx="556">
                  <c:v>4.1688999999999998</c:v>
                </c:pt>
                <c:pt idx="557">
                  <c:v>3.9910999999999999</c:v>
                </c:pt>
                <c:pt idx="558">
                  <c:v>3.8466</c:v>
                </c:pt>
                <c:pt idx="559">
                  <c:v>3.8971999999999998</c:v>
                </c:pt>
                <c:pt idx="560">
                  <c:v>3.9792999999999998</c:v>
                </c:pt>
                <c:pt idx="561">
                  <c:v>4.1341000000000001</c:v>
                </c:pt>
                <c:pt idx="562">
                  <c:v>3.8967999999999998</c:v>
                </c:pt>
                <c:pt idx="563">
                  <c:v>3.8077000000000001</c:v>
                </c:pt>
                <c:pt idx="564">
                  <c:v>3.8810000000000002</c:v>
                </c:pt>
                <c:pt idx="565">
                  <c:v>4.1516000000000002</c:v>
                </c:pt>
                <c:pt idx="566">
                  <c:v>4.1516000000000002</c:v>
                </c:pt>
                <c:pt idx="567">
                  <c:v>3.9262999999999999</c:v>
                </c:pt>
                <c:pt idx="568">
                  <c:v>4.2092000000000001</c:v>
                </c:pt>
                <c:pt idx="569">
                  <c:v>4.0975000000000001</c:v>
                </c:pt>
                <c:pt idx="570">
                  <c:v>3.8275999999999999</c:v>
                </c:pt>
                <c:pt idx="571">
                  <c:v>4.0679999999999996</c:v>
                </c:pt>
                <c:pt idx="572">
                  <c:v>3.8077000000000001</c:v>
                </c:pt>
                <c:pt idx="573">
                  <c:v>3.8275999999999999</c:v>
                </c:pt>
                <c:pt idx="574">
                  <c:v>4.1429</c:v>
                </c:pt>
                <c:pt idx="575">
                  <c:v>4.2248000000000001</c:v>
                </c:pt>
                <c:pt idx="576">
                  <c:v>3.8281000000000001</c:v>
                </c:pt>
                <c:pt idx="577">
                  <c:v>3.7603</c:v>
                </c:pt>
                <c:pt idx="578">
                  <c:v>4.3110999999999997</c:v>
                </c:pt>
                <c:pt idx="579">
                  <c:v>4.0147000000000004</c:v>
                </c:pt>
                <c:pt idx="580">
                  <c:v>4.2093999999999996</c:v>
                </c:pt>
                <c:pt idx="581">
                  <c:v>4.3945999999999996</c:v>
                </c:pt>
                <c:pt idx="582">
                  <c:v>4.1852</c:v>
                </c:pt>
                <c:pt idx="583">
                  <c:v>3.9262999999999999</c:v>
                </c:pt>
                <c:pt idx="584">
                  <c:v>4.0575999999999999</c:v>
                </c:pt>
                <c:pt idx="585">
                  <c:v>4.0575999999999999</c:v>
                </c:pt>
                <c:pt idx="586">
                  <c:v>4.2694000000000001</c:v>
                </c:pt>
                <c:pt idx="587">
                  <c:v>4.1250999999999998</c:v>
                </c:pt>
                <c:pt idx="588">
                  <c:v>4.1772</c:v>
                </c:pt>
                <c:pt idx="589">
                  <c:v>3.6959</c:v>
                </c:pt>
                <c:pt idx="590">
                  <c:v>3.8810000000000002</c:v>
                </c:pt>
                <c:pt idx="591">
                  <c:v>4.2548000000000004</c:v>
                </c:pt>
                <c:pt idx="592">
                  <c:v>3.9121999999999999</c:v>
                </c:pt>
                <c:pt idx="593">
                  <c:v>3.6959</c:v>
                </c:pt>
                <c:pt idx="594">
                  <c:v>4.3441999999999998</c:v>
                </c:pt>
                <c:pt idx="595">
                  <c:v>4.0029000000000003</c:v>
                </c:pt>
                <c:pt idx="596">
                  <c:v>4.0575999999999999</c:v>
                </c:pt>
                <c:pt idx="597">
                  <c:v>3.8647</c:v>
                </c:pt>
                <c:pt idx="598">
                  <c:v>4.3312999999999997</c:v>
                </c:pt>
                <c:pt idx="599">
                  <c:v>3.9910999999999999</c:v>
                </c:pt>
                <c:pt idx="600">
                  <c:v>3.9405000000000001</c:v>
                </c:pt>
                <c:pt idx="601">
                  <c:v>3.9668000000000001</c:v>
                </c:pt>
                <c:pt idx="602">
                  <c:v>4.3312999999999997</c:v>
                </c:pt>
                <c:pt idx="603">
                  <c:v>3.8643000000000001</c:v>
                </c:pt>
                <c:pt idx="604">
                  <c:v>3.6427999999999998</c:v>
                </c:pt>
                <c:pt idx="605">
                  <c:v>4.1253000000000002</c:v>
                </c:pt>
                <c:pt idx="606">
                  <c:v>3.8814000000000002</c:v>
                </c:pt>
                <c:pt idx="607">
                  <c:v>3.8275999999999999</c:v>
                </c:pt>
                <c:pt idx="608">
                  <c:v>3.9668000000000001</c:v>
                </c:pt>
                <c:pt idx="609">
                  <c:v>3.8810000000000002</c:v>
                </c:pt>
                <c:pt idx="610">
                  <c:v>4.2766000000000002</c:v>
                </c:pt>
                <c:pt idx="611">
                  <c:v>3.8814000000000002</c:v>
                </c:pt>
                <c:pt idx="612">
                  <c:v>4.2904999999999998</c:v>
                </c:pt>
                <c:pt idx="613">
                  <c:v>4.0473999999999997</c:v>
                </c:pt>
                <c:pt idx="614">
                  <c:v>4.1253000000000002</c:v>
                </c:pt>
                <c:pt idx="615">
                  <c:v>3.8814000000000002</c:v>
                </c:pt>
                <c:pt idx="616">
                  <c:v>4.0780000000000003</c:v>
                </c:pt>
                <c:pt idx="617">
                  <c:v>4.1516000000000002</c:v>
                </c:pt>
                <c:pt idx="618">
                  <c:v>4.1159999999999997</c:v>
                </c:pt>
                <c:pt idx="619">
                  <c:v>3.9539</c:v>
                </c:pt>
                <c:pt idx="620">
                  <c:v>4.1516000000000002</c:v>
                </c:pt>
                <c:pt idx="621">
                  <c:v>4.4126000000000003</c:v>
                </c:pt>
                <c:pt idx="622">
                  <c:v>4.3179999999999996</c:v>
                </c:pt>
                <c:pt idx="623">
                  <c:v>3.9266999999999999</c:v>
                </c:pt>
                <c:pt idx="624">
                  <c:v>4.1769999999999996</c:v>
                </c:pt>
                <c:pt idx="625">
                  <c:v>4.1853999999999996</c:v>
                </c:pt>
                <c:pt idx="626">
                  <c:v>4.2015000000000002</c:v>
                </c:pt>
                <c:pt idx="627">
                  <c:v>4.2476000000000003</c:v>
                </c:pt>
                <c:pt idx="628">
                  <c:v>4.2248999999999999</c:v>
                </c:pt>
                <c:pt idx="629">
                  <c:v>4.3444000000000003</c:v>
                </c:pt>
                <c:pt idx="630">
                  <c:v>4.0679999999999996</c:v>
                </c:pt>
                <c:pt idx="631">
                  <c:v>4.1688999999999998</c:v>
                </c:pt>
                <c:pt idx="632">
                  <c:v>4.2093999999999996</c:v>
                </c:pt>
                <c:pt idx="633">
                  <c:v>4.0578000000000003</c:v>
                </c:pt>
                <c:pt idx="634">
                  <c:v>4.3444000000000003</c:v>
                </c:pt>
                <c:pt idx="635">
                  <c:v>4.2015000000000002</c:v>
                </c:pt>
                <c:pt idx="636">
                  <c:v>4.1342999999999996</c:v>
                </c:pt>
                <c:pt idx="637">
                  <c:v>4.2476000000000003</c:v>
                </c:pt>
                <c:pt idx="638">
                  <c:v>4.4922000000000004</c:v>
                </c:pt>
                <c:pt idx="639">
                  <c:v>4.0366999999999997</c:v>
                </c:pt>
                <c:pt idx="640">
                  <c:v>4.3113000000000001</c:v>
                </c:pt>
                <c:pt idx="641">
                  <c:v>4.2476000000000003</c:v>
                </c:pt>
                <c:pt idx="642">
                  <c:v>4.6661000000000001</c:v>
                </c:pt>
                <c:pt idx="643">
                  <c:v>4.5603999999999996</c:v>
                </c:pt>
                <c:pt idx="644">
                  <c:v>4.4757999999999996</c:v>
                </c:pt>
                <c:pt idx="645">
                  <c:v>4.1772</c:v>
                </c:pt>
                <c:pt idx="646">
                  <c:v>4.5552999999999999</c:v>
                </c:pt>
                <c:pt idx="647">
                  <c:v>4.4360999999999997</c:v>
                </c:pt>
                <c:pt idx="648">
                  <c:v>3.9405000000000001</c:v>
                </c:pt>
                <c:pt idx="649">
                  <c:v>4.0578000000000003</c:v>
                </c:pt>
                <c:pt idx="650">
                  <c:v>4.2172000000000001</c:v>
                </c:pt>
                <c:pt idx="651">
                  <c:v>4.6146000000000003</c:v>
                </c:pt>
                <c:pt idx="652">
                  <c:v>4.2476000000000003</c:v>
                </c:pt>
                <c:pt idx="653">
                  <c:v>4.3635999999999999</c:v>
                </c:pt>
                <c:pt idx="654">
                  <c:v>4.2694000000000001</c:v>
                </c:pt>
                <c:pt idx="655">
                  <c:v>4.1431000000000004</c:v>
                </c:pt>
                <c:pt idx="656">
                  <c:v>4.0679999999999996</c:v>
                </c:pt>
                <c:pt idx="657">
                  <c:v>4.2907000000000002</c:v>
                </c:pt>
                <c:pt idx="658">
                  <c:v>4.3247</c:v>
                </c:pt>
                <c:pt idx="659">
                  <c:v>4.2836999999999996</c:v>
                </c:pt>
                <c:pt idx="660">
                  <c:v>4.1688999999999998</c:v>
                </c:pt>
                <c:pt idx="661">
                  <c:v>4.2248999999999999</c:v>
                </c:pt>
                <c:pt idx="662">
                  <c:v>4.3247</c:v>
                </c:pt>
                <c:pt idx="663">
                  <c:v>4.1162000000000001</c:v>
                </c:pt>
                <c:pt idx="664">
                  <c:v>4.3945999999999996</c:v>
                </c:pt>
                <c:pt idx="665">
                  <c:v>3.8071999999999999</c:v>
                </c:pt>
                <c:pt idx="666">
                  <c:v>4.6001000000000003</c:v>
                </c:pt>
                <c:pt idx="667">
                  <c:v>4.5030999999999999</c:v>
                </c:pt>
                <c:pt idx="668">
                  <c:v>4.1068999999999996</c:v>
                </c:pt>
                <c:pt idx="669">
                  <c:v>4.1853999999999996</c:v>
                </c:pt>
                <c:pt idx="670">
                  <c:v>3.9121999999999999</c:v>
                </c:pt>
                <c:pt idx="671">
                  <c:v>4.0975000000000001</c:v>
                </c:pt>
                <c:pt idx="672">
                  <c:v>4.1853999999999996</c:v>
                </c:pt>
                <c:pt idx="673">
                  <c:v>4.0473999999999997</c:v>
                </c:pt>
                <c:pt idx="674">
                  <c:v>4.4475999999999996</c:v>
                </c:pt>
                <c:pt idx="675">
                  <c:v>4.1604000000000001</c:v>
                </c:pt>
                <c:pt idx="676">
                  <c:v>4.3247</c:v>
                </c:pt>
                <c:pt idx="677">
                  <c:v>3.9668000000000001</c:v>
                </c:pt>
                <c:pt idx="678">
                  <c:v>4.2476000000000003</c:v>
                </c:pt>
                <c:pt idx="679">
                  <c:v>4.0678000000000001</c:v>
                </c:pt>
                <c:pt idx="680">
                  <c:v>4.1162000000000001</c:v>
                </c:pt>
                <c:pt idx="681">
                  <c:v>4.4184000000000001</c:v>
                </c:pt>
                <c:pt idx="682">
                  <c:v>4.1253000000000002</c:v>
                </c:pt>
                <c:pt idx="683">
                  <c:v>4.1853999999999996</c:v>
                </c:pt>
                <c:pt idx="684">
                  <c:v>4.2015000000000002</c:v>
                </c:pt>
                <c:pt idx="685">
                  <c:v>4.1162000000000001</c:v>
                </c:pt>
                <c:pt idx="686">
                  <c:v>3.9792999999999998</c:v>
                </c:pt>
                <c:pt idx="687">
                  <c:v>4.1250999999999998</c:v>
                </c:pt>
                <c:pt idx="688">
                  <c:v>4.1517999999999997</c:v>
                </c:pt>
                <c:pt idx="689">
                  <c:v>4.0578000000000003</c:v>
                </c:pt>
                <c:pt idx="690">
                  <c:v>4.3113000000000001</c:v>
                </c:pt>
                <c:pt idx="691">
                  <c:v>4.1688999999999998</c:v>
                </c:pt>
                <c:pt idx="692">
                  <c:v>3.7603</c:v>
                </c:pt>
                <c:pt idx="693">
                  <c:v>4.3045</c:v>
                </c:pt>
                <c:pt idx="694">
                  <c:v>4.1431000000000004</c:v>
                </c:pt>
                <c:pt idx="695">
                  <c:v>4.0679999999999996</c:v>
                </c:pt>
                <c:pt idx="696">
                  <c:v>4.1431000000000004</c:v>
                </c:pt>
                <c:pt idx="697">
                  <c:v>3.6959</c:v>
                </c:pt>
                <c:pt idx="698">
                  <c:v>3.847</c:v>
                </c:pt>
                <c:pt idx="699">
                  <c:v>4.2549000000000001</c:v>
                </c:pt>
                <c:pt idx="700">
                  <c:v>3.6949000000000001</c:v>
                </c:pt>
                <c:pt idx="701">
                  <c:v>4.0471000000000004</c:v>
                </c:pt>
                <c:pt idx="702">
                  <c:v>3.8275999999999999</c:v>
                </c:pt>
                <c:pt idx="703">
                  <c:v>4.0471000000000004</c:v>
                </c:pt>
                <c:pt idx="704">
                  <c:v>3.8071999999999999</c:v>
                </c:pt>
                <c:pt idx="705">
                  <c:v>4.2907000000000002</c:v>
                </c:pt>
                <c:pt idx="706">
                  <c:v>4.1517999999999997</c:v>
                </c:pt>
                <c:pt idx="707">
                  <c:v>4.1935000000000002</c:v>
                </c:pt>
                <c:pt idx="708">
                  <c:v>3.6959</c:v>
                </c:pt>
                <c:pt idx="709">
                  <c:v>4.1601999999999997</c:v>
                </c:pt>
                <c:pt idx="710">
                  <c:v>4.3379000000000003</c:v>
                </c:pt>
                <c:pt idx="711">
                  <c:v>4.2548000000000004</c:v>
                </c:pt>
                <c:pt idx="712">
                  <c:v>3.9535999999999998</c:v>
                </c:pt>
                <c:pt idx="713">
                  <c:v>4.2093999999999996</c:v>
                </c:pt>
                <c:pt idx="714">
                  <c:v>3.7854000000000001</c:v>
                </c:pt>
                <c:pt idx="715">
                  <c:v>4.0365000000000002</c:v>
                </c:pt>
                <c:pt idx="716">
                  <c:v>3.8647</c:v>
                </c:pt>
                <c:pt idx="717">
                  <c:v>4.0473999999999997</c:v>
                </c:pt>
                <c:pt idx="718">
                  <c:v>4.2015000000000002</c:v>
                </c:pt>
                <c:pt idx="719">
                  <c:v>4.0471000000000004</c:v>
                </c:pt>
                <c:pt idx="720">
                  <c:v>4.1250999999999998</c:v>
                </c:pt>
                <c:pt idx="721">
                  <c:v>4.2763999999999998</c:v>
                </c:pt>
                <c:pt idx="722">
                  <c:v>4.0255999999999998</c:v>
                </c:pt>
                <c:pt idx="723">
                  <c:v>4.0147000000000004</c:v>
                </c:pt>
                <c:pt idx="724">
                  <c:v>3.847</c:v>
                </c:pt>
                <c:pt idx="725">
                  <c:v>3.8971999999999998</c:v>
                </c:pt>
                <c:pt idx="726">
                  <c:v>4.0679999999999996</c:v>
                </c:pt>
                <c:pt idx="727">
                  <c:v>4.3822999999999999</c:v>
                </c:pt>
                <c:pt idx="728">
                  <c:v>3.8814000000000002</c:v>
                </c:pt>
                <c:pt idx="729">
                  <c:v>4.1517999999999997</c:v>
                </c:pt>
                <c:pt idx="730">
                  <c:v>4.1342999999999996</c:v>
                </c:pt>
                <c:pt idx="731">
                  <c:v>4.0365000000000002</c:v>
                </c:pt>
                <c:pt idx="732">
                  <c:v>3.6949000000000001</c:v>
                </c:pt>
                <c:pt idx="733">
                  <c:v>4.0258000000000003</c:v>
                </c:pt>
                <c:pt idx="734">
                  <c:v>4.1068999999999996</c:v>
                </c:pt>
                <c:pt idx="735">
                  <c:v>4.0780000000000003</c:v>
                </c:pt>
                <c:pt idx="736">
                  <c:v>4.4302999999999999</c:v>
                </c:pt>
                <c:pt idx="737">
                  <c:v>3.9664999999999999</c:v>
                </c:pt>
                <c:pt idx="738">
                  <c:v>3.8281000000000001</c:v>
                </c:pt>
                <c:pt idx="739">
                  <c:v>3.8466</c:v>
                </c:pt>
                <c:pt idx="740">
                  <c:v>4.1253000000000002</c:v>
                </c:pt>
                <c:pt idx="741">
                  <c:v>3.7854000000000001</c:v>
                </c:pt>
                <c:pt idx="742">
                  <c:v>4.0678000000000001</c:v>
                </c:pt>
                <c:pt idx="743">
                  <c:v>4.0144000000000002</c:v>
                </c:pt>
                <c:pt idx="744">
                  <c:v>4.0972</c:v>
                </c:pt>
                <c:pt idx="745">
                  <c:v>4.2548000000000004</c:v>
                </c:pt>
                <c:pt idx="746">
                  <c:v>4.0877999999999997</c:v>
                </c:pt>
                <c:pt idx="747">
                  <c:v>4.1068999999999996</c:v>
                </c:pt>
                <c:pt idx="748">
                  <c:v>3.7848000000000002</c:v>
                </c:pt>
                <c:pt idx="749">
                  <c:v>3.9405000000000001</c:v>
                </c:pt>
                <c:pt idx="750">
                  <c:v>3.8810000000000002</c:v>
                </c:pt>
                <c:pt idx="751">
                  <c:v>4.0876000000000001</c:v>
                </c:pt>
                <c:pt idx="752">
                  <c:v>4.0678000000000001</c:v>
                </c:pt>
                <c:pt idx="753">
                  <c:v>4.1601999999999997</c:v>
                </c:pt>
                <c:pt idx="754">
                  <c:v>4.2399000000000004</c:v>
                </c:pt>
                <c:pt idx="755">
                  <c:v>4.3110999999999997</c:v>
                </c:pt>
                <c:pt idx="756">
                  <c:v>3.7854000000000001</c:v>
                </c:pt>
                <c:pt idx="757">
                  <c:v>3.8071999999999999</c:v>
                </c:pt>
                <c:pt idx="758">
                  <c:v>3.9121999999999999</c:v>
                </c:pt>
                <c:pt idx="759">
                  <c:v>3.8643000000000001</c:v>
                </c:pt>
                <c:pt idx="760">
                  <c:v>4.1068999999999996</c:v>
                </c:pt>
                <c:pt idx="761">
                  <c:v>4.3045</c:v>
                </c:pt>
                <c:pt idx="762">
                  <c:v>4.0975000000000001</c:v>
                </c:pt>
                <c:pt idx="763">
                  <c:v>3.6427999999999998</c:v>
                </c:pt>
                <c:pt idx="764">
                  <c:v>3.9535999999999998</c:v>
                </c:pt>
                <c:pt idx="765">
                  <c:v>3.9535999999999998</c:v>
                </c:pt>
                <c:pt idx="766">
                  <c:v>4.2325999999999997</c:v>
                </c:pt>
                <c:pt idx="767">
                  <c:v>4.2549000000000001</c:v>
                </c:pt>
                <c:pt idx="768">
                  <c:v>4.1772</c:v>
                </c:pt>
                <c:pt idx="769">
                  <c:v>4.1516000000000002</c:v>
                </c:pt>
                <c:pt idx="770">
                  <c:v>3.6427999999999998</c:v>
                </c:pt>
                <c:pt idx="771">
                  <c:v>3.6949000000000001</c:v>
                </c:pt>
                <c:pt idx="772">
                  <c:v>4.2401</c:v>
                </c:pt>
                <c:pt idx="773">
                  <c:v>3.9119000000000002</c:v>
                </c:pt>
                <c:pt idx="774">
                  <c:v>3.8077000000000001</c:v>
                </c:pt>
                <c:pt idx="775">
                  <c:v>4.0678000000000001</c:v>
                </c:pt>
                <c:pt idx="776">
                  <c:v>3.7854000000000001</c:v>
                </c:pt>
                <c:pt idx="777">
                  <c:v>3.9262999999999999</c:v>
                </c:pt>
                <c:pt idx="778">
                  <c:v>4.0575999999999999</c:v>
                </c:pt>
                <c:pt idx="779">
                  <c:v>4.2693000000000003</c:v>
                </c:pt>
                <c:pt idx="780">
                  <c:v>4.2015000000000002</c:v>
                </c:pt>
                <c:pt idx="781">
                  <c:v>3.7854000000000001</c:v>
                </c:pt>
                <c:pt idx="782">
                  <c:v>3.7307000000000001</c:v>
                </c:pt>
                <c:pt idx="783">
                  <c:v>4.0258000000000003</c:v>
                </c:pt>
                <c:pt idx="784">
                  <c:v>4.0147000000000004</c:v>
                </c:pt>
                <c:pt idx="785">
                  <c:v>3.9119000000000002</c:v>
                </c:pt>
                <c:pt idx="786">
                  <c:v>4.1253000000000002</c:v>
                </c:pt>
                <c:pt idx="787">
                  <c:v>4.1517999999999997</c:v>
                </c:pt>
                <c:pt idx="788">
                  <c:v>3.9539</c:v>
                </c:pt>
                <c:pt idx="789">
                  <c:v>3.7854000000000001</c:v>
                </c:pt>
                <c:pt idx="790">
                  <c:v>4.1769999999999996</c:v>
                </c:pt>
                <c:pt idx="791">
                  <c:v>3.8071999999999999</c:v>
                </c:pt>
                <c:pt idx="792">
                  <c:v>3.8466</c:v>
                </c:pt>
                <c:pt idx="793">
                  <c:v>4.0578000000000003</c:v>
                </c:pt>
                <c:pt idx="794">
                  <c:v>3.9539</c:v>
                </c:pt>
                <c:pt idx="795">
                  <c:v>4.3571999999999997</c:v>
                </c:pt>
                <c:pt idx="796">
                  <c:v>3.7307000000000001</c:v>
                </c:pt>
                <c:pt idx="797">
                  <c:v>4.0366999999999997</c:v>
                </c:pt>
                <c:pt idx="798">
                  <c:v>3.8643000000000001</c:v>
                </c:pt>
                <c:pt idx="799">
                  <c:v>3.8647</c:v>
                </c:pt>
                <c:pt idx="800">
                  <c:v>4.2549000000000001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C7-4646-8237-CFE886ED7B01}"/>
            </c:ext>
          </c:extLst>
        </c:ser>
        <c:ser>
          <c:idx val="1"/>
          <c:order val="1"/>
          <c:tx>
            <c:strRef>
              <c:f>beadpull!$C$2</c:f>
              <c:strCache>
                <c:ptCount val="1"/>
                <c:pt idx="0">
                  <c:v>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beadpull!$A$3:$A$1603</c:f>
              <c:numCache>
                <c:formatCode>General</c:formatCode>
                <c:ptCount val="1601"/>
                <c:pt idx="0">
                  <c:v>-0.16500000000000004</c:v>
                </c:pt>
                <c:pt idx="1">
                  <c:v>-0.16250000000000009</c:v>
                </c:pt>
                <c:pt idx="2">
                  <c:v>-0.16000000000000003</c:v>
                </c:pt>
                <c:pt idx="3">
                  <c:v>-0.15750000000000008</c:v>
                </c:pt>
                <c:pt idx="4">
                  <c:v>-0.15500000000000003</c:v>
                </c:pt>
                <c:pt idx="5">
                  <c:v>-0.15250000000000008</c:v>
                </c:pt>
                <c:pt idx="6">
                  <c:v>-0.15000000000000002</c:v>
                </c:pt>
                <c:pt idx="7">
                  <c:v>-0.14750000000000008</c:v>
                </c:pt>
                <c:pt idx="8">
                  <c:v>-0.14500000000000002</c:v>
                </c:pt>
                <c:pt idx="9">
                  <c:v>-0.14250000000000007</c:v>
                </c:pt>
                <c:pt idx="10">
                  <c:v>-0.14000000000000001</c:v>
                </c:pt>
                <c:pt idx="11">
                  <c:v>-0.13750000000000007</c:v>
                </c:pt>
                <c:pt idx="12">
                  <c:v>-0.13500000000000001</c:v>
                </c:pt>
                <c:pt idx="13">
                  <c:v>-0.13250000000000006</c:v>
                </c:pt>
                <c:pt idx="14">
                  <c:v>-0.13</c:v>
                </c:pt>
                <c:pt idx="15">
                  <c:v>-0.12750000000000006</c:v>
                </c:pt>
                <c:pt idx="16">
                  <c:v>-0.125</c:v>
                </c:pt>
                <c:pt idx="17">
                  <c:v>-0.12250000000000005</c:v>
                </c:pt>
                <c:pt idx="18">
                  <c:v>-0.12</c:v>
                </c:pt>
                <c:pt idx="19">
                  <c:v>-0.11750000000000005</c:v>
                </c:pt>
                <c:pt idx="20">
                  <c:v>-0.11499999999999999</c:v>
                </c:pt>
                <c:pt idx="21">
                  <c:v>-0.11250000000000004</c:v>
                </c:pt>
                <c:pt idx="22">
                  <c:v>-0.10999999999999999</c:v>
                </c:pt>
                <c:pt idx="23">
                  <c:v>-0.10750000000000004</c:v>
                </c:pt>
                <c:pt idx="24">
                  <c:v>-0.10499999999999998</c:v>
                </c:pt>
                <c:pt idx="25">
                  <c:v>-0.10250000000000004</c:v>
                </c:pt>
                <c:pt idx="26">
                  <c:v>-0.10000000000000009</c:v>
                </c:pt>
                <c:pt idx="27">
                  <c:v>-9.7500000000000031E-2</c:v>
                </c:pt>
                <c:pt idx="28">
                  <c:v>-9.4999999999999973E-2</c:v>
                </c:pt>
                <c:pt idx="29">
                  <c:v>-9.2500000000000027E-2</c:v>
                </c:pt>
                <c:pt idx="30">
                  <c:v>-9.000000000000008E-2</c:v>
                </c:pt>
                <c:pt idx="31">
                  <c:v>-8.7500000000000022E-2</c:v>
                </c:pt>
                <c:pt idx="32">
                  <c:v>-8.5000000000000075E-2</c:v>
                </c:pt>
                <c:pt idx="33">
                  <c:v>-8.2500000000000018E-2</c:v>
                </c:pt>
                <c:pt idx="34">
                  <c:v>-8.0000000000000071E-2</c:v>
                </c:pt>
                <c:pt idx="35">
                  <c:v>-7.7500000000000013E-2</c:v>
                </c:pt>
                <c:pt idx="36">
                  <c:v>-7.5000000000000067E-2</c:v>
                </c:pt>
                <c:pt idx="37">
                  <c:v>-7.2500000000000009E-2</c:v>
                </c:pt>
                <c:pt idx="38">
                  <c:v>-7.0000000000000062E-2</c:v>
                </c:pt>
                <c:pt idx="39">
                  <c:v>-6.7500000000000004E-2</c:v>
                </c:pt>
                <c:pt idx="40">
                  <c:v>-6.5000000000000058E-2</c:v>
                </c:pt>
                <c:pt idx="41">
                  <c:v>-6.25E-2</c:v>
                </c:pt>
                <c:pt idx="42">
                  <c:v>-6.0000000000000053E-2</c:v>
                </c:pt>
                <c:pt idx="43">
                  <c:v>-5.7499999999999996E-2</c:v>
                </c:pt>
                <c:pt idx="44">
                  <c:v>-5.5000000000000049E-2</c:v>
                </c:pt>
                <c:pt idx="45">
                  <c:v>-5.2499999999999991E-2</c:v>
                </c:pt>
                <c:pt idx="46">
                  <c:v>-5.0000000000000044E-2</c:v>
                </c:pt>
                <c:pt idx="47">
                  <c:v>-4.7500000000000098E-2</c:v>
                </c:pt>
                <c:pt idx="48">
                  <c:v>-4.500000000000004E-2</c:v>
                </c:pt>
                <c:pt idx="49">
                  <c:v>-4.2499999999999982E-2</c:v>
                </c:pt>
                <c:pt idx="50">
                  <c:v>-4.0000000000000036E-2</c:v>
                </c:pt>
                <c:pt idx="51">
                  <c:v>-3.7500000000000089E-2</c:v>
                </c:pt>
                <c:pt idx="52">
                  <c:v>-3.5000000000000031E-2</c:v>
                </c:pt>
                <c:pt idx="53">
                  <c:v>-3.2499999999999973E-2</c:v>
                </c:pt>
                <c:pt idx="54">
                  <c:v>-3.0000000000000027E-2</c:v>
                </c:pt>
                <c:pt idx="55">
                  <c:v>-2.750000000000008E-2</c:v>
                </c:pt>
                <c:pt idx="56">
                  <c:v>-2.5000000000000022E-2</c:v>
                </c:pt>
                <c:pt idx="57">
                  <c:v>-2.2500000000000075E-2</c:v>
                </c:pt>
                <c:pt idx="58">
                  <c:v>-2.0000000000000018E-2</c:v>
                </c:pt>
                <c:pt idx="59">
                  <c:v>-1.7500000000000071E-2</c:v>
                </c:pt>
                <c:pt idx="60">
                  <c:v>-1.5000000000000013E-2</c:v>
                </c:pt>
                <c:pt idx="61">
                  <c:v>-1.2500000000000067E-2</c:v>
                </c:pt>
                <c:pt idx="62">
                  <c:v>-1.0000000000000009E-2</c:v>
                </c:pt>
                <c:pt idx="63">
                  <c:v>-7.5000000000000622E-3</c:v>
                </c:pt>
                <c:pt idx="64">
                  <c:v>-5.0000000000000044E-3</c:v>
                </c:pt>
                <c:pt idx="65">
                  <c:v>-2.5000000000000577E-3</c:v>
                </c:pt>
                <c:pt idx="66">
                  <c:v>0</c:v>
                </c:pt>
                <c:pt idx="67">
                  <c:v>2.4999999999999467E-3</c:v>
                </c:pt>
                <c:pt idx="68">
                  <c:v>5.0000000000000044E-3</c:v>
                </c:pt>
                <c:pt idx="69">
                  <c:v>7.4999999999999512E-3</c:v>
                </c:pt>
                <c:pt idx="70">
                  <c:v>9.9999999999999534E-3</c:v>
                </c:pt>
                <c:pt idx="71">
                  <c:v>1.2499999999999956E-2</c:v>
                </c:pt>
                <c:pt idx="72">
                  <c:v>1.4999999999999958E-2</c:v>
                </c:pt>
                <c:pt idx="73">
                  <c:v>1.749999999999996E-2</c:v>
                </c:pt>
                <c:pt idx="74">
                  <c:v>1.9999999999999962E-2</c:v>
                </c:pt>
                <c:pt idx="75">
                  <c:v>2.2499999999999964E-2</c:v>
                </c:pt>
                <c:pt idx="76">
                  <c:v>2.4999999999999967E-2</c:v>
                </c:pt>
                <c:pt idx="77">
                  <c:v>2.7499999999999969E-2</c:v>
                </c:pt>
                <c:pt idx="78">
                  <c:v>2.9999999999999971E-2</c:v>
                </c:pt>
                <c:pt idx="79">
                  <c:v>3.2499999999999973E-2</c:v>
                </c:pt>
                <c:pt idx="80">
                  <c:v>3.4999999999999976E-2</c:v>
                </c:pt>
                <c:pt idx="81">
                  <c:v>3.7499999999999978E-2</c:v>
                </c:pt>
                <c:pt idx="82">
                  <c:v>3.9999999999999925E-2</c:v>
                </c:pt>
                <c:pt idx="83">
                  <c:v>4.2499999999999982E-2</c:v>
                </c:pt>
                <c:pt idx="84">
                  <c:v>4.4999999999999929E-2</c:v>
                </c:pt>
                <c:pt idx="85">
                  <c:v>4.7499999999999987E-2</c:v>
                </c:pt>
                <c:pt idx="86">
                  <c:v>4.9999999999999933E-2</c:v>
                </c:pt>
                <c:pt idx="87">
                  <c:v>5.2499999999999991E-2</c:v>
                </c:pt>
                <c:pt idx="88">
                  <c:v>5.4999999999999938E-2</c:v>
                </c:pt>
                <c:pt idx="89">
                  <c:v>5.7499999999999996E-2</c:v>
                </c:pt>
                <c:pt idx="90">
                  <c:v>5.9999999999999942E-2</c:v>
                </c:pt>
                <c:pt idx="91">
                  <c:v>6.25E-2</c:v>
                </c:pt>
                <c:pt idx="92">
                  <c:v>6.4999999999999947E-2</c:v>
                </c:pt>
                <c:pt idx="93">
                  <c:v>6.7500000000000004E-2</c:v>
                </c:pt>
                <c:pt idx="94">
                  <c:v>6.9999999999999951E-2</c:v>
                </c:pt>
                <c:pt idx="95">
                  <c:v>7.2499999999999953E-2</c:v>
                </c:pt>
                <c:pt idx="96">
                  <c:v>7.4999999999999956E-2</c:v>
                </c:pt>
                <c:pt idx="97">
                  <c:v>7.7499999999999958E-2</c:v>
                </c:pt>
                <c:pt idx="98">
                  <c:v>7.999999999999996E-2</c:v>
                </c:pt>
                <c:pt idx="99">
                  <c:v>8.2499999999999962E-2</c:v>
                </c:pt>
                <c:pt idx="100">
                  <c:v>8.4999999999999964E-2</c:v>
                </c:pt>
                <c:pt idx="101">
                  <c:v>8.7499999999999967E-2</c:v>
                </c:pt>
                <c:pt idx="102">
                  <c:v>8.9999999999999969E-2</c:v>
                </c:pt>
                <c:pt idx="103">
                  <c:v>9.2499999999999971E-2</c:v>
                </c:pt>
                <c:pt idx="104">
                  <c:v>9.4999999999999973E-2</c:v>
                </c:pt>
                <c:pt idx="105">
                  <c:v>9.7499999999999976E-2</c:v>
                </c:pt>
                <c:pt idx="106">
                  <c:v>9.9999999999999978E-2</c:v>
                </c:pt>
                <c:pt idx="107">
                  <c:v>0.10249999999999998</c:v>
                </c:pt>
                <c:pt idx="108">
                  <c:v>0.10499999999999998</c:v>
                </c:pt>
                <c:pt idx="109">
                  <c:v>0.10749999999999998</c:v>
                </c:pt>
                <c:pt idx="110">
                  <c:v>0.10999999999999999</c:v>
                </c:pt>
                <c:pt idx="111">
                  <c:v>0.11249999999999999</c:v>
                </c:pt>
                <c:pt idx="112">
                  <c:v>0.11499999999999999</c:v>
                </c:pt>
                <c:pt idx="113">
                  <c:v>0.11749999999999994</c:v>
                </c:pt>
                <c:pt idx="114">
                  <c:v>0.11999999999999994</c:v>
                </c:pt>
                <c:pt idx="115">
                  <c:v>0.12249999999999994</c:v>
                </c:pt>
                <c:pt idx="116">
                  <c:v>0.12499999999999994</c:v>
                </c:pt>
                <c:pt idx="117">
                  <c:v>0.12749999999999995</c:v>
                </c:pt>
                <c:pt idx="118">
                  <c:v>0.12999999999999995</c:v>
                </c:pt>
                <c:pt idx="119">
                  <c:v>0.13249999999999995</c:v>
                </c:pt>
                <c:pt idx="120">
                  <c:v>0.13499999999999995</c:v>
                </c:pt>
                <c:pt idx="121">
                  <c:v>0.13749999999999996</c:v>
                </c:pt>
                <c:pt idx="122">
                  <c:v>0.13999999999999996</c:v>
                </c:pt>
                <c:pt idx="123">
                  <c:v>0.14249999999999996</c:v>
                </c:pt>
                <c:pt idx="124">
                  <c:v>0.14499999999999996</c:v>
                </c:pt>
                <c:pt idx="125">
                  <c:v>0.14749999999999996</c:v>
                </c:pt>
                <c:pt idx="126">
                  <c:v>0.14999999999999997</c:v>
                </c:pt>
                <c:pt idx="127">
                  <c:v>0.15249999999999997</c:v>
                </c:pt>
                <c:pt idx="128">
                  <c:v>0.15499999999999997</c:v>
                </c:pt>
                <c:pt idx="129">
                  <c:v>0.15749999999999997</c:v>
                </c:pt>
                <c:pt idx="130">
                  <c:v>0.15999999999999998</c:v>
                </c:pt>
                <c:pt idx="131">
                  <c:v>0.16249999999999998</c:v>
                </c:pt>
                <c:pt idx="132">
                  <c:v>0.16499999999999998</c:v>
                </c:pt>
                <c:pt idx="133">
                  <c:v>0.16749999999999998</c:v>
                </c:pt>
                <c:pt idx="134">
                  <c:v>0.16999999999999998</c:v>
                </c:pt>
                <c:pt idx="135">
                  <c:v>0.17249999999999999</c:v>
                </c:pt>
                <c:pt idx="136">
                  <c:v>0.17499999999999999</c:v>
                </c:pt>
                <c:pt idx="137">
                  <c:v>0.17749999999999999</c:v>
                </c:pt>
                <c:pt idx="138">
                  <c:v>0.17999999999999994</c:v>
                </c:pt>
                <c:pt idx="139">
                  <c:v>0.18249999999999994</c:v>
                </c:pt>
                <c:pt idx="140">
                  <c:v>0.18499999999999994</c:v>
                </c:pt>
                <c:pt idx="141">
                  <c:v>0.18749999999999994</c:v>
                </c:pt>
                <c:pt idx="142">
                  <c:v>0.18999999999999995</c:v>
                </c:pt>
                <c:pt idx="143">
                  <c:v>0.19249999999999995</c:v>
                </c:pt>
                <c:pt idx="144">
                  <c:v>0.19499999999999995</c:v>
                </c:pt>
                <c:pt idx="145">
                  <c:v>0.19749999999999995</c:v>
                </c:pt>
                <c:pt idx="146">
                  <c:v>0.19999999999999996</c:v>
                </c:pt>
                <c:pt idx="147">
                  <c:v>0.20249999999999996</c:v>
                </c:pt>
                <c:pt idx="148">
                  <c:v>0.20499999999999996</c:v>
                </c:pt>
                <c:pt idx="149">
                  <c:v>0.20749999999999996</c:v>
                </c:pt>
                <c:pt idx="150">
                  <c:v>0.20999999999999996</c:v>
                </c:pt>
                <c:pt idx="151">
                  <c:v>0.21249999999999997</c:v>
                </c:pt>
                <c:pt idx="152">
                  <c:v>0.21499999999999997</c:v>
                </c:pt>
                <c:pt idx="153">
                  <c:v>0.21749999999999997</c:v>
                </c:pt>
                <c:pt idx="154">
                  <c:v>0.21999999999999997</c:v>
                </c:pt>
                <c:pt idx="155">
                  <c:v>0.22249999999999998</c:v>
                </c:pt>
                <c:pt idx="156">
                  <c:v>0.22499999999999998</c:v>
                </c:pt>
                <c:pt idx="157">
                  <c:v>0.22749999999999998</c:v>
                </c:pt>
                <c:pt idx="158">
                  <c:v>0.22999999999999998</c:v>
                </c:pt>
                <c:pt idx="159">
                  <c:v>0.23249999999999998</c:v>
                </c:pt>
                <c:pt idx="160">
                  <c:v>0.23499999999999999</c:v>
                </c:pt>
                <c:pt idx="161">
                  <c:v>0.23749999999999999</c:v>
                </c:pt>
                <c:pt idx="162">
                  <c:v>0.24</c:v>
                </c:pt>
                <c:pt idx="163">
                  <c:v>0.24249999999999994</c:v>
                </c:pt>
                <c:pt idx="164">
                  <c:v>0.24499999999999994</c:v>
                </c:pt>
                <c:pt idx="165">
                  <c:v>0.24749999999999994</c:v>
                </c:pt>
                <c:pt idx="166">
                  <c:v>0.24999999999999994</c:v>
                </c:pt>
                <c:pt idx="167">
                  <c:v>0.25249999999999995</c:v>
                </c:pt>
                <c:pt idx="168">
                  <c:v>0.25499999999999995</c:v>
                </c:pt>
                <c:pt idx="169">
                  <c:v>0.25749999999999995</c:v>
                </c:pt>
                <c:pt idx="170">
                  <c:v>0.25999999999999995</c:v>
                </c:pt>
                <c:pt idx="171">
                  <c:v>0.26249999999999996</c:v>
                </c:pt>
                <c:pt idx="172">
                  <c:v>0.26499999999999996</c:v>
                </c:pt>
                <c:pt idx="173">
                  <c:v>0.26749999999999996</c:v>
                </c:pt>
                <c:pt idx="174">
                  <c:v>0.26999999999999996</c:v>
                </c:pt>
                <c:pt idx="175">
                  <c:v>0.27249999999999996</c:v>
                </c:pt>
                <c:pt idx="176">
                  <c:v>0.27499999999999997</c:v>
                </c:pt>
                <c:pt idx="177">
                  <c:v>0.27749999999999997</c:v>
                </c:pt>
                <c:pt idx="178">
                  <c:v>0.27999999999999997</c:v>
                </c:pt>
                <c:pt idx="179">
                  <c:v>0.28249999999999997</c:v>
                </c:pt>
                <c:pt idx="180">
                  <c:v>0.28499999999999998</c:v>
                </c:pt>
                <c:pt idx="181">
                  <c:v>0.28749999999999998</c:v>
                </c:pt>
                <c:pt idx="182">
                  <c:v>0.28999999999999998</c:v>
                </c:pt>
                <c:pt idx="183">
                  <c:v>0.29249999999999998</c:v>
                </c:pt>
                <c:pt idx="184">
                  <c:v>0.29499999999999998</c:v>
                </c:pt>
                <c:pt idx="185">
                  <c:v>0.29749999999999999</c:v>
                </c:pt>
                <c:pt idx="186">
                  <c:v>0.3</c:v>
                </c:pt>
                <c:pt idx="187">
                  <c:v>0.30249999999999999</c:v>
                </c:pt>
                <c:pt idx="188">
                  <c:v>0.30499999999999994</c:v>
                </c:pt>
                <c:pt idx="189">
                  <c:v>0.30749999999999994</c:v>
                </c:pt>
                <c:pt idx="190">
                  <c:v>0.30999999999999994</c:v>
                </c:pt>
                <c:pt idx="191">
                  <c:v>0.31249999999999994</c:v>
                </c:pt>
                <c:pt idx="192">
                  <c:v>0.31499999999999995</c:v>
                </c:pt>
                <c:pt idx="193">
                  <c:v>0.31749999999999995</c:v>
                </c:pt>
                <c:pt idx="194">
                  <c:v>0.31999999999999995</c:v>
                </c:pt>
                <c:pt idx="195">
                  <c:v>0.32249999999999995</c:v>
                </c:pt>
                <c:pt idx="196">
                  <c:v>0.32499999999999996</c:v>
                </c:pt>
                <c:pt idx="197">
                  <c:v>0.32749999999999996</c:v>
                </c:pt>
                <c:pt idx="198">
                  <c:v>0.32999999999999996</c:v>
                </c:pt>
                <c:pt idx="199">
                  <c:v>0.33249999999999996</c:v>
                </c:pt>
                <c:pt idx="200">
                  <c:v>0.33499999999999996</c:v>
                </c:pt>
                <c:pt idx="201">
                  <c:v>0.33749999999999991</c:v>
                </c:pt>
                <c:pt idx="202">
                  <c:v>0.33999999999999997</c:v>
                </c:pt>
                <c:pt idx="203">
                  <c:v>0.34249999999999992</c:v>
                </c:pt>
                <c:pt idx="204">
                  <c:v>0.34499999999999997</c:v>
                </c:pt>
                <c:pt idx="205">
                  <c:v>0.34749999999999992</c:v>
                </c:pt>
                <c:pt idx="206">
                  <c:v>0.35</c:v>
                </c:pt>
                <c:pt idx="207">
                  <c:v>0.35249999999999992</c:v>
                </c:pt>
                <c:pt idx="208">
                  <c:v>0.35499999999999998</c:v>
                </c:pt>
                <c:pt idx="209">
                  <c:v>0.35749999999999993</c:v>
                </c:pt>
                <c:pt idx="210">
                  <c:v>0.36</c:v>
                </c:pt>
                <c:pt idx="211">
                  <c:v>0.36249999999999993</c:v>
                </c:pt>
                <c:pt idx="212">
                  <c:v>0.36499999999999999</c:v>
                </c:pt>
                <c:pt idx="213">
                  <c:v>0.36749999999999994</c:v>
                </c:pt>
                <c:pt idx="214">
                  <c:v>0.37</c:v>
                </c:pt>
                <c:pt idx="215">
                  <c:v>0.37249999999999994</c:v>
                </c:pt>
                <c:pt idx="216">
                  <c:v>0.375</c:v>
                </c:pt>
                <c:pt idx="217">
                  <c:v>0.37749999999999995</c:v>
                </c:pt>
                <c:pt idx="218">
                  <c:v>0.38</c:v>
                </c:pt>
                <c:pt idx="219">
                  <c:v>0.38249999999999995</c:v>
                </c:pt>
                <c:pt idx="220">
                  <c:v>0.38500000000000001</c:v>
                </c:pt>
                <c:pt idx="221">
                  <c:v>0.38749999999999996</c:v>
                </c:pt>
                <c:pt idx="222">
                  <c:v>0.39</c:v>
                </c:pt>
                <c:pt idx="223">
                  <c:v>0.39249999999999996</c:v>
                </c:pt>
                <c:pt idx="224">
                  <c:v>0.39500000000000002</c:v>
                </c:pt>
                <c:pt idx="225">
                  <c:v>0.39749999999999996</c:v>
                </c:pt>
                <c:pt idx="226">
                  <c:v>0.39999999999999991</c:v>
                </c:pt>
                <c:pt idx="227">
                  <c:v>0.40249999999999997</c:v>
                </c:pt>
                <c:pt idx="228">
                  <c:v>0.40499999999999992</c:v>
                </c:pt>
                <c:pt idx="229">
                  <c:v>0.40749999999999997</c:v>
                </c:pt>
                <c:pt idx="230">
                  <c:v>0.40999999999999992</c:v>
                </c:pt>
                <c:pt idx="231">
                  <c:v>0.41249999999999998</c:v>
                </c:pt>
                <c:pt idx="232">
                  <c:v>0.41499999999999992</c:v>
                </c:pt>
                <c:pt idx="233">
                  <c:v>0.41749999999999998</c:v>
                </c:pt>
                <c:pt idx="234">
                  <c:v>0.41999999999999993</c:v>
                </c:pt>
                <c:pt idx="235">
                  <c:v>0.42249999999999999</c:v>
                </c:pt>
                <c:pt idx="236">
                  <c:v>0.42499999999999993</c:v>
                </c:pt>
                <c:pt idx="237">
                  <c:v>0.42749999999999999</c:v>
                </c:pt>
                <c:pt idx="238">
                  <c:v>0.42999999999999994</c:v>
                </c:pt>
                <c:pt idx="239">
                  <c:v>0.4325</c:v>
                </c:pt>
                <c:pt idx="240">
                  <c:v>0.43499999999999994</c:v>
                </c:pt>
                <c:pt idx="241">
                  <c:v>0.4375</c:v>
                </c:pt>
                <c:pt idx="242">
                  <c:v>0.43999999999999995</c:v>
                </c:pt>
                <c:pt idx="243">
                  <c:v>0.4425</c:v>
                </c:pt>
                <c:pt idx="244">
                  <c:v>0.44499999999999995</c:v>
                </c:pt>
                <c:pt idx="245">
                  <c:v>0.44750000000000001</c:v>
                </c:pt>
                <c:pt idx="246">
                  <c:v>0.44999999999999996</c:v>
                </c:pt>
                <c:pt idx="247">
                  <c:v>0.45250000000000001</c:v>
                </c:pt>
                <c:pt idx="248">
                  <c:v>0.45499999999999996</c:v>
                </c:pt>
                <c:pt idx="249">
                  <c:v>0.45750000000000002</c:v>
                </c:pt>
                <c:pt idx="250">
                  <c:v>0.45999999999999996</c:v>
                </c:pt>
                <c:pt idx="251">
                  <c:v>0.46249999999999991</c:v>
                </c:pt>
                <c:pt idx="252">
                  <c:v>0.46499999999999997</c:v>
                </c:pt>
                <c:pt idx="253">
                  <c:v>0.46749999999999992</c:v>
                </c:pt>
                <c:pt idx="254">
                  <c:v>0.47</c:v>
                </c:pt>
                <c:pt idx="255">
                  <c:v>0.47249999999999992</c:v>
                </c:pt>
                <c:pt idx="256">
                  <c:v>0.47499999999999998</c:v>
                </c:pt>
                <c:pt idx="257">
                  <c:v>0.47749999999999992</c:v>
                </c:pt>
                <c:pt idx="258">
                  <c:v>0.48</c:v>
                </c:pt>
                <c:pt idx="259">
                  <c:v>0.48249999999999993</c:v>
                </c:pt>
                <c:pt idx="260">
                  <c:v>0.48499999999999999</c:v>
                </c:pt>
                <c:pt idx="261">
                  <c:v>0.48749999999999993</c:v>
                </c:pt>
                <c:pt idx="262">
                  <c:v>0.49</c:v>
                </c:pt>
                <c:pt idx="263">
                  <c:v>0.49249999999999994</c:v>
                </c:pt>
                <c:pt idx="264">
                  <c:v>0.495</c:v>
                </c:pt>
                <c:pt idx="265">
                  <c:v>0.49749999999999994</c:v>
                </c:pt>
                <c:pt idx="266">
                  <c:v>0.5</c:v>
                </c:pt>
                <c:pt idx="267">
                  <c:v>0.50249999999999995</c:v>
                </c:pt>
                <c:pt idx="268">
                  <c:v>0.505</c:v>
                </c:pt>
                <c:pt idx="269">
                  <c:v>0.50749999999999995</c:v>
                </c:pt>
                <c:pt idx="270">
                  <c:v>0.51</c:v>
                </c:pt>
                <c:pt idx="271">
                  <c:v>0.51249999999999996</c:v>
                </c:pt>
                <c:pt idx="272">
                  <c:v>0.51500000000000001</c:v>
                </c:pt>
                <c:pt idx="273">
                  <c:v>0.51749999999999996</c:v>
                </c:pt>
                <c:pt idx="274">
                  <c:v>0.52</c:v>
                </c:pt>
                <c:pt idx="275">
                  <c:v>0.52249999999999996</c:v>
                </c:pt>
                <c:pt idx="276">
                  <c:v>0.52499999999999991</c:v>
                </c:pt>
                <c:pt idx="277">
                  <c:v>0.52749999999999997</c:v>
                </c:pt>
                <c:pt idx="278">
                  <c:v>0.52999999999999992</c:v>
                </c:pt>
                <c:pt idx="279">
                  <c:v>0.53249999999999997</c:v>
                </c:pt>
                <c:pt idx="280">
                  <c:v>0.53499999999999992</c:v>
                </c:pt>
                <c:pt idx="281">
                  <c:v>0.53749999999999998</c:v>
                </c:pt>
                <c:pt idx="282">
                  <c:v>0.53999999999999992</c:v>
                </c:pt>
                <c:pt idx="283">
                  <c:v>0.54249999999999998</c:v>
                </c:pt>
                <c:pt idx="284">
                  <c:v>0.54499999999999993</c:v>
                </c:pt>
                <c:pt idx="285">
                  <c:v>0.54749999999999999</c:v>
                </c:pt>
                <c:pt idx="286">
                  <c:v>0.54999999999999993</c:v>
                </c:pt>
                <c:pt idx="287">
                  <c:v>0.55249999999999999</c:v>
                </c:pt>
                <c:pt idx="288">
                  <c:v>0.55499999999999994</c:v>
                </c:pt>
                <c:pt idx="289">
                  <c:v>0.5575</c:v>
                </c:pt>
                <c:pt idx="290">
                  <c:v>0.55999999999999994</c:v>
                </c:pt>
                <c:pt idx="291">
                  <c:v>0.5625</c:v>
                </c:pt>
                <c:pt idx="292">
                  <c:v>0.56499999999999995</c:v>
                </c:pt>
                <c:pt idx="293">
                  <c:v>0.5675</c:v>
                </c:pt>
                <c:pt idx="294">
                  <c:v>0.56999999999999995</c:v>
                </c:pt>
                <c:pt idx="295">
                  <c:v>0.57250000000000001</c:v>
                </c:pt>
                <c:pt idx="296">
                  <c:v>0.57499999999999996</c:v>
                </c:pt>
                <c:pt idx="297">
                  <c:v>0.57750000000000001</c:v>
                </c:pt>
                <c:pt idx="298">
                  <c:v>0.57999999999999996</c:v>
                </c:pt>
                <c:pt idx="299">
                  <c:v>0.58250000000000002</c:v>
                </c:pt>
                <c:pt idx="300">
                  <c:v>0.58499999999999996</c:v>
                </c:pt>
                <c:pt idx="301">
                  <c:v>0.58749999999999991</c:v>
                </c:pt>
                <c:pt idx="302">
                  <c:v>0.59</c:v>
                </c:pt>
                <c:pt idx="303">
                  <c:v>0.59249999999999992</c:v>
                </c:pt>
                <c:pt idx="304">
                  <c:v>0.59499999999999997</c:v>
                </c:pt>
                <c:pt idx="305">
                  <c:v>0.59749999999999992</c:v>
                </c:pt>
                <c:pt idx="306">
                  <c:v>0.6</c:v>
                </c:pt>
                <c:pt idx="307">
                  <c:v>0.60249999999999992</c:v>
                </c:pt>
                <c:pt idx="308">
                  <c:v>0.60499999999999998</c:v>
                </c:pt>
                <c:pt idx="309">
                  <c:v>0.60749999999999993</c:v>
                </c:pt>
                <c:pt idx="310">
                  <c:v>0.61</c:v>
                </c:pt>
                <c:pt idx="311">
                  <c:v>0.61249999999999993</c:v>
                </c:pt>
                <c:pt idx="312">
                  <c:v>0.61499999999999999</c:v>
                </c:pt>
                <c:pt idx="313">
                  <c:v>0.61749999999999994</c:v>
                </c:pt>
                <c:pt idx="314">
                  <c:v>0.62</c:v>
                </c:pt>
                <c:pt idx="315">
                  <c:v>0.62249999999999994</c:v>
                </c:pt>
                <c:pt idx="316">
                  <c:v>0.625</c:v>
                </c:pt>
                <c:pt idx="317">
                  <c:v>0.62749999999999995</c:v>
                </c:pt>
                <c:pt idx="318">
                  <c:v>0.63</c:v>
                </c:pt>
                <c:pt idx="319">
                  <c:v>0.63249999999999995</c:v>
                </c:pt>
                <c:pt idx="320">
                  <c:v>0.63500000000000001</c:v>
                </c:pt>
                <c:pt idx="321">
                  <c:v>0.63749999999999996</c:v>
                </c:pt>
                <c:pt idx="322">
                  <c:v>0.64</c:v>
                </c:pt>
                <c:pt idx="323">
                  <c:v>0.64249999999999996</c:v>
                </c:pt>
                <c:pt idx="324">
                  <c:v>0.64500000000000002</c:v>
                </c:pt>
                <c:pt idx="325">
                  <c:v>0.64749999999999996</c:v>
                </c:pt>
                <c:pt idx="326">
                  <c:v>0.64999999999999991</c:v>
                </c:pt>
                <c:pt idx="327">
                  <c:v>0.65249999999999997</c:v>
                </c:pt>
                <c:pt idx="328">
                  <c:v>0.65499999999999992</c:v>
                </c:pt>
                <c:pt idx="329">
                  <c:v>0.65749999999999997</c:v>
                </c:pt>
                <c:pt idx="330">
                  <c:v>0.65999999999999992</c:v>
                </c:pt>
                <c:pt idx="331">
                  <c:v>0.66249999999999998</c:v>
                </c:pt>
                <c:pt idx="332">
                  <c:v>0.66499999999999992</c:v>
                </c:pt>
                <c:pt idx="333">
                  <c:v>0.66749999999999998</c:v>
                </c:pt>
                <c:pt idx="334">
                  <c:v>0.66999999999999993</c:v>
                </c:pt>
                <c:pt idx="335">
                  <c:v>0.67249999999999999</c:v>
                </c:pt>
                <c:pt idx="336">
                  <c:v>0.67499999999999993</c:v>
                </c:pt>
                <c:pt idx="337">
                  <c:v>0.67749999999999999</c:v>
                </c:pt>
                <c:pt idx="338">
                  <c:v>0.67999999999999994</c:v>
                </c:pt>
                <c:pt idx="339">
                  <c:v>0.6825</c:v>
                </c:pt>
                <c:pt idx="340">
                  <c:v>0.68499999999999994</c:v>
                </c:pt>
                <c:pt idx="341">
                  <c:v>0.6875</c:v>
                </c:pt>
                <c:pt idx="342">
                  <c:v>0.69</c:v>
                </c:pt>
                <c:pt idx="343">
                  <c:v>0.6925</c:v>
                </c:pt>
                <c:pt idx="344">
                  <c:v>0.69499999999999995</c:v>
                </c:pt>
                <c:pt idx="345">
                  <c:v>0.69750000000000001</c:v>
                </c:pt>
                <c:pt idx="346">
                  <c:v>0.7</c:v>
                </c:pt>
                <c:pt idx="347">
                  <c:v>0.70250000000000001</c:v>
                </c:pt>
                <c:pt idx="348">
                  <c:v>0.70499999999999996</c:v>
                </c:pt>
                <c:pt idx="349">
                  <c:v>0.70750000000000002</c:v>
                </c:pt>
                <c:pt idx="350">
                  <c:v>0.71</c:v>
                </c:pt>
                <c:pt idx="351">
                  <c:v>0.71249999999999991</c:v>
                </c:pt>
                <c:pt idx="352">
                  <c:v>0.71499999999999997</c:v>
                </c:pt>
                <c:pt idx="353">
                  <c:v>0.71749999999999992</c:v>
                </c:pt>
                <c:pt idx="354">
                  <c:v>0.72</c:v>
                </c:pt>
                <c:pt idx="355">
                  <c:v>0.72249999999999992</c:v>
                </c:pt>
                <c:pt idx="356">
                  <c:v>0.72499999999999998</c:v>
                </c:pt>
                <c:pt idx="357">
                  <c:v>0.72749999999999992</c:v>
                </c:pt>
                <c:pt idx="358">
                  <c:v>0.73</c:v>
                </c:pt>
                <c:pt idx="359">
                  <c:v>0.73249999999999993</c:v>
                </c:pt>
                <c:pt idx="360">
                  <c:v>0.73499999999999999</c:v>
                </c:pt>
                <c:pt idx="361">
                  <c:v>0.73749999999999993</c:v>
                </c:pt>
                <c:pt idx="362">
                  <c:v>0.74</c:v>
                </c:pt>
                <c:pt idx="363">
                  <c:v>0.74249999999999994</c:v>
                </c:pt>
                <c:pt idx="364">
                  <c:v>0.745</c:v>
                </c:pt>
                <c:pt idx="365">
                  <c:v>0.74749999999999994</c:v>
                </c:pt>
                <c:pt idx="366">
                  <c:v>0.75</c:v>
                </c:pt>
                <c:pt idx="367">
                  <c:v>0.75249999999999995</c:v>
                </c:pt>
                <c:pt idx="368">
                  <c:v>0.755</c:v>
                </c:pt>
                <c:pt idx="369">
                  <c:v>0.75749999999999995</c:v>
                </c:pt>
                <c:pt idx="370">
                  <c:v>0.76</c:v>
                </c:pt>
                <c:pt idx="371">
                  <c:v>0.76249999999999996</c:v>
                </c:pt>
                <c:pt idx="372">
                  <c:v>0.76500000000000001</c:v>
                </c:pt>
                <c:pt idx="373">
                  <c:v>0.76749999999999996</c:v>
                </c:pt>
                <c:pt idx="374">
                  <c:v>0.77</c:v>
                </c:pt>
                <c:pt idx="375">
                  <c:v>0.77249999999999996</c:v>
                </c:pt>
                <c:pt idx="376">
                  <c:v>0.77499999999999991</c:v>
                </c:pt>
                <c:pt idx="377">
                  <c:v>0.77749999999999997</c:v>
                </c:pt>
                <c:pt idx="378">
                  <c:v>0.77999999999999992</c:v>
                </c:pt>
                <c:pt idx="379">
                  <c:v>0.78249999999999997</c:v>
                </c:pt>
                <c:pt idx="380">
                  <c:v>0.78499999999999992</c:v>
                </c:pt>
                <c:pt idx="381">
                  <c:v>0.78749999999999998</c:v>
                </c:pt>
                <c:pt idx="382">
                  <c:v>0.78999999999999992</c:v>
                </c:pt>
                <c:pt idx="383">
                  <c:v>0.79249999999999998</c:v>
                </c:pt>
                <c:pt idx="384">
                  <c:v>0.79499999999999993</c:v>
                </c:pt>
                <c:pt idx="385">
                  <c:v>0.79749999999999999</c:v>
                </c:pt>
                <c:pt idx="386">
                  <c:v>0.79999999999999993</c:v>
                </c:pt>
                <c:pt idx="387">
                  <c:v>0.80249999999999999</c:v>
                </c:pt>
                <c:pt idx="388">
                  <c:v>0.80499999999999994</c:v>
                </c:pt>
                <c:pt idx="389">
                  <c:v>0.8075</c:v>
                </c:pt>
                <c:pt idx="390">
                  <c:v>0.80999999999999994</c:v>
                </c:pt>
                <c:pt idx="391">
                  <c:v>0.8125</c:v>
                </c:pt>
                <c:pt idx="392">
                  <c:v>0.81499999999999995</c:v>
                </c:pt>
                <c:pt idx="393">
                  <c:v>0.8175</c:v>
                </c:pt>
                <c:pt idx="394">
                  <c:v>0.82</c:v>
                </c:pt>
                <c:pt idx="395">
                  <c:v>0.82250000000000001</c:v>
                </c:pt>
                <c:pt idx="396">
                  <c:v>0.82499999999999996</c:v>
                </c:pt>
                <c:pt idx="397">
                  <c:v>0.82750000000000001</c:v>
                </c:pt>
                <c:pt idx="398">
                  <c:v>0.83</c:v>
                </c:pt>
                <c:pt idx="399">
                  <c:v>0.83250000000000002</c:v>
                </c:pt>
                <c:pt idx="400">
                  <c:v>0.83499999999999996</c:v>
                </c:pt>
                <c:pt idx="401">
                  <c:v>0.83749999999999991</c:v>
                </c:pt>
                <c:pt idx="402">
                  <c:v>0.83999999999999986</c:v>
                </c:pt>
                <c:pt idx="403">
                  <c:v>0.84250000000000003</c:v>
                </c:pt>
                <c:pt idx="404">
                  <c:v>0.84499999999999997</c:v>
                </c:pt>
                <c:pt idx="405">
                  <c:v>0.84749999999999992</c:v>
                </c:pt>
                <c:pt idx="406">
                  <c:v>0.84999999999999987</c:v>
                </c:pt>
                <c:pt idx="407">
                  <c:v>0.85250000000000004</c:v>
                </c:pt>
                <c:pt idx="408">
                  <c:v>0.85499999999999998</c:v>
                </c:pt>
                <c:pt idx="409">
                  <c:v>0.85749999999999993</c:v>
                </c:pt>
                <c:pt idx="410">
                  <c:v>0.85999999999999988</c:v>
                </c:pt>
                <c:pt idx="411">
                  <c:v>0.86250000000000004</c:v>
                </c:pt>
                <c:pt idx="412">
                  <c:v>0.86499999999999999</c:v>
                </c:pt>
                <c:pt idx="413">
                  <c:v>0.86749999999999994</c:v>
                </c:pt>
                <c:pt idx="414">
                  <c:v>0.86999999999999988</c:v>
                </c:pt>
                <c:pt idx="415">
                  <c:v>0.87250000000000005</c:v>
                </c:pt>
                <c:pt idx="416">
                  <c:v>0.875</c:v>
                </c:pt>
                <c:pt idx="417">
                  <c:v>0.87749999999999995</c:v>
                </c:pt>
                <c:pt idx="418">
                  <c:v>0.87999999999999989</c:v>
                </c:pt>
                <c:pt idx="419">
                  <c:v>0.88250000000000006</c:v>
                </c:pt>
                <c:pt idx="420">
                  <c:v>0.88500000000000001</c:v>
                </c:pt>
                <c:pt idx="421">
                  <c:v>0.88749999999999996</c:v>
                </c:pt>
                <c:pt idx="422">
                  <c:v>0.8899999999999999</c:v>
                </c:pt>
                <c:pt idx="423">
                  <c:v>0.89250000000000007</c:v>
                </c:pt>
                <c:pt idx="424">
                  <c:v>0.89500000000000002</c:v>
                </c:pt>
                <c:pt idx="425">
                  <c:v>0.89749999999999996</c:v>
                </c:pt>
                <c:pt idx="426">
                  <c:v>0.89999999999999991</c:v>
                </c:pt>
                <c:pt idx="427">
                  <c:v>0.90249999999999986</c:v>
                </c:pt>
                <c:pt idx="428">
                  <c:v>0.90500000000000003</c:v>
                </c:pt>
                <c:pt idx="429">
                  <c:v>0.90749999999999997</c:v>
                </c:pt>
                <c:pt idx="430">
                  <c:v>0.90999999999999992</c:v>
                </c:pt>
                <c:pt idx="431">
                  <c:v>0.91249999999999987</c:v>
                </c:pt>
                <c:pt idx="432">
                  <c:v>0.91500000000000004</c:v>
                </c:pt>
                <c:pt idx="433">
                  <c:v>0.91749999999999998</c:v>
                </c:pt>
                <c:pt idx="434">
                  <c:v>0.91999999999999993</c:v>
                </c:pt>
                <c:pt idx="435">
                  <c:v>0.92249999999999988</c:v>
                </c:pt>
                <c:pt idx="436">
                  <c:v>0.92500000000000004</c:v>
                </c:pt>
                <c:pt idx="437">
                  <c:v>0.92749999999999999</c:v>
                </c:pt>
                <c:pt idx="438">
                  <c:v>0.92999999999999994</c:v>
                </c:pt>
                <c:pt idx="439">
                  <c:v>0.93249999999999988</c:v>
                </c:pt>
                <c:pt idx="440">
                  <c:v>0.93500000000000005</c:v>
                </c:pt>
                <c:pt idx="441">
                  <c:v>0.9375</c:v>
                </c:pt>
                <c:pt idx="442">
                  <c:v>0.94</c:v>
                </c:pt>
                <c:pt idx="443">
                  <c:v>0.94249999999999989</c:v>
                </c:pt>
                <c:pt idx="444">
                  <c:v>0.94500000000000006</c:v>
                </c:pt>
                <c:pt idx="445">
                  <c:v>0.94750000000000001</c:v>
                </c:pt>
                <c:pt idx="446">
                  <c:v>0.95</c:v>
                </c:pt>
                <c:pt idx="447">
                  <c:v>0.9524999999999999</c:v>
                </c:pt>
                <c:pt idx="448">
                  <c:v>0.95500000000000007</c:v>
                </c:pt>
                <c:pt idx="449">
                  <c:v>0.95750000000000002</c:v>
                </c:pt>
                <c:pt idx="450">
                  <c:v>0.96</c:v>
                </c:pt>
                <c:pt idx="451">
                  <c:v>0.96249999999999991</c:v>
                </c:pt>
                <c:pt idx="452">
                  <c:v>0.96499999999999986</c:v>
                </c:pt>
                <c:pt idx="453">
                  <c:v>0.96750000000000003</c:v>
                </c:pt>
                <c:pt idx="454">
                  <c:v>0.97</c:v>
                </c:pt>
                <c:pt idx="455">
                  <c:v>0.97249999999999992</c:v>
                </c:pt>
                <c:pt idx="456">
                  <c:v>0.97499999999999987</c:v>
                </c:pt>
                <c:pt idx="457">
                  <c:v>0.97750000000000004</c:v>
                </c:pt>
                <c:pt idx="458">
                  <c:v>0.98</c:v>
                </c:pt>
                <c:pt idx="459">
                  <c:v>0.98249999999999993</c:v>
                </c:pt>
                <c:pt idx="460">
                  <c:v>0.98499999999999988</c:v>
                </c:pt>
                <c:pt idx="461">
                  <c:v>0.98750000000000004</c:v>
                </c:pt>
                <c:pt idx="462">
                  <c:v>0.99</c:v>
                </c:pt>
                <c:pt idx="463">
                  <c:v>0.99249999999999994</c:v>
                </c:pt>
                <c:pt idx="464">
                  <c:v>0.99499999999999988</c:v>
                </c:pt>
                <c:pt idx="465">
                  <c:v>0.99750000000000005</c:v>
                </c:pt>
                <c:pt idx="466">
                  <c:v>1</c:v>
                </c:pt>
                <c:pt idx="467">
                  <c:v>1.0024999999999999</c:v>
                </c:pt>
                <c:pt idx="468">
                  <c:v>1.0049999999999999</c:v>
                </c:pt>
                <c:pt idx="469">
                  <c:v>1.0075000000000001</c:v>
                </c:pt>
                <c:pt idx="470">
                  <c:v>1.01</c:v>
                </c:pt>
                <c:pt idx="471">
                  <c:v>1.0125</c:v>
                </c:pt>
                <c:pt idx="472">
                  <c:v>1.0149999999999999</c:v>
                </c:pt>
                <c:pt idx="473">
                  <c:v>1.0175000000000001</c:v>
                </c:pt>
                <c:pt idx="474">
                  <c:v>1.02</c:v>
                </c:pt>
                <c:pt idx="475">
                  <c:v>1.0225</c:v>
                </c:pt>
                <c:pt idx="476">
                  <c:v>1.0249999999999999</c:v>
                </c:pt>
                <c:pt idx="477">
                  <c:v>1.0274999999999999</c:v>
                </c:pt>
                <c:pt idx="478">
                  <c:v>1.03</c:v>
                </c:pt>
                <c:pt idx="479">
                  <c:v>1.0325</c:v>
                </c:pt>
                <c:pt idx="480">
                  <c:v>1.0349999999999999</c:v>
                </c:pt>
                <c:pt idx="481">
                  <c:v>1.0374999999999999</c:v>
                </c:pt>
                <c:pt idx="482">
                  <c:v>1.04</c:v>
                </c:pt>
                <c:pt idx="483">
                  <c:v>1.0425</c:v>
                </c:pt>
                <c:pt idx="484">
                  <c:v>1.0449999999999999</c:v>
                </c:pt>
                <c:pt idx="485">
                  <c:v>1.0474999999999999</c:v>
                </c:pt>
                <c:pt idx="486">
                  <c:v>1.05</c:v>
                </c:pt>
                <c:pt idx="487">
                  <c:v>1.0525</c:v>
                </c:pt>
                <c:pt idx="488">
                  <c:v>1.0549999999999999</c:v>
                </c:pt>
                <c:pt idx="489">
                  <c:v>1.0574999999999999</c:v>
                </c:pt>
                <c:pt idx="490">
                  <c:v>1.06</c:v>
                </c:pt>
                <c:pt idx="491">
                  <c:v>1.0625</c:v>
                </c:pt>
                <c:pt idx="492">
                  <c:v>1.0649999999999999</c:v>
                </c:pt>
                <c:pt idx="493">
                  <c:v>1.0674999999999999</c:v>
                </c:pt>
                <c:pt idx="494">
                  <c:v>1.07</c:v>
                </c:pt>
                <c:pt idx="495">
                  <c:v>1.0725</c:v>
                </c:pt>
                <c:pt idx="496">
                  <c:v>1.075</c:v>
                </c:pt>
                <c:pt idx="497">
                  <c:v>1.0774999999999999</c:v>
                </c:pt>
                <c:pt idx="498">
                  <c:v>1.08</c:v>
                </c:pt>
                <c:pt idx="499">
                  <c:v>1.0825</c:v>
                </c:pt>
                <c:pt idx="500">
                  <c:v>1.085</c:v>
                </c:pt>
                <c:pt idx="501">
                  <c:v>1.0874999999999999</c:v>
                </c:pt>
                <c:pt idx="502">
                  <c:v>1.0899999999999999</c:v>
                </c:pt>
                <c:pt idx="503">
                  <c:v>1.0925</c:v>
                </c:pt>
                <c:pt idx="504">
                  <c:v>1.095</c:v>
                </c:pt>
                <c:pt idx="505">
                  <c:v>1.0974999999999999</c:v>
                </c:pt>
                <c:pt idx="506">
                  <c:v>1.0999999999999999</c:v>
                </c:pt>
                <c:pt idx="507">
                  <c:v>1.1025</c:v>
                </c:pt>
                <c:pt idx="508">
                  <c:v>1.105</c:v>
                </c:pt>
                <c:pt idx="509">
                  <c:v>1.1074999999999999</c:v>
                </c:pt>
                <c:pt idx="510">
                  <c:v>1.1099999999999999</c:v>
                </c:pt>
                <c:pt idx="511">
                  <c:v>1.1125</c:v>
                </c:pt>
                <c:pt idx="512">
                  <c:v>1.115</c:v>
                </c:pt>
                <c:pt idx="513">
                  <c:v>1.1174999999999999</c:v>
                </c:pt>
                <c:pt idx="514">
                  <c:v>1.1199999999999999</c:v>
                </c:pt>
                <c:pt idx="515">
                  <c:v>1.1225000000000001</c:v>
                </c:pt>
                <c:pt idx="516">
                  <c:v>1.125</c:v>
                </c:pt>
                <c:pt idx="517">
                  <c:v>1.1274999999999999</c:v>
                </c:pt>
                <c:pt idx="518">
                  <c:v>1.1299999999999999</c:v>
                </c:pt>
                <c:pt idx="519">
                  <c:v>1.1325000000000001</c:v>
                </c:pt>
                <c:pt idx="520">
                  <c:v>1.135</c:v>
                </c:pt>
                <c:pt idx="521">
                  <c:v>1.1375</c:v>
                </c:pt>
                <c:pt idx="522">
                  <c:v>1.1399999999999999</c:v>
                </c:pt>
                <c:pt idx="523">
                  <c:v>1.1425000000000001</c:v>
                </c:pt>
                <c:pt idx="524">
                  <c:v>1.145</c:v>
                </c:pt>
                <c:pt idx="525">
                  <c:v>1.1475</c:v>
                </c:pt>
                <c:pt idx="526">
                  <c:v>1.1499999999999999</c:v>
                </c:pt>
                <c:pt idx="527">
                  <c:v>1.1524999999999999</c:v>
                </c:pt>
                <c:pt idx="528">
                  <c:v>1.155</c:v>
                </c:pt>
                <c:pt idx="529">
                  <c:v>1.1575</c:v>
                </c:pt>
                <c:pt idx="530">
                  <c:v>1.1599999999999999</c:v>
                </c:pt>
                <c:pt idx="531">
                  <c:v>1.1624999999999999</c:v>
                </c:pt>
                <c:pt idx="532">
                  <c:v>1.165</c:v>
                </c:pt>
                <c:pt idx="533">
                  <c:v>1.1675</c:v>
                </c:pt>
                <c:pt idx="534">
                  <c:v>1.17</c:v>
                </c:pt>
                <c:pt idx="535">
                  <c:v>1.1724999999999999</c:v>
                </c:pt>
                <c:pt idx="536">
                  <c:v>1.175</c:v>
                </c:pt>
                <c:pt idx="537">
                  <c:v>1.1775</c:v>
                </c:pt>
                <c:pt idx="538">
                  <c:v>1.18</c:v>
                </c:pt>
                <c:pt idx="539">
                  <c:v>1.1824999999999999</c:v>
                </c:pt>
                <c:pt idx="540">
                  <c:v>1.1850000000000001</c:v>
                </c:pt>
                <c:pt idx="541">
                  <c:v>1.1875</c:v>
                </c:pt>
                <c:pt idx="542">
                  <c:v>1.19</c:v>
                </c:pt>
                <c:pt idx="543">
                  <c:v>1.1924999999999999</c:v>
                </c:pt>
                <c:pt idx="544">
                  <c:v>1.1950000000000001</c:v>
                </c:pt>
                <c:pt idx="545">
                  <c:v>1.1975</c:v>
                </c:pt>
                <c:pt idx="546">
                  <c:v>1.2</c:v>
                </c:pt>
                <c:pt idx="547">
                  <c:v>1.2024999999999999</c:v>
                </c:pt>
                <c:pt idx="548">
                  <c:v>1.2050000000000001</c:v>
                </c:pt>
                <c:pt idx="549">
                  <c:v>1.2075</c:v>
                </c:pt>
                <c:pt idx="550">
                  <c:v>1.21</c:v>
                </c:pt>
                <c:pt idx="551">
                  <c:v>1.2124999999999999</c:v>
                </c:pt>
                <c:pt idx="552">
                  <c:v>1.2149999999999999</c:v>
                </c:pt>
                <c:pt idx="553">
                  <c:v>1.2175</c:v>
                </c:pt>
                <c:pt idx="554">
                  <c:v>1.22</c:v>
                </c:pt>
                <c:pt idx="555">
                  <c:v>1.2224999999999999</c:v>
                </c:pt>
                <c:pt idx="556">
                  <c:v>1.2249999999999999</c:v>
                </c:pt>
                <c:pt idx="557">
                  <c:v>1.2275</c:v>
                </c:pt>
                <c:pt idx="558">
                  <c:v>1.23</c:v>
                </c:pt>
                <c:pt idx="559">
                  <c:v>1.2324999999999999</c:v>
                </c:pt>
                <c:pt idx="560">
                  <c:v>1.2349999999999999</c:v>
                </c:pt>
                <c:pt idx="561">
                  <c:v>1.2375</c:v>
                </c:pt>
                <c:pt idx="562">
                  <c:v>1.24</c:v>
                </c:pt>
                <c:pt idx="563">
                  <c:v>1.2424999999999999</c:v>
                </c:pt>
                <c:pt idx="564">
                  <c:v>1.2449999999999999</c:v>
                </c:pt>
                <c:pt idx="565">
                  <c:v>1.2475000000000001</c:v>
                </c:pt>
                <c:pt idx="566">
                  <c:v>1.25</c:v>
                </c:pt>
                <c:pt idx="567">
                  <c:v>1.2524999999999999</c:v>
                </c:pt>
                <c:pt idx="568">
                  <c:v>1.2549999999999999</c:v>
                </c:pt>
                <c:pt idx="569">
                  <c:v>1.2575000000000001</c:v>
                </c:pt>
                <c:pt idx="570">
                  <c:v>1.26</c:v>
                </c:pt>
                <c:pt idx="571">
                  <c:v>1.2625</c:v>
                </c:pt>
                <c:pt idx="572">
                  <c:v>1.2649999999999999</c:v>
                </c:pt>
                <c:pt idx="573">
                  <c:v>1.2675000000000001</c:v>
                </c:pt>
                <c:pt idx="574">
                  <c:v>1.27</c:v>
                </c:pt>
                <c:pt idx="575">
                  <c:v>1.2725</c:v>
                </c:pt>
                <c:pt idx="576">
                  <c:v>1.2749999999999999</c:v>
                </c:pt>
                <c:pt idx="577">
                  <c:v>1.2774999999999999</c:v>
                </c:pt>
                <c:pt idx="578">
                  <c:v>1.28</c:v>
                </c:pt>
                <c:pt idx="579">
                  <c:v>1.2825</c:v>
                </c:pt>
                <c:pt idx="580">
                  <c:v>1.2849999999999999</c:v>
                </c:pt>
                <c:pt idx="581">
                  <c:v>1.2874999999999999</c:v>
                </c:pt>
                <c:pt idx="582">
                  <c:v>1.29</c:v>
                </c:pt>
                <c:pt idx="583">
                  <c:v>1.2925</c:v>
                </c:pt>
                <c:pt idx="584">
                  <c:v>1.2949999999999999</c:v>
                </c:pt>
                <c:pt idx="585">
                  <c:v>1.2974999999999999</c:v>
                </c:pt>
                <c:pt idx="586">
                  <c:v>1.3</c:v>
                </c:pt>
                <c:pt idx="587">
                  <c:v>1.3025</c:v>
                </c:pt>
                <c:pt idx="588">
                  <c:v>1.3049999999999999</c:v>
                </c:pt>
                <c:pt idx="589">
                  <c:v>1.3074999999999999</c:v>
                </c:pt>
                <c:pt idx="590">
                  <c:v>1.31</c:v>
                </c:pt>
                <c:pt idx="591">
                  <c:v>1.3125</c:v>
                </c:pt>
                <c:pt idx="592">
                  <c:v>1.3149999999999999</c:v>
                </c:pt>
                <c:pt idx="593">
                  <c:v>1.3174999999999999</c:v>
                </c:pt>
                <c:pt idx="594">
                  <c:v>1.32</c:v>
                </c:pt>
                <c:pt idx="595">
                  <c:v>1.3225</c:v>
                </c:pt>
                <c:pt idx="596">
                  <c:v>1.325</c:v>
                </c:pt>
                <c:pt idx="597">
                  <c:v>1.3274999999999999</c:v>
                </c:pt>
                <c:pt idx="598">
                  <c:v>1.33</c:v>
                </c:pt>
                <c:pt idx="599">
                  <c:v>1.3325</c:v>
                </c:pt>
                <c:pt idx="600">
                  <c:v>1.335</c:v>
                </c:pt>
                <c:pt idx="601">
                  <c:v>1.3374999999999999</c:v>
                </c:pt>
                <c:pt idx="602">
                  <c:v>1.3399999999999999</c:v>
                </c:pt>
                <c:pt idx="603">
                  <c:v>1.3425</c:v>
                </c:pt>
                <c:pt idx="604">
                  <c:v>1.345</c:v>
                </c:pt>
                <c:pt idx="605">
                  <c:v>1.3474999999999999</c:v>
                </c:pt>
                <c:pt idx="606">
                  <c:v>1.3499999999999999</c:v>
                </c:pt>
                <c:pt idx="607">
                  <c:v>1.3525</c:v>
                </c:pt>
                <c:pt idx="608">
                  <c:v>1.355</c:v>
                </c:pt>
                <c:pt idx="609">
                  <c:v>1.3574999999999999</c:v>
                </c:pt>
                <c:pt idx="610">
                  <c:v>1.3599999999999999</c:v>
                </c:pt>
                <c:pt idx="611">
                  <c:v>1.3625</c:v>
                </c:pt>
                <c:pt idx="612">
                  <c:v>1.365</c:v>
                </c:pt>
                <c:pt idx="613">
                  <c:v>1.3674999999999999</c:v>
                </c:pt>
                <c:pt idx="614">
                  <c:v>1.3699999999999999</c:v>
                </c:pt>
                <c:pt idx="615">
                  <c:v>1.3725000000000001</c:v>
                </c:pt>
                <c:pt idx="616">
                  <c:v>1.375</c:v>
                </c:pt>
                <c:pt idx="617">
                  <c:v>1.3774999999999999</c:v>
                </c:pt>
                <c:pt idx="618">
                  <c:v>1.38</c:v>
                </c:pt>
                <c:pt idx="619">
                  <c:v>1.3825000000000001</c:v>
                </c:pt>
                <c:pt idx="620">
                  <c:v>1.385</c:v>
                </c:pt>
                <c:pt idx="621">
                  <c:v>1.3875</c:v>
                </c:pt>
                <c:pt idx="622">
                  <c:v>1.39</c:v>
                </c:pt>
                <c:pt idx="623">
                  <c:v>1.3925000000000001</c:v>
                </c:pt>
                <c:pt idx="624">
                  <c:v>1.395</c:v>
                </c:pt>
                <c:pt idx="625">
                  <c:v>1.3975</c:v>
                </c:pt>
                <c:pt idx="626">
                  <c:v>1.4</c:v>
                </c:pt>
                <c:pt idx="627">
                  <c:v>1.4024999999999999</c:v>
                </c:pt>
                <c:pt idx="628">
                  <c:v>1.405</c:v>
                </c:pt>
                <c:pt idx="629">
                  <c:v>1.4075</c:v>
                </c:pt>
                <c:pt idx="630">
                  <c:v>1.41</c:v>
                </c:pt>
                <c:pt idx="631">
                  <c:v>1.4124999999999999</c:v>
                </c:pt>
                <c:pt idx="632">
                  <c:v>1.415</c:v>
                </c:pt>
                <c:pt idx="633">
                  <c:v>1.4175</c:v>
                </c:pt>
                <c:pt idx="634">
                  <c:v>1.42</c:v>
                </c:pt>
                <c:pt idx="635">
                  <c:v>1.4224999999999999</c:v>
                </c:pt>
                <c:pt idx="636">
                  <c:v>1.425</c:v>
                </c:pt>
                <c:pt idx="637">
                  <c:v>1.4275</c:v>
                </c:pt>
                <c:pt idx="638">
                  <c:v>1.43</c:v>
                </c:pt>
                <c:pt idx="639">
                  <c:v>1.4324999999999999</c:v>
                </c:pt>
                <c:pt idx="640">
                  <c:v>1.4350000000000001</c:v>
                </c:pt>
                <c:pt idx="641">
                  <c:v>1.4375</c:v>
                </c:pt>
                <c:pt idx="642">
                  <c:v>1.44</c:v>
                </c:pt>
                <c:pt idx="643">
                  <c:v>1.4424999999999999</c:v>
                </c:pt>
                <c:pt idx="644">
                  <c:v>1.4450000000000001</c:v>
                </c:pt>
                <c:pt idx="645">
                  <c:v>1.4475</c:v>
                </c:pt>
                <c:pt idx="646">
                  <c:v>1.45</c:v>
                </c:pt>
                <c:pt idx="647">
                  <c:v>1.4524999999999999</c:v>
                </c:pt>
                <c:pt idx="648">
                  <c:v>1.4550000000000001</c:v>
                </c:pt>
                <c:pt idx="649">
                  <c:v>1.4575</c:v>
                </c:pt>
                <c:pt idx="650">
                  <c:v>1.46</c:v>
                </c:pt>
                <c:pt idx="651">
                  <c:v>1.4624999999999999</c:v>
                </c:pt>
                <c:pt idx="652">
                  <c:v>1.4649999999999999</c:v>
                </c:pt>
                <c:pt idx="653">
                  <c:v>1.4675</c:v>
                </c:pt>
                <c:pt idx="654">
                  <c:v>1.47</c:v>
                </c:pt>
                <c:pt idx="655">
                  <c:v>1.4724999999999999</c:v>
                </c:pt>
                <c:pt idx="656">
                  <c:v>1.4749999999999999</c:v>
                </c:pt>
                <c:pt idx="657">
                  <c:v>1.4775</c:v>
                </c:pt>
                <c:pt idx="658">
                  <c:v>1.48</c:v>
                </c:pt>
                <c:pt idx="659">
                  <c:v>1.4824999999999999</c:v>
                </c:pt>
                <c:pt idx="660">
                  <c:v>1.4849999999999999</c:v>
                </c:pt>
                <c:pt idx="661">
                  <c:v>1.4875</c:v>
                </c:pt>
                <c:pt idx="662">
                  <c:v>1.49</c:v>
                </c:pt>
                <c:pt idx="663">
                  <c:v>1.4924999999999999</c:v>
                </c:pt>
                <c:pt idx="664">
                  <c:v>1.4949999999999999</c:v>
                </c:pt>
                <c:pt idx="665">
                  <c:v>1.4975000000000001</c:v>
                </c:pt>
                <c:pt idx="666">
                  <c:v>1.5</c:v>
                </c:pt>
                <c:pt idx="667">
                  <c:v>1.5024999999999999</c:v>
                </c:pt>
                <c:pt idx="668">
                  <c:v>1.5049999999999999</c:v>
                </c:pt>
                <c:pt idx="669">
                  <c:v>1.5075000000000001</c:v>
                </c:pt>
                <c:pt idx="670">
                  <c:v>1.51</c:v>
                </c:pt>
                <c:pt idx="671">
                  <c:v>1.5125</c:v>
                </c:pt>
                <c:pt idx="672">
                  <c:v>1.5149999999999999</c:v>
                </c:pt>
                <c:pt idx="673">
                  <c:v>1.5175000000000001</c:v>
                </c:pt>
                <c:pt idx="674">
                  <c:v>1.52</c:v>
                </c:pt>
                <c:pt idx="675">
                  <c:v>1.5225</c:v>
                </c:pt>
                <c:pt idx="676">
                  <c:v>1.5249999999999999</c:v>
                </c:pt>
                <c:pt idx="677">
                  <c:v>1.5274999999999999</c:v>
                </c:pt>
                <c:pt idx="678">
                  <c:v>1.53</c:v>
                </c:pt>
                <c:pt idx="679">
                  <c:v>1.5325</c:v>
                </c:pt>
                <c:pt idx="680">
                  <c:v>1.5349999999999999</c:v>
                </c:pt>
                <c:pt idx="681">
                  <c:v>1.5374999999999999</c:v>
                </c:pt>
                <c:pt idx="682">
                  <c:v>1.54</c:v>
                </c:pt>
                <c:pt idx="683">
                  <c:v>1.5425</c:v>
                </c:pt>
                <c:pt idx="684">
                  <c:v>1.5449999999999999</c:v>
                </c:pt>
                <c:pt idx="685">
                  <c:v>1.5474999999999999</c:v>
                </c:pt>
                <c:pt idx="686">
                  <c:v>1.55</c:v>
                </c:pt>
                <c:pt idx="687">
                  <c:v>1.5525</c:v>
                </c:pt>
                <c:pt idx="688">
                  <c:v>1.5549999999999999</c:v>
                </c:pt>
                <c:pt idx="689">
                  <c:v>1.5574999999999999</c:v>
                </c:pt>
                <c:pt idx="690">
                  <c:v>1.56</c:v>
                </c:pt>
                <c:pt idx="691">
                  <c:v>1.5625</c:v>
                </c:pt>
                <c:pt idx="692">
                  <c:v>1.5649999999999999</c:v>
                </c:pt>
                <c:pt idx="693">
                  <c:v>1.5674999999999999</c:v>
                </c:pt>
                <c:pt idx="694">
                  <c:v>1.57</c:v>
                </c:pt>
                <c:pt idx="695">
                  <c:v>1.5725</c:v>
                </c:pt>
                <c:pt idx="696">
                  <c:v>1.575</c:v>
                </c:pt>
                <c:pt idx="697">
                  <c:v>1.5774999999999999</c:v>
                </c:pt>
                <c:pt idx="698">
                  <c:v>1.58</c:v>
                </c:pt>
                <c:pt idx="699">
                  <c:v>1.5825</c:v>
                </c:pt>
                <c:pt idx="700">
                  <c:v>1.585</c:v>
                </c:pt>
                <c:pt idx="701">
                  <c:v>1.5874999999999999</c:v>
                </c:pt>
                <c:pt idx="702">
                  <c:v>1.5899999999999999</c:v>
                </c:pt>
                <c:pt idx="703">
                  <c:v>1.5925</c:v>
                </c:pt>
                <c:pt idx="704">
                  <c:v>1.595</c:v>
                </c:pt>
                <c:pt idx="705">
                  <c:v>1.5974999999999999</c:v>
                </c:pt>
                <c:pt idx="706">
                  <c:v>1.5999999999999999</c:v>
                </c:pt>
                <c:pt idx="707">
                  <c:v>1.6025</c:v>
                </c:pt>
                <c:pt idx="708">
                  <c:v>1.605</c:v>
                </c:pt>
                <c:pt idx="709">
                  <c:v>1.6074999999999999</c:v>
                </c:pt>
                <c:pt idx="710">
                  <c:v>1.6099999999999999</c:v>
                </c:pt>
                <c:pt idx="711">
                  <c:v>1.6125</c:v>
                </c:pt>
                <c:pt idx="712">
                  <c:v>1.615</c:v>
                </c:pt>
                <c:pt idx="713">
                  <c:v>1.6174999999999999</c:v>
                </c:pt>
                <c:pt idx="714">
                  <c:v>1.6199999999999999</c:v>
                </c:pt>
                <c:pt idx="715">
                  <c:v>1.6225000000000001</c:v>
                </c:pt>
                <c:pt idx="716">
                  <c:v>1.625</c:v>
                </c:pt>
                <c:pt idx="717">
                  <c:v>1.6274999999999999</c:v>
                </c:pt>
                <c:pt idx="718">
                  <c:v>1.63</c:v>
                </c:pt>
                <c:pt idx="719">
                  <c:v>1.6325000000000001</c:v>
                </c:pt>
                <c:pt idx="720">
                  <c:v>1.635</c:v>
                </c:pt>
                <c:pt idx="721">
                  <c:v>1.6375</c:v>
                </c:pt>
                <c:pt idx="722">
                  <c:v>1.64</c:v>
                </c:pt>
                <c:pt idx="723">
                  <c:v>1.6425000000000001</c:v>
                </c:pt>
                <c:pt idx="724">
                  <c:v>1.645</c:v>
                </c:pt>
                <c:pt idx="725">
                  <c:v>1.6475</c:v>
                </c:pt>
                <c:pt idx="726">
                  <c:v>1.65</c:v>
                </c:pt>
                <c:pt idx="727">
                  <c:v>1.6524999999999999</c:v>
                </c:pt>
                <c:pt idx="728">
                  <c:v>1.655</c:v>
                </c:pt>
                <c:pt idx="729">
                  <c:v>1.6575</c:v>
                </c:pt>
                <c:pt idx="730">
                  <c:v>1.66</c:v>
                </c:pt>
                <c:pt idx="731">
                  <c:v>1.6624999999999999</c:v>
                </c:pt>
                <c:pt idx="732">
                  <c:v>1.665</c:v>
                </c:pt>
                <c:pt idx="733">
                  <c:v>1.6675</c:v>
                </c:pt>
                <c:pt idx="734">
                  <c:v>1.67</c:v>
                </c:pt>
                <c:pt idx="735">
                  <c:v>1.6724999999999999</c:v>
                </c:pt>
                <c:pt idx="736">
                  <c:v>1.675</c:v>
                </c:pt>
                <c:pt idx="737">
                  <c:v>1.6775</c:v>
                </c:pt>
                <c:pt idx="738">
                  <c:v>1.68</c:v>
                </c:pt>
                <c:pt idx="739">
                  <c:v>1.6824999999999999</c:v>
                </c:pt>
                <c:pt idx="740">
                  <c:v>1.6850000000000001</c:v>
                </c:pt>
                <c:pt idx="741">
                  <c:v>1.6875</c:v>
                </c:pt>
                <c:pt idx="742">
                  <c:v>1.69</c:v>
                </c:pt>
                <c:pt idx="743">
                  <c:v>1.6924999999999999</c:v>
                </c:pt>
                <c:pt idx="744">
                  <c:v>1.6950000000000001</c:v>
                </c:pt>
                <c:pt idx="745">
                  <c:v>1.6975</c:v>
                </c:pt>
                <c:pt idx="746">
                  <c:v>1.7</c:v>
                </c:pt>
                <c:pt idx="747">
                  <c:v>1.7024999999999999</c:v>
                </c:pt>
                <c:pt idx="748">
                  <c:v>1.7050000000000001</c:v>
                </c:pt>
                <c:pt idx="749">
                  <c:v>1.7075</c:v>
                </c:pt>
                <c:pt idx="750">
                  <c:v>1.71</c:v>
                </c:pt>
                <c:pt idx="751">
                  <c:v>1.7124999999999999</c:v>
                </c:pt>
                <c:pt idx="752">
                  <c:v>1.7149999999999999</c:v>
                </c:pt>
                <c:pt idx="753">
                  <c:v>1.7175</c:v>
                </c:pt>
                <c:pt idx="754">
                  <c:v>1.72</c:v>
                </c:pt>
                <c:pt idx="755">
                  <c:v>1.7224999999999999</c:v>
                </c:pt>
                <c:pt idx="756">
                  <c:v>1.7249999999999999</c:v>
                </c:pt>
                <c:pt idx="757">
                  <c:v>1.7275</c:v>
                </c:pt>
                <c:pt idx="758">
                  <c:v>1.73</c:v>
                </c:pt>
                <c:pt idx="759">
                  <c:v>1.7324999999999999</c:v>
                </c:pt>
                <c:pt idx="760">
                  <c:v>1.7349999999999999</c:v>
                </c:pt>
                <c:pt idx="761">
                  <c:v>1.7375</c:v>
                </c:pt>
                <c:pt idx="762">
                  <c:v>1.74</c:v>
                </c:pt>
                <c:pt idx="763">
                  <c:v>1.7424999999999999</c:v>
                </c:pt>
                <c:pt idx="764">
                  <c:v>1.7449999999999999</c:v>
                </c:pt>
                <c:pt idx="765">
                  <c:v>1.7475000000000001</c:v>
                </c:pt>
                <c:pt idx="766">
                  <c:v>1.75</c:v>
                </c:pt>
                <c:pt idx="767">
                  <c:v>1.7524999999999999</c:v>
                </c:pt>
                <c:pt idx="768">
                  <c:v>1.7549999999999999</c:v>
                </c:pt>
                <c:pt idx="769">
                  <c:v>1.7575000000000001</c:v>
                </c:pt>
                <c:pt idx="770">
                  <c:v>1.76</c:v>
                </c:pt>
                <c:pt idx="771">
                  <c:v>1.7625</c:v>
                </c:pt>
                <c:pt idx="772">
                  <c:v>1.7649999999999999</c:v>
                </c:pt>
                <c:pt idx="773">
                  <c:v>1.7675000000000001</c:v>
                </c:pt>
                <c:pt idx="774">
                  <c:v>1.77</c:v>
                </c:pt>
                <c:pt idx="775">
                  <c:v>1.7725</c:v>
                </c:pt>
                <c:pt idx="776">
                  <c:v>1.7749999999999999</c:v>
                </c:pt>
                <c:pt idx="777">
                  <c:v>1.7774999999999999</c:v>
                </c:pt>
                <c:pt idx="778">
                  <c:v>1.78</c:v>
                </c:pt>
                <c:pt idx="779">
                  <c:v>1.7825</c:v>
                </c:pt>
                <c:pt idx="780">
                  <c:v>1.7849999999999999</c:v>
                </c:pt>
                <c:pt idx="781">
                  <c:v>1.7874999999999999</c:v>
                </c:pt>
                <c:pt idx="782">
                  <c:v>1.79</c:v>
                </c:pt>
                <c:pt idx="783">
                  <c:v>1.7925</c:v>
                </c:pt>
                <c:pt idx="784">
                  <c:v>1.7949999999999999</c:v>
                </c:pt>
                <c:pt idx="785">
                  <c:v>1.7974999999999999</c:v>
                </c:pt>
                <c:pt idx="786">
                  <c:v>1.8</c:v>
                </c:pt>
                <c:pt idx="787">
                  <c:v>1.8025</c:v>
                </c:pt>
                <c:pt idx="788">
                  <c:v>1.8049999999999999</c:v>
                </c:pt>
                <c:pt idx="789">
                  <c:v>1.8074999999999999</c:v>
                </c:pt>
                <c:pt idx="790">
                  <c:v>1.81</c:v>
                </c:pt>
                <c:pt idx="791">
                  <c:v>1.8125</c:v>
                </c:pt>
                <c:pt idx="792">
                  <c:v>1.8149999999999999</c:v>
                </c:pt>
                <c:pt idx="793">
                  <c:v>1.8174999999999999</c:v>
                </c:pt>
                <c:pt idx="794">
                  <c:v>1.82</c:v>
                </c:pt>
                <c:pt idx="795">
                  <c:v>1.8225</c:v>
                </c:pt>
                <c:pt idx="796">
                  <c:v>1.825</c:v>
                </c:pt>
                <c:pt idx="797">
                  <c:v>1.8274999999999999</c:v>
                </c:pt>
                <c:pt idx="798">
                  <c:v>1.83</c:v>
                </c:pt>
                <c:pt idx="799">
                  <c:v>1.8325</c:v>
                </c:pt>
                <c:pt idx="800">
                  <c:v>1.835</c:v>
                </c:pt>
              </c:numCache>
            </c:numRef>
          </c:xVal>
          <c:yVal>
            <c:numRef>
              <c:f>beadpull!$C$3:$C$1603</c:f>
              <c:numCache>
                <c:formatCode>General</c:formatCode>
                <c:ptCount val="1601"/>
                <c:pt idx="0">
                  <c:v>-0.17680000000000001</c:v>
                </c:pt>
                <c:pt idx="1">
                  <c:v>0.30070000000000002</c:v>
                </c:pt>
                <c:pt idx="2">
                  <c:v>9.11E-2</c:v>
                </c:pt>
                <c:pt idx="3">
                  <c:v>5.8799999999999998E-2</c:v>
                </c:pt>
                <c:pt idx="4">
                  <c:v>-0.28179999999999999</c:v>
                </c:pt>
                <c:pt idx="5">
                  <c:v>0.18770000000000001</c:v>
                </c:pt>
                <c:pt idx="6">
                  <c:v>1.72E-2</c:v>
                </c:pt>
                <c:pt idx="7">
                  <c:v>-5.79E-2</c:v>
                </c:pt>
                <c:pt idx="8">
                  <c:v>0.35420000000000001</c:v>
                </c:pt>
                <c:pt idx="9">
                  <c:v>0.1288</c:v>
                </c:pt>
                <c:pt idx="10">
                  <c:v>0.16250000000000001</c:v>
                </c:pt>
                <c:pt idx="11">
                  <c:v>-7.4800000000000005E-2</c:v>
                </c:pt>
                <c:pt idx="12">
                  <c:v>0.15379999999999999</c:v>
                </c:pt>
                <c:pt idx="13">
                  <c:v>-0.13519999999999999</c:v>
                </c:pt>
                <c:pt idx="14">
                  <c:v>1.4999999999999999E-2</c:v>
                </c:pt>
                <c:pt idx="15">
                  <c:v>-0.24379999999999999</c:v>
                </c:pt>
                <c:pt idx="16">
                  <c:v>2.63E-2</c:v>
                </c:pt>
                <c:pt idx="17">
                  <c:v>0.1361</c:v>
                </c:pt>
                <c:pt idx="18">
                  <c:v>-0.12139999999999999</c:v>
                </c:pt>
                <c:pt idx="19">
                  <c:v>6.08E-2</c:v>
                </c:pt>
                <c:pt idx="20">
                  <c:v>-0.13869999999999999</c:v>
                </c:pt>
                <c:pt idx="21">
                  <c:v>0.16250000000000001</c:v>
                </c:pt>
                <c:pt idx="22">
                  <c:v>0.25180000000000002</c:v>
                </c:pt>
                <c:pt idx="23">
                  <c:v>2.8500000000000001E-2</c:v>
                </c:pt>
                <c:pt idx="24">
                  <c:v>0.24279999999999999</c:v>
                </c:pt>
                <c:pt idx="25">
                  <c:v>0.27950000000000003</c:v>
                </c:pt>
                <c:pt idx="26">
                  <c:v>-0.27489999999999998</c:v>
                </c:pt>
                <c:pt idx="27">
                  <c:v>-8.6E-3</c:v>
                </c:pt>
                <c:pt idx="28">
                  <c:v>-0.21729999999999999</c:v>
                </c:pt>
                <c:pt idx="29">
                  <c:v>-3.1199999999999999E-2</c:v>
                </c:pt>
                <c:pt idx="30">
                  <c:v>0.15379999999999999</c:v>
                </c:pt>
                <c:pt idx="31">
                  <c:v>0.17100000000000001</c:v>
                </c:pt>
                <c:pt idx="32">
                  <c:v>5.8799999999999998E-2</c:v>
                </c:pt>
                <c:pt idx="33">
                  <c:v>2.63E-2</c:v>
                </c:pt>
                <c:pt idx="34">
                  <c:v>-7.4800000000000005E-2</c:v>
                </c:pt>
                <c:pt idx="35">
                  <c:v>0.14680000000000001</c:v>
                </c:pt>
                <c:pt idx="36">
                  <c:v>0.36699999999999999</c:v>
                </c:pt>
                <c:pt idx="37">
                  <c:v>6.9099999999999995E-2</c:v>
                </c:pt>
                <c:pt idx="38">
                  <c:v>8.9200000000000002E-2</c:v>
                </c:pt>
                <c:pt idx="39">
                  <c:v>1.4999999999999999E-2</c:v>
                </c:pt>
                <c:pt idx="40">
                  <c:v>-0.24379999999999999</c:v>
                </c:pt>
                <c:pt idx="41">
                  <c:v>5.8799999999999998E-2</c:v>
                </c:pt>
                <c:pt idx="42">
                  <c:v>0.1794</c:v>
                </c:pt>
                <c:pt idx="43">
                  <c:v>2.63E-2</c:v>
                </c:pt>
                <c:pt idx="44">
                  <c:v>-0.22220000000000001</c:v>
                </c:pt>
                <c:pt idx="45">
                  <c:v>-7.4800000000000005E-2</c:v>
                </c:pt>
                <c:pt idx="46">
                  <c:v>-0.32479999999999998</c:v>
                </c:pt>
                <c:pt idx="47">
                  <c:v>0.17100000000000001</c:v>
                </c:pt>
                <c:pt idx="48">
                  <c:v>-0.10199999999999999</c:v>
                </c:pt>
                <c:pt idx="49">
                  <c:v>0.12709999999999999</c:v>
                </c:pt>
                <c:pt idx="50">
                  <c:v>0.37959999999999999</c:v>
                </c:pt>
                <c:pt idx="51">
                  <c:v>-0.17680000000000001</c:v>
                </c:pt>
                <c:pt idx="52">
                  <c:v>-0.19400000000000001</c:v>
                </c:pt>
                <c:pt idx="53">
                  <c:v>9.8900000000000002E-2</c:v>
                </c:pt>
                <c:pt idx="54">
                  <c:v>0.24279999999999999</c:v>
                </c:pt>
                <c:pt idx="55">
                  <c:v>0.22750000000000001</c:v>
                </c:pt>
                <c:pt idx="56">
                  <c:v>0.19589999999999999</c:v>
                </c:pt>
                <c:pt idx="57">
                  <c:v>-8.6E-3</c:v>
                </c:pt>
                <c:pt idx="58">
                  <c:v>-0.28179999999999999</c:v>
                </c:pt>
                <c:pt idx="59">
                  <c:v>7.9299999999999995E-2</c:v>
                </c:pt>
                <c:pt idx="60">
                  <c:v>0.1361</c:v>
                </c:pt>
                <c:pt idx="61">
                  <c:v>0.17100000000000001</c:v>
                </c:pt>
                <c:pt idx="62">
                  <c:v>3.3E-3</c:v>
                </c:pt>
                <c:pt idx="63">
                  <c:v>-0.38850000000000001</c:v>
                </c:pt>
                <c:pt idx="64">
                  <c:v>-0.21729999999999999</c:v>
                </c:pt>
                <c:pt idx="65">
                  <c:v>0.1103</c:v>
                </c:pt>
                <c:pt idx="66">
                  <c:v>-0.32479999999999998</c:v>
                </c:pt>
                <c:pt idx="67">
                  <c:v>0.28660000000000002</c:v>
                </c:pt>
                <c:pt idx="68">
                  <c:v>-4.6899999999999997E-2</c:v>
                </c:pt>
                <c:pt idx="69">
                  <c:v>4.82E-2</c:v>
                </c:pt>
                <c:pt idx="70">
                  <c:v>0.1794</c:v>
                </c:pt>
                <c:pt idx="71">
                  <c:v>-6.0600000000000001E-2</c:v>
                </c:pt>
                <c:pt idx="72">
                  <c:v>0.24429999999999999</c:v>
                </c:pt>
                <c:pt idx="73">
                  <c:v>0.12709999999999999</c:v>
                </c:pt>
                <c:pt idx="74">
                  <c:v>-0.38850000000000001</c:v>
                </c:pt>
                <c:pt idx="75">
                  <c:v>0.16250000000000001</c:v>
                </c:pt>
                <c:pt idx="76">
                  <c:v>0.30070000000000002</c:v>
                </c:pt>
                <c:pt idx="77">
                  <c:v>-0.19839999999999999</c:v>
                </c:pt>
                <c:pt idx="78">
                  <c:v>-0.315</c:v>
                </c:pt>
                <c:pt idx="79">
                  <c:v>6.9099999999999995E-2</c:v>
                </c:pt>
                <c:pt idx="80">
                  <c:v>0.22750000000000001</c:v>
                </c:pt>
                <c:pt idx="81">
                  <c:v>0.16420000000000001</c:v>
                </c:pt>
                <c:pt idx="82">
                  <c:v>-7.4800000000000005E-2</c:v>
                </c:pt>
                <c:pt idx="83">
                  <c:v>-4.6899999999999997E-2</c:v>
                </c:pt>
                <c:pt idx="84">
                  <c:v>-6.0600000000000001E-2</c:v>
                </c:pt>
                <c:pt idx="85">
                  <c:v>1.4999999999999999E-2</c:v>
                </c:pt>
                <c:pt idx="86">
                  <c:v>0.1794</c:v>
                </c:pt>
                <c:pt idx="87">
                  <c:v>-0.24940000000000001</c:v>
                </c:pt>
                <c:pt idx="88">
                  <c:v>0.34770000000000001</c:v>
                </c:pt>
                <c:pt idx="89">
                  <c:v>3.7400000000000003E-2</c:v>
                </c:pt>
                <c:pt idx="90">
                  <c:v>2.63E-2</c:v>
                </c:pt>
                <c:pt idx="91">
                  <c:v>5.8799999999999998E-2</c:v>
                </c:pt>
                <c:pt idx="92">
                  <c:v>9.8900000000000002E-2</c:v>
                </c:pt>
                <c:pt idx="93">
                  <c:v>0.16250000000000001</c:v>
                </c:pt>
                <c:pt idx="94">
                  <c:v>7.9299999999999995E-2</c:v>
                </c:pt>
                <c:pt idx="95">
                  <c:v>0.28660000000000002</c:v>
                </c:pt>
                <c:pt idx="96">
                  <c:v>0.1103</c:v>
                </c:pt>
                <c:pt idx="97">
                  <c:v>2.63E-2</c:v>
                </c:pt>
                <c:pt idx="98">
                  <c:v>0.18770000000000001</c:v>
                </c:pt>
                <c:pt idx="99">
                  <c:v>-0.24379999999999999</c:v>
                </c:pt>
                <c:pt idx="100">
                  <c:v>0.2039</c:v>
                </c:pt>
                <c:pt idx="101">
                  <c:v>0.13789999999999999</c:v>
                </c:pt>
                <c:pt idx="102">
                  <c:v>0.13789999999999999</c:v>
                </c:pt>
                <c:pt idx="103">
                  <c:v>-1.8599999999999998E-2</c:v>
                </c:pt>
                <c:pt idx="104">
                  <c:v>-0.24940000000000001</c:v>
                </c:pt>
                <c:pt idx="105">
                  <c:v>8.1199999999999994E-2</c:v>
                </c:pt>
                <c:pt idx="106">
                  <c:v>-4.4299999999999999E-2</c:v>
                </c:pt>
                <c:pt idx="107">
                  <c:v>-3.3700000000000001E-2</c:v>
                </c:pt>
                <c:pt idx="108">
                  <c:v>-0.15340000000000001</c:v>
                </c:pt>
                <c:pt idx="109">
                  <c:v>0.13789999999999999</c:v>
                </c:pt>
                <c:pt idx="110">
                  <c:v>0.18770000000000001</c:v>
                </c:pt>
                <c:pt idx="111">
                  <c:v>0.1196</c:v>
                </c:pt>
                <c:pt idx="112">
                  <c:v>0.15379999999999999</c:v>
                </c:pt>
                <c:pt idx="113">
                  <c:v>7.9299999999999995E-2</c:v>
                </c:pt>
                <c:pt idx="114">
                  <c:v>0.28660000000000002</c:v>
                </c:pt>
                <c:pt idx="115">
                  <c:v>7.9299999999999995E-2</c:v>
                </c:pt>
                <c:pt idx="116">
                  <c:v>-6.0600000000000001E-2</c:v>
                </c:pt>
                <c:pt idx="117">
                  <c:v>4.82E-2</c:v>
                </c:pt>
                <c:pt idx="118">
                  <c:v>2.63E-2</c:v>
                </c:pt>
                <c:pt idx="119">
                  <c:v>-3.3700000000000001E-2</c:v>
                </c:pt>
                <c:pt idx="120">
                  <c:v>0.25769999999999998</c:v>
                </c:pt>
                <c:pt idx="121">
                  <c:v>8.1199999999999994E-2</c:v>
                </c:pt>
                <c:pt idx="122">
                  <c:v>0.17269999999999999</c:v>
                </c:pt>
                <c:pt idx="123">
                  <c:v>-0.24940000000000001</c:v>
                </c:pt>
                <c:pt idx="124">
                  <c:v>0.1008</c:v>
                </c:pt>
                <c:pt idx="125">
                  <c:v>-0.1182</c:v>
                </c:pt>
                <c:pt idx="126">
                  <c:v>0</c:v>
                </c:pt>
                <c:pt idx="127">
                  <c:v>0.14499999999999999</c:v>
                </c:pt>
                <c:pt idx="128">
                  <c:v>0.21190000000000001</c:v>
                </c:pt>
                <c:pt idx="129">
                  <c:v>0.17100000000000001</c:v>
                </c:pt>
                <c:pt idx="130">
                  <c:v>0.2198</c:v>
                </c:pt>
                <c:pt idx="131">
                  <c:v>-0.10199999999999999</c:v>
                </c:pt>
                <c:pt idx="132">
                  <c:v>-8.6E-3</c:v>
                </c:pt>
                <c:pt idx="133">
                  <c:v>-0.19839999999999999</c:v>
                </c:pt>
                <c:pt idx="134">
                  <c:v>0.23519999999999999</c:v>
                </c:pt>
                <c:pt idx="135">
                  <c:v>5.8799999999999998E-2</c:v>
                </c:pt>
                <c:pt idx="136">
                  <c:v>-3.1199999999999999E-2</c:v>
                </c:pt>
                <c:pt idx="137">
                  <c:v>-0.32479999999999998</c:v>
                </c:pt>
                <c:pt idx="138">
                  <c:v>0.1085</c:v>
                </c:pt>
                <c:pt idx="139">
                  <c:v>0.32790000000000002</c:v>
                </c:pt>
                <c:pt idx="140">
                  <c:v>-0.28179999999999999</c:v>
                </c:pt>
                <c:pt idx="141">
                  <c:v>0.19589999999999999</c:v>
                </c:pt>
                <c:pt idx="142">
                  <c:v>-0.13869999999999999</c:v>
                </c:pt>
                <c:pt idx="143">
                  <c:v>1.4999999999999999E-2</c:v>
                </c:pt>
                <c:pt idx="144">
                  <c:v>-0.1051</c:v>
                </c:pt>
                <c:pt idx="145">
                  <c:v>-0.27489999999999998</c:v>
                </c:pt>
                <c:pt idx="146">
                  <c:v>-0.22220000000000001</c:v>
                </c:pt>
                <c:pt idx="147">
                  <c:v>5.8799999999999998E-2</c:v>
                </c:pt>
                <c:pt idx="148">
                  <c:v>0.40429999999999999</c:v>
                </c:pt>
                <c:pt idx="149">
                  <c:v>-0.15340000000000001</c:v>
                </c:pt>
                <c:pt idx="150">
                  <c:v>-0.27489999999999998</c:v>
                </c:pt>
                <c:pt idx="151">
                  <c:v>-8.6599999999999996E-2</c:v>
                </c:pt>
                <c:pt idx="152">
                  <c:v>0.18770000000000001</c:v>
                </c:pt>
                <c:pt idx="153">
                  <c:v>0.43409999999999999</c:v>
                </c:pt>
                <c:pt idx="154">
                  <c:v>0.1361</c:v>
                </c:pt>
                <c:pt idx="155">
                  <c:v>6.08E-2</c:v>
                </c:pt>
                <c:pt idx="156">
                  <c:v>0.1178</c:v>
                </c:pt>
                <c:pt idx="157">
                  <c:v>0.15379999999999999</c:v>
                </c:pt>
                <c:pt idx="158">
                  <c:v>-0.1051</c:v>
                </c:pt>
                <c:pt idx="159">
                  <c:v>-0.19839999999999999</c:v>
                </c:pt>
                <c:pt idx="160">
                  <c:v>-3.3700000000000001E-2</c:v>
                </c:pt>
                <c:pt idx="161">
                  <c:v>0.37959999999999999</c:v>
                </c:pt>
                <c:pt idx="162">
                  <c:v>-2.1000000000000001E-2</c:v>
                </c:pt>
                <c:pt idx="163">
                  <c:v>-1.8599999999999998E-2</c:v>
                </c:pt>
                <c:pt idx="164">
                  <c:v>0.2039</c:v>
                </c:pt>
                <c:pt idx="165">
                  <c:v>5.8799999999999998E-2</c:v>
                </c:pt>
                <c:pt idx="166">
                  <c:v>-0.157</c:v>
                </c:pt>
                <c:pt idx="167">
                  <c:v>0.43990000000000001</c:v>
                </c:pt>
                <c:pt idx="168">
                  <c:v>0.37330000000000002</c:v>
                </c:pt>
                <c:pt idx="169">
                  <c:v>-0.17680000000000001</c:v>
                </c:pt>
                <c:pt idx="170">
                  <c:v>0.30759999999999998</c:v>
                </c:pt>
                <c:pt idx="171">
                  <c:v>3.95E-2</c:v>
                </c:pt>
                <c:pt idx="172">
                  <c:v>4.82E-2</c:v>
                </c:pt>
                <c:pt idx="173">
                  <c:v>0.1794</c:v>
                </c:pt>
                <c:pt idx="174">
                  <c:v>3.95E-2</c:v>
                </c:pt>
                <c:pt idx="175">
                  <c:v>0.1361</c:v>
                </c:pt>
                <c:pt idx="176">
                  <c:v>-1.8599999999999998E-2</c:v>
                </c:pt>
                <c:pt idx="177">
                  <c:v>3.7400000000000003E-2</c:v>
                </c:pt>
                <c:pt idx="178">
                  <c:v>0.1178</c:v>
                </c:pt>
                <c:pt idx="179">
                  <c:v>0.2651</c:v>
                </c:pt>
                <c:pt idx="180">
                  <c:v>4.82E-2</c:v>
                </c:pt>
                <c:pt idx="181">
                  <c:v>0.31569999999999998</c:v>
                </c:pt>
                <c:pt idx="182">
                  <c:v>0.16250000000000001</c:v>
                </c:pt>
                <c:pt idx="183">
                  <c:v>-0.12139999999999999</c:v>
                </c:pt>
                <c:pt idx="184">
                  <c:v>-0.13519999999999999</c:v>
                </c:pt>
                <c:pt idx="185">
                  <c:v>8.9200000000000002E-2</c:v>
                </c:pt>
                <c:pt idx="186">
                  <c:v>-2.1000000000000001E-2</c:v>
                </c:pt>
                <c:pt idx="187">
                  <c:v>0.32250000000000001</c:v>
                </c:pt>
                <c:pt idx="188">
                  <c:v>0.2291</c:v>
                </c:pt>
                <c:pt idx="189">
                  <c:v>-0.10199999999999999</c:v>
                </c:pt>
                <c:pt idx="190">
                  <c:v>0.1103</c:v>
                </c:pt>
                <c:pt idx="191">
                  <c:v>0.25180000000000002</c:v>
                </c:pt>
                <c:pt idx="192">
                  <c:v>0.1008</c:v>
                </c:pt>
                <c:pt idx="193">
                  <c:v>-5.79E-2</c:v>
                </c:pt>
                <c:pt idx="194">
                  <c:v>-2.1000000000000001E-2</c:v>
                </c:pt>
                <c:pt idx="195">
                  <c:v>0.1008</c:v>
                </c:pt>
                <c:pt idx="196">
                  <c:v>-0.17680000000000001</c:v>
                </c:pt>
                <c:pt idx="197">
                  <c:v>-0.27489999999999998</c:v>
                </c:pt>
                <c:pt idx="198">
                  <c:v>-0.157</c:v>
                </c:pt>
                <c:pt idx="199">
                  <c:v>7.9299999999999995E-2</c:v>
                </c:pt>
                <c:pt idx="200">
                  <c:v>-0.24379999999999999</c:v>
                </c:pt>
                <c:pt idx="201">
                  <c:v>-0.27489999999999998</c:v>
                </c:pt>
                <c:pt idx="202">
                  <c:v>-0.24940000000000001</c:v>
                </c:pt>
                <c:pt idx="203">
                  <c:v>0.1085</c:v>
                </c:pt>
                <c:pt idx="204">
                  <c:v>5.0299999999999997E-2</c:v>
                </c:pt>
                <c:pt idx="205">
                  <c:v>-4.6899999999999997E-2</c:v>
                </c:pt>
                <c:pt idx="206">
                  <c:v>0.16420000000000001</c:v>
                </c:pt>
                <c:pt idx="207">
                  <c:v>-0.19400000000000001</c:v>
                </c:pt>
                <c:pt idx="208">
                  <c:v>-8.9599999999999999E-2</c:v>
                </c:pt>
                <c:pt idx="209">
                  <c:v>2.8500000000000001E-2</c:v>
                </c:pt>
                <c:pt idx="210">
                  <c:v>0.17269999999999999</c:v>
                </c:pt>
                <c:pt idx="211">
                  <c:v>0.19589999999999999</c:v>
                </c:pt>
                <c:pt idx="212">
                  <c:v>6.08E-2</c:v>
                </c:pt>
                <c:pt idx="213">
                  <c:v>0.19750000000000001</c:v>
                </c:pt>
                <c:pt idx="214">
                  <c:v>2.8500000000000001E-2</c:v>
                </c:pt>
                <c:pt idx="215">
                  <c:v>-0.27489999999999998</c:v>
                </c:pt>
                <c:pt idx="216">
                  <c:v>-0.38850000000000001</c:v>
                </c:pt>
                <c:pt idx="217">
                  <c:v>0.28799999999999998</c:v>
                </c:pt>
                <c:pt idx="218">
                  <c:v>-0.32479999999999998</c:v>
                </c:pt>
                <c:pt idx="219">
                  <c:v>0.1103</c:v>
                </c:pt>
                <c:pt idx="220">
                  <c:v>0.14499999999999999</c:v>
                </c:pt>
                <c:pt idx="221">
                  <c:v>-4.6899999999999997E-2</c:v>
                </c:pt>
                <c:pt idx="222">
                  <c:v>-0.13519999999999999</c:v>
                </c:pt>
                <c:pt idx="223">
                  <c:v>0.13789999999999999</c:v>
                </c:pt>
                <c:pt idx="224">
                  <c:v>0.17269999999999999</c:v>
                </c:pt>
                <c:pt idx="225">
                  <c:v>-7.1999999999999995E-2</c:v>
                </c:pt>
                <c:pt idx="226">
                  <c:v>0.17269999999999999</c:v>
                </c:pt>
                <c:pt idx="227">
                  <c:v>-0.19839999999999999</c:v>
                </c:pt>
                <c:pt idx="228">
                  <c:v>-0.12139999999999999</c:v>
                </c:pt>
                <c:pt idx="229">
                  <c:v>8.1199999999999994E-2</c:v>
                </c:pt>
                <c:pt idx="230">
                  <c:v>2.8500000000000001E-2</c:v>
                </c:pt>
                <c:pt idx="231">
                  <c:v>0.4526</c:v>
                </c:pt>
                <c:pt idx="232">
                  <c:v>-5.79E-2</c:v>
                </c:pt>
                <c:pt idx="233">
                  <c:v>-3.1199999999999999E-2</c:v>
                </c:pt>
                <c:pt idx="234">
                  <c:v>8.1199999999999994E-2</c:v>
                </c:pt>
                <c:pt idx="235">
                  <c:v>0.3871</c:v>
                </c:pt>
                <c:pt idx="236">
                  <c:v>0.1555</c:v>
                </c:pt>
                <c:pt idx="237">
                  <c:v>0.4234</c:v>
                </c:pt>
                <c:pt idx="238">
                  <c:v>0.49730000000000002</c:v>
                </c:pt>
                <c:pt idx="239">
                  <c:v>0.57069999999999999</c:v>
                </c:pt>
                <c:pt idx="240">
                  <c:v>0.6623</c:v>
                </c:pt>
                <c:pt idx="241">
                  <c:v>0.66700000000000004</c:v>
                </c:pt>
                <c:pt idx="242">
                  <c:v>0.90349999999999997</c:v>
                </c:pt>
                <c:pt idx="243">
                  <c:v>1.1168</c:v>
                </c:pt>
                <c:pt idx="244">
                  <c:v>1.0503</c:v>
                </c:pt>
                <c:pt idx="245">
                  <c:v>1.0671999999999999</c:v>
                </c:pt>
                <c:pt idx="246">
                  <c:v>1.3068</c:v>
                </c:pt>
                <c:pt idx="247">
                  <c:v>1.4910000000000001</c:v>
                </c:pt>
                <c:pt idx="248">
                  <c:v>1.625</c:v>
                </c:pt>
                <c:pt idx="249">
                  <c:v>1.6052999999999999</c:v>
                </c:pt>
                <c:pt idx="250">
                  <c:v>1.9886999999999999</c:v>
                </c:pt>
                <c:pt idx="251">
                  <c:v>1.9950000000000001</c:v>
                </c:pt>
                <c:pt idx="252">
                  <c:v>2.0278999999999998</c:v>
                </c:pt>
                <c:pt idx="253">
                  <c:v>2.0196999999999998</c:v>
                </c:pt>
                <c:pt idx="254">
                  <c:v>2.5552999999999999</c:v>
                </c:pt>
                <c:pt idx="255">
                  <c:v>2.4992999999999999</c:v>
                </c:pt>
                <c:pt idx="256">
                  <c:v>2.5367000000000002</c:v>
                </c:pt>
                <c:pt idx="257">
                  <c:v>2.5501999999999998</c:v>
                </c:pt>
                <c:pt idx="258">
                  <c:v>2.9449000000000001</c:v>
                </c:pt>
                <c:pt idx="259">
                  <c:v>2.8925000000000001</c:v>
                </c:pt>
                <c:pt idx="260">
                  <c:v>2.9567999999999999</c:v>
                </c:pt>
                <c:pt idx="261">
                  <c:v>2.891</c:v>
                </c:pt>
                <c:pt idx="262">
                  <c:v>2.9847999999999999</c:v>
                </c:pt>
                <c:pt idx="263">
                  <c:v>3.0632000000000001</c:v>
                </c:pt>
                <c:pt idx="264">
                  <c:v>3.0632000000000001</c:v>
                </c:pt>
                <c:pt idx="265">
                  <c:v>3.0661</c:v>
                </c:pt>
                <c:pt idx="266">
                  <c:v>3.0314999999999999</c:v>
                </c:pt>
                <c:pt idx="267">
                  <c:v>3.0931999999999999</c:v>
                </c:pt>
                <c:pt idx="268">
                  <c:v>3.0889000000000002</c:v>
                </c:pt>
                <c:pt idx="269">
                  <c:v>3.03</c:v>
                </c:pt>
                <c:pt idx="270">
                  <c:v>2.8483999999999998</c:v>
                </c:pt>
                <c:pt idx="271">
                  <c:v>2.8176999999999999</c:v>
                </c:pt>
                <c:pt idx="272">
                  <c:v>2.8222999999999998</c:v>
                </c:pt>
                <c:pt idx="273">
                  <c:v>2.8083999999999998</c:v>
                </c:pt>
                <c:pt idx="274">
                  <c:v>2.4596</c:v>
                </c:pt>
                <c:pt idx="275">
                  <c:v>2.3910999999999998</c:v>
                </c:pt>
                <c:pt idx="276">
                  <c:v>2.3372000000000002</c:v>
                </c:pt>
                <c:pt idx="277">
                  <c:v>2.339</c:v>
                </c:pt>
                <c:pt idx="278">
                  <c:v>1.7918000000000001</c:v>
                </c:pt>
                <c:pt idx="279">
                  <c:v>1.863</c:v>
                </c:pt>
                <c:pt idx="280">
                  <c:v>1.7736000000000001</c:v>
                </c:pt>
                <c:pt idx="281">
                  <c:v>1.7064999999999999</c:v>
                </c:pt>
                <c:pt idx="282">
                  <c:v>1.0569999999999999</c:v>
                </c:pt>
                <c:pt idx="283">
                  <c:v>0.83360000000000001</c:v>
                </c:pt>
                <c:pt idx="284">
                  <c:v>1.0604</c:v>
                </c:pt>
                <c:pt idx="285">
                  <c:v>0.86899999999999999</c:v>
                </c:pt>
                <c:pt idx="286">
                  <c:v>0.5081</c:v>
                </c:pt>
                <c:pt idx="287">
                  <c:v>0.48630000000000001</c:v>
                </c:pt>
                <c:pt idx="288">
                  <c:v>-0.315</c:v>
                </c:pt>
                <c:pt idx="289">
                  <c:v>0.44679999999999997</c:v>
                </c:pt>
                <c:pt idx="290">
                  <c:v>0.84160000000000001</c:v>
                </c:pt>
                <c:pt idx="291">
                  <c:v>0.69420000000000004</c:v>
                </c:pt>
                <c:pt idx="292">
                  <c:v>0.7339</c:v>
                </c:pt>
                <c:pt idx="293">
                  <c:v>0.98060000000000003</c:v>
                </c:pt>
                <c:pt idx="294">
                  <c:v>1.5298</c:v>
                </c:pt>
                <c:pt idx="295">
                  <c:v>1.5780000000000001</c:v>
                </c:pt>
                <c:pt idx="296">
                  <c:v>1.6274</c:v>
                </c:pt>
                <c:pt idx="297">
                  <c:v>1.5805</c:v>
                </c:pt>
                <c:pt idx="298">
                  <c:v>2.1958000000000002</c:v>
                </c:pt>
                <c:pt idx="299">
                  <c:v>2.1707999999999998</c:v>
                </c:pt>
                <c:pt idx="300">
                  <c:v>2.2450000000000001</c:v>
                </c:pt>
                <c:pt idx="301">
                  <c:v>2.3062</c:v>
                </c:pt>
                <c:pt idx="302">
                  <c:v>2.722</c:v>
                </c:pt>
                <c:pt idx="303">
                  <c:v>2.7235999999999998</c:v>
                </c:pt>
                <c:pt idx="304">
                  <c:v>2.7141000000000002</c:v>
                </c:pt>
                <c:pt idx="305">
                  <c:v>2.7442000000000002</c:v>
                </c:pt>
                <c:pt idx="306">
                  <c:v>2.927</c:v>
                </c:pt>
                <c:pt idx="307">
                  <c:v>2.8698000000000001</c:v>
                </c:pt>
                <c:pt idx="308">
                  <c:v>2.9965000000000002</c:v>
                </c:pt>
                <c:pt idx="309">
                  <c:v>3.0228000000000002</c:v>
                </c:pt>
                <c:pt idx="310">
                  <c:v>3.137</c:v>
                </c:pt>
                <c:pt idx="311">
                  <c:v>3.0945999999999998</c:v>
                </c:pt>
                <c:pt idx="312">
                  <c:v>3.1272000000000002</c:v>
                </c:pt>
                <c:pt idx="313">
                  <c:v>3.0889000000000002</c:v>
                </c:pt>
                <c:pt idx="314">
                  <c:v>3.1131000000000002</c:v>
                </c:pt>
                <c:pt idx="315">
                  <c:v>3.1074000000000002</c:v>
                </c:pt>
                <c:pt idx="316">
                  <c:v>3.1413000000000002</c:v>
                </c:pt>
                <c:pt idx="317">
                  <c:v>3.0960000000000001</c:v>
                </c:pt>
                <c:pt idx="318">
                  <c:v>3.0097</c:v>
                </c:pt>
                <c:pt idx="319">
                  <c:v>3.0169000000000001</c:v>
                </c:pt>
                <c:pt idx="320">
                  <c:v>2.9641999999999999</c:v>
                </c:pt>
                <c:pt idx="321">
                  <c:v>2.9255</c:v>
                </c:pt>
                <c:pt idx="322">
                  <c:v>2.722</c:v>
                </c:pt>
                <c:pt idx="323">
                  <c:v>2.7694000000000001</c:v>
                </c:pt>
                <c:pt idx="324">
                  <c:v>2.6545000000000001</c:v>
                </c:pt>
                <c:pt idx="325">
                  <c:v>2.7189000000000001</c:v>
                </c:pt>
                <c:pt idx="326">
                  <c:v>2.2951999999999999</c:v>
                </c:pt>
                <c:pt idx="327">
                  <c:v>2.3481000000000001</c:v>
                </c:pt>
                <c:pt idx="328">
                  <c:v>2.2090999999999998</c:v>
                </c:pt>
                <c:pt idx="329">
                  <c:v>2.1880999999999999</c:v>
                </c:pt>
                <c:pt idx="330">
                  <c:v>1.6052999999999999</c:v>
                </c:pt>
                <c:pt idx="331">
                  <c:v>1.7275</c:v>
                </c:pt>
                <c:pt idx="332">
                  <c:v>1.7690999999999999</c:v>
                </c:pt>
                <c:pt idx="333">
                  <c:v>1.6419999999999999</c:v>
                </c:pt>
                <c:pt idx="334">
                  <c:v>1.3068</c:v>
                </c:pt>
                <c:pt idx="335">
                  <c:v>1.0366</c:v>
                </c:pt>
                <c:pt idx="336">
                  <c:v>1.0739000000000001</c:v>
                </c:pt>
                <c:pt idx="337">
                  <c:v>1.0806</c:v>
                </c:pt>
                <c:pt idx="338">
                  <c:v>0.8921</c:v>
                </c:pt>
                <c:pt idx="339">
                  <c:v>0.58069999999999999</c:v>
                </c:pt>
                <c:pt idx="340">
                  <c:v>0.75960000000000005</c:v>
                </c:pt>
                <c:pt idx="341">
                  <c:v>0.85340000000000005</c:v>
                </c:pt>
                <c:pt idx="342">
                  <c:v>0.94440000000000002</c:v>
                </c:pt>
                <c:pt idx="343">
                  <c:v>0.92220000000000002</c:v>
                </c:pt>
                <c:pt idx="344">
                  <c:v>0.93340000000000001</c:v>
                </c:pt>
                <c:pt idx="345">
                  <c:v>0.98060000000000003</c:v>
                </c:pt>
                <c:pt idx="346">
                  <c:v>1.4910000000000001</c:v>
                </c:pt>
                <c:pt idx="347">
                  <c:v>1.419</c:v>
                </c:pt>
                <c:pt idx="348">
                  <c:v>1.4379</c:v>
                </c:pt>
                <c:pt idx="349">
                  <c:v>1.6516999999999999</c:v>
                </c:pt>
                <c:pt idx="350">
                  <c:v>2.0703999999999998</c:v>
                </c:pt>
                <c:pt idx="351">
                  <c:v>2.0724</c:v>
                </c:pt>
                <c:pt idx="352">
                  <c:v>2.0381</c:v>
                </c:pt>
                <c:pt idx="353">
                  <c:v>2.0482</c:v>
                </c:pt>
                <c:pt idx="354">
                  <c:v>2.4386999999999999</c:v>
                </c:pt>
                <c:pt idx="355">
                  <c:v>2.5417999999999998</c:v>
                </c:pt>
                <c:pt idx="356">
                  <c:v>2.4579</c:v>
                </c:pt>
                <c:pt idx="357">
                  <c:v>2.4647999999999999</c:v>
                </c:pt>
                <c:pt idx="358">
                  <c:v>2.7772999999999999</c:v>
                </c:pt>
                <c:pt idx="359">
                  <c:v>2.7458</c:v>
                </c:pt>
                <c:pt idx="360">
                  <c:v>2.7315999999999998</c:v>
                </c:pt>
                <c:pt idx="361">
                  <c:v>2.8130000000000002</c:v>
                </c:pt>
                <c:pt idx="362">
                  <c:v>2.9729999999999999</c:v>
                </c:pt>
                <c:pt idx="363">
                  <c:v>2.9994000000000001</c:v>
                </c:pt>
                <c:pt idx="364">
                  <c:v>3.0097</c:v>
                </c:pt>
                <c:pt idx="365">
                  <c:v>2.9803999999999999</c:v>
                </c:pt>
                <c:pt idx="366">
                  <c:v>3.1257999999999999</c:v>
                </c:pt>
                <c:pt idx="367">
                  <c:v>3.03</c:v>
                </c:pt>
                <c:pt idx="368">
                  <c:v>3.0661</c:v>
                </c:pt>
                <c:pt idx="369">
                  <c:v>3.0975000000000001</c:v>
                </c:pt>
                <c:pt idx="370">
                  <c:v>3.1200999999999999</c:v>
                </c:pt>
                <c:pt idx="371">
                  <c:v>3.0125999999999999</c:v>
                </c:pt>
                <c:pt idx="372">
                  <c:v>3.0024000000000002</c:v>
                </c:pt>
                <c:pt idx="373">
                  <c:v>3.0169000000000001</c:v>
                </c:pt>
                <c:pt idx="374">
                  <c:v>3.0760999999999998</c:v>
                </c:pt>
                <c:pt idx="375">
                  <c:v>2.9523000000000001</c:v>
                </c:pt>
                <c:pt idx="376">
                  <c:v>3.0198</c:v>
                </c:pt>
                <c:pt idx="377">
                  <c:v>3.0228000000000002</c:v>
                </c:pt>
                <c:pt idx="378">
                  <c:v>2.8757999999999999</c:v>
                </c:pt>
                <c:pt idx="379">
                  <c:v>2.8391999999999999</c:v>
                </c:pt>
                <c:pt idx="380">
                  <c:v>2.8161</c:v>
                </c:pt>
                <c:pt idx="381">
                  <c:v>2.8083999999999998</c:v>
                </c:pt>
                <c:pt idx="382">
                  <c:v>2.5283000000000002</c:v>
                </c:pt>
                <c:pt idx="383">
                  <c:v>2.4596</c:v>
                </c:pt>
                <c:pt idx="384">
                  <c:v>2.4369999999999998</c:v>
                </c:pt>
                <c:pt idx="385">
                  <c:v>2.4335</c:v>
                </c:pt>
                <c:pt idx="386">
                  <c:v>2.0217000000000001</c:v>
                </c:pt>
                <c:pt idx="387">
                  <c:v>2.0644</c:v>
                </c:pt>
                <c:pt idx="388">
                  <c:v>1.9866999999999999</c:v>
                </c:pt>
                <c:pt idx="389">
                  <c:v>2.0299</c:v>
                </c:pt>
                <c:pt idx="390">
                  <c:v>1.4352</c:v>
                </c:pt>
                <c:pt idx="391">
                  <c:v>1.4161999999999999</c:v>
                </c:pt>
                <c:pt idx="392">
                  <c:v>1.5065999999999999</c:v>
                </c:pt>
                <c:pt idx="393">
                  <c:v>1.4026000000000001</c:v>
                </c:pt>
                <c:pt idx="394">
                  <c:v>0.7339</c:v>
                </c:pt>
                <c:pt idx="395">
                  <c:v>0.95899999999999996</c:v>
                </c:pt>
                <c:pt idx="396">
                  <c:v>0.78059999999999996</c:v>
                </c:pt>
                <c:pt idx="397">
                  <c:v>0.85340000000000005</c:v>
                </c:pt>
                <c:pt idx="398">
                  <c:v>0.76390000000000002</c:v>
                </c:pt>
                <c:pt idx="399">
                  <c:v>0.57569999999999999</c:v>
                </c:pt>
                <c:pt idx="400">
                  <c:v>0.34899999999999998</c:v>
                </c:pt>
                <c:pt idx="401">
                  <c:v>0.61029999999999995</c:v>
                </c:pt>
                <c:pt idx="402">
                  <c:v>1.0262</c:v>
                </c:pt>
                <c:pt idx="403">
                  <c:v>0.95899999999999996</c:v>
                </c:pt>
                <c:pt idx="404">
                  <c:v>0.91479999999999995</c:v>
                </c:pt>
                <c:pt idx="405">
                  <c:v>0.92969999999999997</c:v>
                </c:pt>
                <c:pt idx="406">
                  <c:v>1.4857</c:v>
                </c:pt>
                <c:pt idx="407">
                  <c:v>1.6298999999999999</c:v>
                </c:pt>
                <c:pt idx="408">
                  <c:v>1.5679000000000001</c:v>
                </c:pt>
                <c:pt idx="409">
                  <c:v>1.5805</c:v>
                </c:pt>
                <c:pt idx="410">
                  <c:v>2.1280000000000001</c:v>
                </c:pt>
                <c:pt idx="411">
                  <c:v>2.2166999999999999</c:v>
                </c:pt>
                <c:pt idx="412">
                  <c:v>1.9866999999999999</c:v>
                </c:pt>
                <c:pt idx="413">
                  <c:v>2.1377999999999999</c:v>
                </c:pt>
                <c:pt idx="414">
                  <c:v>2.4855999999999998</c:v>
                </c:pt>
                <c:pt idx="415">
                  <c:v>2.5044</c:v>
                </c:pt>
                <c:pt idx="416">
                  <c:v>2.5754000000000001</c:v>
                </c:pt>
                <c:pt idx="417">
                  <c:v>2.5095999999999998</c:v>
                </c:pt>
                <c:pt idx="418">
                  <c:v>2.8269000000000002</c:v>
                </c:pt>
                <c:pt idx="419">
                  <c:v>2.76</c:v>
                </c:pt>
                <c:pt idx="420">
                  <c:v>2.8576000000000001</c:v>
                </c:pt>
                <c:pt idx="421">
                  <c:v>2.8037000000000001</c:v>
                </c:pt>
                <c:pt idx="422">
                  <c:v>3.0184000000000002</c:v>
                </c:pt>
                <c:pt idx="423">
                  <c:v>2.9403999999999999</c:v>
                </c:pt>
                <c:pt idx="424">
                  <c:v>3.0329000000000002</c:v>
                </c:pt>
                <c:pt idx="425">
                  <c:v>3.0097</c:v>
                </c:pt>
                <c:pt idx="426">
                  <c:v>3.0918000000000001</c:v>
                </c:pt>
                <c:pt idx="427">
                  <c:v>3.1524999999999999</c:v>
                </c:pt>
                <c:pt idx="428">
                  <c:v>3.0589</c:v>
                </c:pt>
                <c:pt idx="429">
                  <c:v>3.0257000000000001</c:v>
                </c:pt>
                <c:pt idx="430">
                  <c:v>3.0400999999999998</c:v>
                </c:pt>
                <c:pt idx="431">
                  <c:v>3.1244000000000001</c:v>
                </c:pt>
                <c:pt idx="432">
                  <c:v>3.0861000000000001</c:v>
                </c:pt>
                <c:pt idx="433">
                  <c:v>3.0817999999999999</c:v>
                </c:pt>
                <c:pt idx="434">
                  <c:v>3.0602999999999998</c:v>
                </c:pt>
                <c:pt idx="435">
                  <c:v>2.9921000000000002</c:v>
                </c:pt>
                <c:pt idx="436">
                  <c:v>3.0038</c:v>
                </c:pt>
                <c:pt idx="437">
                  <c:v>3.0516999999999999</c:v>
                </c:pt>
                <c:pt idx="438">
                  <c:v>2.9119999999999999</c:v>
                </c:pt>
                <c:pt idx="439">
                  <c:v>2.9419</c:v>
                </c:pt>
                <c:pt idx="440">
                  <c:v>2.8849</c:v>
                </c:pt>
                <c:pt idx="441">
                  <c:v>2.903</c:v>
                </c:pt>
                <c:pt idx="442">
                  <c:v>2.6722999999999999</c:v>
                </c:pt>
                <c:pt idx="443">
                  <c:v>2.7694000000000001</c:v>
                </c:pt>
                <c:pt idx="444">
                  <c:v>2.63</c:v>
                </c:pt>
                <c:pt idx="445">
                  <c:v>2.7568999999999999</c:v>
                </c:pt>
                <c:pt idx="446">
                  <c:v>2.3517000000000001</c:v>
                </c:pt>
                <c:pt idx="447">
                  <c:v>2.3134999999999999</c:v>
                </c:pt>
                <c:pt idx="448">
                  <c:v>2.3893</c:v>
                </c:pt>
                <c:pt idx="449">
                  <c:v>2.3298999999999999</c:v>
                </c:pt>
                <c:pt idx="450">
                  <c:v>1.8977999999999999</c:v>
                </c:pt>
                <c:pt idx="451">
                  <c:v>1.9020999999999999</c:v>
                </c:pt>
                <c:pt idx="452">
                  <c:v>1.8804000000000001</c:v>
                </c:pt>
                <c:pt idx="453">
                  <c:v>1.9064000000000001</c:v>
                </c:pt>
                <c:pt idx="454">
                  <c:v>1.3383</c:v>
                </c:pt>
                <c:pt idx="455">
                  <c:v>1.1711</c:v>
                </c:pt>
                <c:pt idx="456">
                  <c:v>1.3525</c:v>
                </c:pt>
                <c:pt idx="457">
                  <c:v>1.2598</c:v>
                </c:pt>
                <c:pt idx="458">
                  <c:v>0.41749999999999998</c:v>
                </c:pt>
                <c:pt idx="459">
                  <c:v>0.5081</c:v>
                </c:pt>
                <c:pt idx="460">
                  <c:v>0.40539999999999998</c:v>
                </c:pt>
                <c:pt idx="461">
                  <c:v>0.69420000000000004</c:v>
                </c:pt>
                <c:pt idx="462">
                  <c:v>0.38080000000000003</c:v>
                </c:pt>
                <c:pt idx="463">
                  <c:v>0.58069999999999999</c:v>
                </c:pt>
                <c:pt idx="464">
                  <c:v>0.53990000000000005</c:v>
                </c:pt>
                <c:pt idx="465">
                  <c:v>8.1199999999999994E-2</c:v>
                </c:pt>
                <c:pt idx="466">
                  <c:v>0.83360000000000001</c:v>
                </c:pt>
                <c:pt idx="467">
                  <c:v>1.1805000000000001</c:v>
                </c:pt>
                <c:pt idx="468">
                  <c:v>1.107</c:v>
                </c:pt>
                <c:pt idx="469">
                  <c:v>1.1200000000000001</c:v>
                </c:pt>
                <c:pt idx="470">
                  <c:v>1.7275</c:v>
                </c:pt>
                <c:pt idx="471">
                  <c:v>1.7759</c:v>
                </c:pt>
                <c:pt idx="472">
                  <c:v>1.7461</c:v>
                </c:pt>
                <c:pt idx="473">
                  <c:v>1.8891</c:v>
                </c:pt>
                <c:pt idx="474">
                  <c:v>2.2562000000000002</c:v>
                </c:pt>
                <c:pt idx="475">
                  <c:v>2.3445</c:v>
                </c:pt>
                <c:pt idx="476">
                  <c:v>2.3408000000000002</c:v>
                </c:pt>
                <c:pt idx="477">
                  <c:v>2.3553000000000002</c:v>
                </c:pt>
                <c:pt idx="478">
                  <c:v>2.6511999999999998</c:v>
                </c:pt>
                <c:pt idx="479">
                  <c:v>2.5920000000000001</c:v>
                </c:pt>
                <c:pt idx="480">
                  <c:v>2.7284000000000002</c:v>
                </c:pt>
                <c:pt idx="481">
                  <c:v>2.5886999999999998</c:v>
                </c:pt>
                <c:pt idx="482">
                  <c:v>2.8666999999999998</c:v>
                </c:pt>
                <c:pt idx="483">
                  <c:v>2.8515000000000001</c:v>
                </c:pt>
                <c:pt idx="484">
                  <c:v>2.9538000000000002</c:v>
                </c:pt>
                <c:pt idx="485">
                  <c:v>2.83</c:v>
                </c:pt>
                <c:pt idx="486">
                  <c:v>3.0804</c:v>
                </c:pt>
                <c:pt idx="487">
                  <c:v>2.9773999999999998</c:v>
                </c:pt>
                <c:pt idx="488">
                  <c:v>2.9359999999999999</c:v>
                </c:pt>
                <c:pt idx="489">
                  <c:v>3.056</c:v>
                </c:pt>
                <c:pt idx="490">
                  <c:v>3.0139999999999998</c:v>
                </c:pt>
                <c:pt idx="491">
                  <c:v>3.0082</c:v>
                </c:pt>
                <c:pt idx="492">
                  <c:v>3.0125999999999999</c:v>
                </c:pt>
                <c:pt idx="493">
                  <c:v>2.9523000000000001</c:v>
                </c:pt>
                <c:pt idx="494">
                  <c:v>2.927</c:v>
                </c:pt>
                <c:pt idx="495">
                  <c:v>2.9538000000000002</c:v>
                </c:pt>
                <c:pt idx="496">
                  <c:v>2.9744999999999999</c:v>
                </c:pt>
                <c:pt idx="497">
                  <c:v>2.8698000000000001</c:v>
                </c:pt>
                <c:pt idx="498">
                  <c:v>2.8407</c:v>
                </c:pt>
                <c:pt idx="499">
                  <c:v>2.8818999999999999</c:v>
                </c:pt>
                <c:pt idx="500">
                  <c:v>2.7726000000000002</c:v>
                </c:pt>
                <c:pt idx="501">
                  <c:v>2.661</c:v>
                </c:pt>
                <c:pt idx="502">
                  <c:v>2.4718</c:v>
                </c:pt>
                <c:pt idx="503">
                  <c:v>2.4735</c:v>
                </c:pt>
                <c:pt idx="504">
                  <c:v>2.5670000000000002</c:v>
                </c:pt>
                <c:pt idx="505">
                  <c:v>2.6480000000000001</c:v>
                </c:pt>
                <c:pt idx="506">
                  <c:v>2.2469000000000001</c:v>
                </c:pt>
                <c:pt idx="507">
                  <c:v>2.1996000000000002</c:v>
                </c:pt>
                <c:pt idx="508">
                  <c:v>2.2128999999999999</c:v>
                </c:pt>
                <c:pt idx="509">
                  <c:v>2.2581000000000002</c:v>
                </c:pt>
                <c:pt idx="510">
                  <c:v>1.7804</c:v>
                </c:pt>
                <c:pt idx="511">
                  <c:v>1.7827</c:v>
                </c:pt>
                <c:pt idx="512">
                  <c:v>1.8673999999999999</c:v>
                </c:pt>
                <c:pt idx="513">
                  <c:v>1.9574</c:v>
                </c:pt>
                <c:pt idx="514">
                  <c:v>1.2567999999999999</c:v>
                </c:pt>
                <c:pt idx="515">
                  <c:v>1.3153999999999999</c:v>
                </c:pt>
                <c:pt idx="516">
                  <c:v>1.2951999999999999</c:v>
                </c:pt>
                <c:pt idx="517">
                  <c:v>1.3383</c:v>
                </c:pt>
                <c:pt idx="518">
                  <c:v>1.0193000000000001</c:v>
                </c:pt>
                <c:pt idx="519">
                  <c:v>0.95899999999999996</c:v>
                </c:pt>
                <c:pt idx="520">
                  <c:v>0.96260000000000001</c:v>
                </c:pt>
                <c:pt idx="521">
                  <c:v>0.85729999999999995</c:v>
                </c:pt>
                <c:pt idx="522">
                  <c:v>0.5554</c:v>
                </c:pt>
                <c:pt idx="523">
                  <c:v>0.61990000000000001</c:v>
                </c:pt>
                <c:pt idx="524">
                  <c:v>0.46400000000000002</c:v>
                </c:pt>
                <c:pt idx="525">
                  <c:v>0.5605</c:v>
                </c:pt>
                <c:pt idx="526">
                  <c:v>0.29509999999999997</c:v>
                </c:pt>
                <c:pt idx="527">
                  <c:v>0.5081</c:v>
                </c:pt>
                <c:pt idx="528">
                  <c:v>0.44679999999999997</c:v>
                </c:pt>
                <c:pt idx="529">
                  <c:v>0.46400000000000002</c:v>
                </c:pt>
                <c:pt idx="530">
                  <c:v>0.51349999999999996</c:v>
                </c:pt>
                <c:pt idx="531">
                  <c:v>-0.28179999999999999</c:v>
                </c:pt>
                <c:pt idx="532">
                  <c:v>-1.8599999999999998E-2</c:v>
                </c:pt>
                <c:pt idx="533">
                  <c:v>0.4526</c:v>
                </c:pt>
                <c:pt idx="534">
                  <c:v>0.35549999999999998</c:v>
                </c:pt>
                <c:pt idx="535">
                  <c:v>7.1099999999999997E-2</c:v>
                </c:pt>
                <c:pt idx="536">
                  <c:v>-0.13519999999999999</c:v>
                </c:pt>
                <c:pt idx="537">
                  <c:v>-1.8599999999999998E-2</c:v>
                </c:pt>
                <c:pt idx="538">
                  <c:v>0.2135</c:v>
                </c:pt>
                <c:pt idx="539">
                  <c:v>0.26650000000000001</c:v>
                </c:pt>
                <c:pt idx="540">
                  <c:v>0.27379999999999999</c:v>
                </c:pt>
                <c:pt idx="541">
                  <c:v>0.40539999999999998</c:v>
                </c:pt>
                <c:pt idx="542">
                  <c:v>0.34239999999999998</c:v>
                </c:pt>
                <c:pt idx="543">
                  <c:v>0.2135</c:v>
                </c:pt>
                <c:pt idx="544">
                  <c:v>0.39939999999999998</c:v>
                </c:pt>
                <c:pt idx="545">
                  <c:v>0.25180000000000002</c:v>
                </c:pt>
                <c:pt idx="546">
                  <c:v>0.51349999999999996</c:v>
                </c:pt>
                <c:pt idx="547">
                  <c:v>0.40539999999999998</c:v>
                </c:pt>
                <c:pt idx="548">
                  <c:v>0.5907</c:v>
                </c:pt>
                <c:pt idx="549">
                  <c:v>0.37459999999999999</c:v>
                </c:pt>
                <c:pt idx="550">
                  <c:v>0.39939999999999998</c:v>
                </c:pt>
                <c:pt idx="551">
                  <c:v>3.95E-2</c:v>
                </c:pt>
                <c:pt idx="552">
                  <c:v>0.29509999999999997</c:v>
                </c:pt>
                <c:pt idx="553">
                  <c:v>0.30199999999999999</c:v>
                </c:pt>
                <c:pt idx="554">
                  <c:v>0.29509999999999997</c:v>
                </c:pt>
                <c:pt idx="555">
                  <c:v>0.32250000000000001</c:v>
                </c:pt>
                <c:pt idx="556">
                  <c:v>0.13789999999999999</c:v>
                </c:pt>
                <c:pt idx="557">
                  <c:v>0.51349999999999996</c:v>
                </c:pt>
                <c:pt idx="558">
                  <c:v>0.46400000000000002</c:v>
                </c:pt>
                <c:pt idx="559">
                  <c:v>0.26650000000000001</c:v>
                </c:pt>
                <c:pt idx="560">
                  <c:v>5.0299999999999997E-2</c:v>
                </c:pt>
                <c:pt idx="561">
                  <c:v>0.25919999999999999</c:v>
                </c:pt>
                <c:pt idx="562">
                  <c:v>0.32250000000000001</c:v>
                </c:pt>
                <c:pt idx="563">
                  <c:v>-0.24379999999999999</c:v>
                </c:pt>
                <c:pt idx="564">
                  <c:v>0.30199999999999999</c:v>
                </c:pt>
                <c:pt idx="565">
                  <c:v>-6.3E-3</c:v>
                </c:pt>
                <c:pt idx="566">
                  <c:v>0.4526</c:v>
                </c:pt>
                <c:pt idx="567">
                  <c:v>0.14680000000000001</c:v>
                </c:pt>
                <c:pt idx="568">
                  <c:v>9.11E-2</c:v>
                </c:pt>
                <c:pt idx="569">
                  <c:v>0.3871</c:v>
                </c:pt>
                <c:pt idx="570">
                  <c:v>0.33589999999999998</c:v>
                </c:pt>
                <c:pt idx="571">
                  <c:v>0.5554</c:v>
                </c:pt>
                <c:pt idx="572">
                  <c:v>6.08E-2</c:v>
                </c:pt>
                <c:pt idx="573">
                  <c:v>-0.32479999999999998</c:v>
                </c:pt>
                <c:pt idx="574">
                  <c:v>0.1288</c:v>
                </c:pt>
                <c:pt idx="575">
                  <c:v>0.1555</c:v>
                </c:pt>
                <c:pt idx="576">
                  <c:v>0.14680000000000001</c:v>
                </c:pt>
                <c:pt idx="577">
                  <c:v>0.20549999999999999</c:v>
                </c:pt>
                <c:pt idx="578">
                  <c:v>0.27379999999999999</c:v>
                </c:pt>
                <c:pt idx="579">
                  <c:v>0.18770000000000001</c:v>
                </c:pt>
                <c:pt idx="580">
                  <c:v>0.23669999999999999</c:v>
                </c:pt>
                <c:pt idx="581">
                  <c:v>0.2135</c:v>
                </c:pt>
                <c:pt idx="582">
                  <c:v>0.26650000000000001</c:v>
                </c:pt>
                <c:pt idx="583">
                  <c:v>0.1196</c:v>
                </c:pt>
                <c:pt idx="584">
                  <c:v>0.3619</c:v>
                </c:pt>
                <c:pt idx="585">
                  <c:v>-3.3700000000000001E-2</c:v>
                </c:pt>
                <c:pt idx="586">
                  <c:v>0.34239999999999998</c:v>
                </c:pt>
                <c:pt idx="587">
                  <c:v>0.1288</c:v>
                </c:pt>
                <c:pt idx="588">
                  <c:v>-0.38850000000000001</c:v>
                </c:pt>
                <c:pt idx="589">
                  <c:v>-3.1199999999999999E-2</c:v>
                </c:pt>
                <c:pt idx="590">
                  <c:v>0.30199999999999999</c:v>
                </c:pt>
                <c:pt idx="591">
                  <c:v>-2.1000000000000001E-2</c:v>
                </c:pt>
                <c:pt idx="592">
                  <c:v>-8.6599999999999996E-2</c:v>
                </c:pt>
                <c:pt idx="593">
                  <c:v>8.1199999999999994E-2</c:v>
                </c:pt>
                <c:pt idx="594">
                  <c:v>-0.38850000000000001</c:v>
                </c:pt>
                <c:pt idx="595">
                  <c:v>0.1288</c:v>
                </c:pt>
                <c:pt idx="596">
                  <c:v>-8.9599999999999999E-2</c:v>
                </c:pt>
                <c:pt idx="597">
                  <c:v>0.2135</c:v>
                </c:pt>
                <c:pt idx="598">
                  <c:v>-0.32479999999999998</c:v>
                </c:pt>
                <c:pt idx="599">
                  <c:v>-0.27489999999999998</c:v>
                </c:pt>
                <c:pt idx="600">
                  <c:v>-0.17280000000000001</c:v>
                </c:pt>
                <c:pt idx="601">
                  <c:v>7.9299999999999995E-2</c:v>
                </c:pt>
                <c:pt idx="602">
                  <c:v>-2.1000000000000001E-2</c:v>
                </c:pt>
                <c:pt idx="603">
                  <c:v>-7.4800000000000005E-2</c:v>
                </c:pt>
                <c:pt idx="604">
                  <c:v>-0.1182</c:v>
                </c:pt>
                <c:pt idx="605">
                  <c:v>0.19750000000000001</c:v>
                </c:pt>
                <c:pt idx="606">
                  <c:v>-2.1000000000000001E-2</c:v>
                </c:pt>
                <c:pt idx="607">
                  <c:v>-0.315</c:v>
                </c:pt>
                <c:pt idx="608">
                  <c:v>-0.24940000000000001</c:v>
                </c:pt>
                <c:pt idx="609">
                  <c:v>0.16420000000000001</c:v>
                </c:pt>
                <c:pt idx="610">
                  <c:v>0.26650000000000001</c:v>
                </c:pt>
                <c:pt idx="611">
                  <c:v>-2.1000000000000001E-2</c:v>
                </c:pt>
                <c:pt idx="612">
                  <c:v>7.9299999999999995E-2</c:v>
                </c:pt>
                <c:pt idx="613">
                  <c:v>-0.24379999999999999</c:v>
                </c:pt>
                <c:pt idx="614">
                  <c:v>0.29370000000000002</c:v>
                </c:pt>
                <c:pt idx="615">
                  <c:v>0.1196</c:v>
                </c:pt>
                <c:pt idx="616">
                  <c:v>-0.38850000000000001</c:v>
                </c:pt>
                <c:pt idx="617">
                  <c:v>-6.3E-3</c:v>
                </c:pt>
                <c:pt idx="618">
                  <c:v>-0.22220000000000001</c:v>
                </c:pt>
                <c:pt idx="619">
                  <c:v>-0.28179999999999999</c:v>
                </c:pt>
                <c:pt idx="620">
                  <c:v>5.5999999999999999E-3</c:v>
                </c:pt>
                <c:pt idx="621">
                  <c:v>-0.12139999999999999</c:v>
                </c:pt>
                <c:pt idx="622">
                  <c:v>-0.1051</c:v>
                </c:pt>
                <c:pt idx="623">
                  <c:v>-0.22220000000000001</c:v>
                </c:pt>
                <c:pt idx="624">
                  <c:v>0.28799999999999998</c:v>
                </c:pt>
                <c:pt idx="625">
                  <c:v>5.5999999999999999E-3</c:v>
                </c:pt>
                <c:pt idx="626">
                  <c:v>-0.15340000000000001</c:v>
                </c:pt>
                <c:pt idx="627">
                  <c:v>1.4999999999999999E-2</c:v>
                </c:pt>
                <c:pt idx="628">
                  <c:v>0.2213</c:v>
                </c:pt>
                <c:pt idx="629">
                  <c:v>5.5999999999999999E-3</c:v>
                </c:pt>
                <c:pt idx="630">
                  <c:v>2.8500000000000001E-2</c:v>
                </c:pt>
                <c:pt idx="631">
                  <c:v>0.1103</c:v>
                </c:pt>
                <c:pt idx="632">
                  <c:v>0.46400000000000002</c:v>
                </c:pt>
                <c:pt idx="633">
                  <c:v>0.1103</c:v>
                </c:pt>
                <c:pt idx="634">
                  <c:v>2.8500000000000001E-2</c:v>
                </c:pt>
                <c:pt idx="635">
                  <c:v>0.42930000000000001</c:v>
                </c:pt>
                <c:pt idx="636">
                  <c:v>0.37459999999999999</c:v>
                </c:pt>
                <c:pt idx="637">
                  <c:v>-5.79E-2</c:v>
                </c:pt>
                <c:pt idx="638">
                  <c:v>0.35549999999999998</c:v>
                </c:pt>
                <c:pt idx="639">
                  <c:v>0.18099999999999999</c:v>
                </c:pt>
                <c:pt idx="640">
                  <c:v>0.40539999999999998</c:v>
                </c:pt>
                <c:pt idx="641">
                  <c:v>0.1893</c:v>
                </c:pt>
                <c:pt idx="642">
                  <c:v>-0.17680000000000001</c:v>
                </c:pt>
                <c:pt idx="643">
                  <c:v>0.3871</c:v>
                </c:pt>
                <c:pt idx="644">
                  <c:v>0.28089999999999998</c:v>
                </c:pt>
                <c:pt idx="645">
                  <c:v>0.1008</c:v>
                </c:pt>
                <c:pt idx="646">
                  <c:v>-6.0600000000000001E-2</c:v>
                </c:pt>
                <c:pt idx="647">
                  <c:v>5.0299999999999997E-2</c:v>
                </c:pt>
                <c:pt idx="648">
                  <c:v>0.2291</c:v>
                </c:pt>
                <c:pt idx="649">
                  <c:v>0.41149999999999998</c:v>
                </c:pt>
                <c:pt idx="650">
                  <c:v>0.20549999999999999</c:v>
                </c:pt>
                <c:pt idx="651">
                  <c:v>0.34899999999999998</c:v>
                </c:pt>
                <c:pt idx="652">
                  <c:v>0.27379999999999999</c:v>
                </c:pt>
                <c:pt idx="653">
                  <c:v>0.13789999999999999</c:v>
                </c:pt>
                <c:pt idx="654">
                  <c:v>0.3619</c:v>
                </c:pt>
                <c:pt idx="655">
                  <c:v>0.32919999999999999</c:v>
                </c:pt>
                <c:pt idx="656">
                  <c:v>6.08E-2</c:v>
                </c:pt>
                <c:pt idx="657">
                  <c:v>0.1555</c:v>
                </c:pt>
                <c:pt idx="658">
                  <c:v>0.27379999999999999</c:v>
                </c:pt>
                <c:pt idx="659">
                  <c:v>2.8500000000000001E-2</c:v>
                </c:pt>
                <c:pt idx="660">
                  <c:v>0.25919999999999999</c:v>
                </c:pt>
                <c:pt idx="661">
                  <c:v>0.36820000000000003</c:v>
                </c:pt>
                <c:pt idx="662">
                  <c:v>0.46400000000000002</c:v>
                </c:pt>
                <c:pt idx="663">
                  <c:v>0.1196</c:v>
                </c:pt>
                <c:pt idx="664">
                  <c:v>0.46960000000000002</c:v>
                </c:pt>
                <c:pt idx="665">
                  <c:v>0.37459999999999999</c:v>
                </c:pt>
                <c:pt idx="666">
                  <c:v>0.53469999999999995</c:v>
                </c:pt>
                <c:pt idx="667">
                  <c:v>0.51349999999999996</c:v>
                </c:pt>
                <c:pt idx="668">
                  <c:v>0.36820000000000003</c:v>
                </c:pt>
                <c:pt idx="669">
                  <c:v>0.62470000000000003</c:v>
                </c:pt>
                <c:pt idx="670">
                  <c:v>0.4526</c:v>
                </c:pt>
                <c:pt idx="671">
                  <c:v>0.63429999999999997</c:v>
                </c:pt>
                <c:pt idx="672">
                  <c:v>0.43519999999999998</c:v>
                </c:pt>
                <c:pt idx="673">
                  <c:v>0.2135</c:v>
                </c:pt>
                <c:pt idx="674">
                  <c:v>0.48630000000000001</c:v>
                </c:pt>
                <c:pt idx="675">
                  <c:v>0.23669999999999999</c:v>
                </c:pt>
                <c:pt idx="676">
                  <c:v>0.24429999999999999</c:v>
                </c:pt>
                <c:pt idx="677">
                  <c:v>0.39939999999999998</c:v>
                </c:pt>
                <c:pt idx="678">
                  <c:v>0.61509999999999998</c:v>
                </c:pt>
                <c:pt idx="679">
                  <c:v>0.45829999999999999</c:v>
                </c:pt>
                <c:pt idx="680">
                  <c:v>6.08E-2</c:v>
                </c:pt>
                <c:pt idx="681">
                  <c:v>0.4234</c:v>
                </c:pt>
                <c:pt idx="682">
                  <c:v>0.65310000000000001</c:v>
                </c:pt>
                <c:pt idx="683">
                  <c:v>0.51880000000000004</c:v>
                </c:pt>
                <c:pt idx="684">
                  <c:v>0.33589999999999998</c:v>
                </c:pt>
                <c:pt idx="685">
                  <c:v>0.60050000000000003</c:v>
                </c:pt>
                <c:pt idx="686">
                  <c:v>0.42930000000000001</c:v>
                </c:pt>
                <c:pt idx="687">
                  <c:v>0.14680000000000001</c:v>
                </c:pt>
                <c:pt idx="688">
                  <c:v>0.58069999999999999</c:v>
                </c:pt>
                <c:pt idx="689">
                  <c:v>0.25180000000000002</c:v>
                </c:pt>
                <c:pt idx="690">
                  <c:v>0.24429999999999999</c:v>
                </c:pt>
                <c:pt idx="691">
                  <c:v>0.37459999999999999</c:v>
                </c:pt>
                <c:pt idx="692">
                  <c:v>0.25180000000000002</c:v>
                </c:pt>
                <c:pt idx="693">
                  <c:v>0.17269999999999999</c:v>
                </c:pt>
                <c:pt idx="694">
                  <c:v>0.2135</c:v>
                </c:pt>
                <c:pt idx="695">
                  <c:v>0.14680000000000001</c:v>
                </c:pt>
                <c:pt idx="696">
                  <c:v>0.32919999999999999</c:v>
                </c:pt>
                <c:pt idx="697">
                  <c:v>0.1103</c:v>
                </c:pt>
                <c:pt idx="698">
                  <c:v>-7.1999999999999995E-2</c:v>
                </c:pt>
                <c:pt idx="699">
                  <c:v>0.32919999999999999</c:v>
                </c:pt>
                <c:pt idx="700">
                  <c:v>0.36820000000000003</c:v>
                </c:pt>
                <c:pt idx="701">
                  <c:v>0.24429999999999999</c:v>
                </c:pt>
                <c:pt idx="702">
                  <c:v>1.72E-2</c:v>
                </c:pt>
                <c:pt idx="703">
                  <c:v>0.41749999999999998</c:v>
                </c:pt>
                <c:pt idx="704">
                  <c:v>0.1103</c:v>
                </c:pt>
                <c:pt idx="705">
                  <c:v>0.37459999999999999</c:v>
                </c:pt>
                <c:pt idx="706">
                  <c:v>-4.4299999999999999E-2</c:v>
                </c:pt>
                <c:pt idx="707">
                  <c:v>0.30890000000000001</c:v>
                </c:pt>
                <c:pt idx="708">
                  <c:v>0.17269999999999999</c:v>
                </c:pt>
                <c:pt idx="709">
                  <c:v>0.43519999999999998</c:v>
                </c:pt>
                <c:pt idx="710">
                  <c:v>0.30199999999999999</c:v>
                </c:pt>
                <c:pt idx="711">
                  <c:v>3.95E-2</c:v>
                </c:pt>
                <c:pt idx="712">
                  <c:v>0.29509999999999997</c:v>
                </c:pt>
                <c:pt idx="713">
                  <c:v>0.32250000000000001</c:v>
                </c:pt>
                <c:pt idx="714">
                  <c:v>-7.1999999999999995E-2</c:v>
                </c:pt>
                <c:pt idx="715">
                  <c:v>0.29509999999999997</c:v>
                </c:pt>
                <c:pt idx="716">
                  <c:v>0.1103</c:v>
                </c:pt>
                <c:pt idx="717">
                  <c:v>-7.4800000000000005E-2</c:v>
                </c:pt>
                <c:pt idx="718">
                  <c:v>-0.24379999999999999</c:v>
                </c:pt>
                <c:pt idx="719">
                  <c:v>-0.27489999999999998</c:v>
                </c:pt>
                <c:pt idx="720">
                  <c:v>-0.157</c:v>
                </c:pt>
                <c:pt idx="721">
                  <c:v>-0.15340000000000001</c:v>
                </c:pt>
                <c:pt idx="722">
                  <c:v>0.24429999999999999</c:v>
                </c:pt>
                <c:pt idx="723">
                  <c:v>0.28799999999999998</c:v>
                </c:pt>
                <c:pt idx="724">
                  <c:v>-0.13519999999999999</c:v>
                </c:pt>
                <c:pt idx="725">
                  <c:v>-0.1182</c:v>
                </c:pt>
                <c:pt idx="726">
                  <c:v>-0.32479999999999998</c:v>
                </c:pt>
                <c:pt idx="727">
                  <c:v>6.08E-2</c:v>
                </c:pt>
                <c:pt idx="728">
                  <c:v>0.1288</c:v>
                </c:pt>
                <c:pt idx="729">
                  <c:v>-4.4299999999999999E-2</c:v>
                </c:pt>
                <c:pt idx="730">
                  <c:v>0.21190000000000001</c:v>
                </c:pt>
                <c:pt idx="731">
                  <c:v>0.13789999999999999</c:v>
                </c:pt>
                <c:pt idx="732">
                  <c:v>1.72E-2</c:v>
                </c:pt>
                <c:pt idx="733">
                  <c:v>-8.6599999999999996E-2</c:v>
                </c:pt>
                <c:pt idx="734">
                  <c:v>-0.315</c:v>
                </c:pt>
                <c:pt idx="735">
                  <c:v>-0.19839999999999999</c:v>
                </c:pt>
                <c:pt idx="736">
                  <c:v>-0.24940000000000001</c:v>
                </c:pt>
                <c:pt idx="737">
                  <c:v>0.13789999999999999</c:v>
                </c:pt>
                <c:pt idx="738">
                  <c:v>0.27229999999999999</c:v>
                </c:pt>
                <c:pt idx="739">
                  <c:v>-6.3E-3</c:v>
                </c:pt>
                <c:pt idx="740">
                  <c:v>-0.17680000000000001</c:v>
                </c:pt>
                <c:pt idx="741">
                  <c:v>-0.157</c:v>
                </c:pt>
                <c:pt idx="742">
                  <c:v>0.35549999999999998</c:v>
                </c:pt>
                <c:pt idx="743">
                  <c:v>0.28799999999999998</c:v>
                </c:pt>
                <c:pt idx="744">
                  <c:v>-0.24379999999999999</c:v>
                </c:pt>
                <c:pt idx="745">
                  <c:v>-2.1000000000000001E-2</c:v>
                </c:pt>
                <c:pt idx="746">
                  <c:v>0.2213</c:v>
                </c:pt>
                <c:pt idx="747">
                  <c:v>-0.1051</c:v>
                </c:pt>
                <c:pt idx="748">
                  <c:v>-0.38850000000000001</c:v>
                </c:pt>
                <c:pt idx="749">
                  <c:v>-0.13869999999999999</c:v>
                </c:pt>
                <c:pt idx="750">
                  <c:v>-0.13519999999999999</c:v>
                </c:pt>
                <c:pt idx="751">
                  <c:v>-3.1199999999999999E-2</c:v>
                </c:pt>
                <c:pt idx="752">
                  <c:v>0.1196</c:v>
                </c:pt>
                <c:pt idx="753">
                  <c:v>0.36699999999999999</c:v>
                </c:pt>
                <c:pt idx="754">
                  <c:v>9.8900000000000002E-2</c:v>
                </c:pt>
                <c:pt idx="755">
                  <c:v>0.14499999999999999</c:v>
                </c:pt>
                <c:pt idx="756">
                  <c:v>0.1196</c:v>
                </c:pt>
                <c:pt idx="757">
                  <c:v>1.4999999999999999E-2</c:v>
                </c:pt>
                <c:pt idx="758">
                  <c:v>0.2213</c:v>
                </c:pt>
                <c:pt idx="759">
                  <c:v>-1.8599999999999998E-2</c:v>
                </c:pt>
                <c:pt idx="760">
                  <c:v>5.0299999999999997E-2</c:v>
                </c:pt>
                <c:pt idx="761">
                  <c:v>0.14680000000000001</c:v>
                </c:pt>
                <c:pt idx="762">
                  <c:v>2.63E-2</c:v>
                </c:pt>
                <c:pt idx="763">
                  <c:v>0.31569999999999998</c:v>
                </c:pt>
                <c:pt idx="764">
                  <c:v>0.20549999999999999</c:v>
                </c:pt>
                <c:pt idx="765">
                  <c:v>-0.10199999999999999</c:v>
                </c:pt>
                <c:pt idx="766">
                  <c:v>-4.6899999999999997E-2</c:v>
                </c:pt>
                <c:pt idx="767">
                  <c:v>2.8500000000000001E-2</c:v>
                </c:pt>
                <c:pt idx="768">
                  <c:v>0.14680000000000001</c:v>
                </c:pt>
                <c:pt idx="769">
                  <c:v>0.20549999999999999</c:v>
                </c:pt>
                <c:pt idx="770">
                  <c:v>-0.1182</c:v>
                </c:pt>
                <c:pt idx="771">
                  <c:v>0.1893</c:v>
                </c:pt>
                <c:pt idx="772">
                  <c:v>0.2198</c:v>
                </c:pt>
                <c:pt idx="773">
                  <c:v>-0.21729999999999999</c:v>
                </c:pt>
                <c:pt idx="774">
                  <c:v>-4.6899999999999997E-2</c:v>
                </c:pt>
                <c:pt idx="775">
                  <c:v>3.95E-2</c:v>
                </c:pt>
                <c:pt idx="776">
                  <c:v>-8.6E-3</c:v>
                </c:pt>
                <c:pt idx="777">
                  <c:v>-3.1199999999999999E-2</c:v>
                </c:pt>
                <c:pt idx="778">
                  <c:v>0.1288</c:v>
                </c:pt>
                <c:pt idx="779">
                  <c:v>0.14680000000000001</c:v>
                </c:pt>
                <c:pt idx="780">
                  <c:v>8.1199999999999994E-2</c:v>
                </c:pt>
                <c:pt idx="781">
                  <c:v>2.63E-2</c:v>
                </c:pt>
                <c:pt idx="782">
                  <c:v>0.19750000000000001</c:v>
                </c:pt>
                <c:pt idx="783">
                  <c:v>-0.27489999999999998</c:v>
                </c:pt>
                <c:pt idx="784">
                  <c:v>-0.28179999999999999</c:v>
                </c:pt>
                <c:pt idx="785">
                  <c:v>-0.1051</c:v>
                </c:pt>
                <c:pt idx="786">
                  <c:v>0.1103</c:v>
                </c:pt>
                <c:pt idx="787">
                  <c:v>0.17269999999999999</c:v>
                </c:pt>
                <c:pt idx="788">
                  <c:v>0.1893</c:v>
                </c:pt>
                <c:pt idx="789">
                  <c:v>-0.28179999999999999</c:v>
                </c:pt>
                <c:pt idx="790">
                  <c:v>-8.9599999999999999E-2</c:v>
                </c:pt>
                <c:pt idx="791">
                  <c:v>0.28799999999999998</c:v>
                </c:pt>
                <c:pt idx="792">
                  <c:v>0.24429999999999999</c:v>
                </c:pt>
                <c:pt idx="793">
                  <c:v>-0.32479999999999998</c:v>
                </c:pt>
                <c:pt idx="794">
                  <c:v>-0.19839999999999999</c:v>
                </c:pt>
                <c:pt idx="795">
                  <c:v>3.7400000000000003E-2</c:v>
                </c:pt>
                <c:pt idx="796">
                  <c:v>8.9200000000000002E-2</c:v>
                </c:pt>
                <c:pt idx="797">
                  <c:v>-0.24940000000000001</c:v>
                </c:pt>
                <c:pt idx="798">
                  <c:v>-0.32479999999999998</c:v>
                </c:pt>
                <c:pt idx="799">
                  <c:v>-0.24940000000000001</c:v>
                </c:pt>
                <c:pt idx="800">
                  <c:v>0.34239999999999998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4C7-4646-8237-CFE886ED7B01}"/>
            </c:ext>
          </c:extLst>
        </c:ser>
        <c:ser>
          <c:idx val="2"/>
          <c:order val="2"/>
          <c:tx>
            <c:strRef>
              <c:f>beadpull!$L$2</c:f>
              <c:strCache>
                <c:ptCount val="1"/>
                <c:pt idx="0">
                  <c:v>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beadpull!$I$3:$I$1603</c:f>
              <c:numCache>
                <c:formatCode>General</c:formatCode>
                <c:ptCount val="1601"/>
                <c:pt idx="0">
                  <c:v>4.9999999999999989E-2</c:v>
                </c:pt>
                <c:pt idx="1">
                  <c:v>5.2499999999999991E-2</c:v>
                </c:pt>
                <c:pt idx="2">
                  <c:v>5.4999999999999993E-2</c:v>
                </c:pt>
                <c:pt idx="3">
                  <c:v>5.7499999999999996E-2</c:v>
                </c:pt>
                <c:pt idx="4">
                  <c:v>0.06</c:v>
                </c:pt>
                <c:pt idx="5">
                  <c:v>6.25E-2</c:v>
                </c:pt>
                <c:pt idx="6">
                  <c:v>6.5000000000000002E-2</c:v>
                </c:pt>
                <c:pt idx="7">
                  <c:v>6.7500000000000004E-2</c:v>
                </c:pt>
                <c:pt idx="8">
                  <c:v>7.0000000000000007E-2</c:v>
                </c:pt>
                <c:pt idx="9">
                  <c:v>7.2500000000000009E-2</c:v>
                </c:pt>
                <c:pt idx="10">
                  <c:v>7.5000000000000011E-2</c:v>
                </c:pt>
                <c:pt idx="11">
                  <c:v>7.7500000000000013E-2</c:v>
                </c:pt>
                <c:pt idx="12">
                  <c:v>7.999999999999996E-2</c:v>
                </c:pt>
                <c:pt idx="13">
                  <c:v>8.2500000000000018E-2</c:v>
                </c:pt>
                <c:pt idx="14">
                  <c:v>8.4999999999999964E-2</c:v>
                </c:pt>
                <c:pt idx="15">
                  <c:v>8.7499999999999967E-2</c:v>
                </c:pt>
                <c:pt idx="16">
                  <c:v>8.9999999999999969E-2</c:v>
                </c:pt>
                <c:pt idx="17">
                  <c:v>9.2499999999999971E-2</c:v>
                </c:pt>
                <c:pt idx="18">
                  <c:v>9.4999999999999973E-2</c:v>
                </c:pt>
                <c:pt idx="19">
                  <c:v>9.7499999999999976E-2</c:v>
                </c:pt>
                <c:pt idx="20">
                  <c:v>9.9999999999999978E-2</c:v>
                </c:pt>
                <c:pt idx="21">
                  <c:v>0.10249999999999998</c:v>
                </c:pt>
                <c:pt idx="22">
                  <c:v>0.10499999999999998</c:v>
                </c:pt>
                <c:pt idx="23">
                  <c:v>0.10749999999999998</c:v>
                </c:pt>
                <c:pt idx="24">
                  <c:v>0.10999999999999999</c:v>
                </c:pt>
                <c:pt idx="25">
                  <c:v>0.11249999999999999</c:v>
                </c:pt>
                <c:pt idx="26">
                  <c:v>0.11499999999999999</c:v>
                </c:pt>
                <c:pt idx="27">
                  <c:v>0.11749999999999999</c:v>
                </c:pt>
                <c:pt idx="28">
                  <c:v>0.12</c:v>
                </c:pt>
                <c:pt idx="29">
                  <c:v>0.1225</c:v>
                </c:pt>
                <c:pt idx="30">
                  <c:v>0.125</c:v>
                </c:pt>
                <c:pt idx="31">
                  <c:v>0.1275</c:v>
                </c:pt>
                <c:pt idx="32">
                  <c:v>0.13</c:v>
                </c:pt>
                <c:pt idx="33">
                  <c:v>0.13250000000000001</c:v>
                </c:pt>
                <c:pt idx="34">
                  <c:v>0.13500000000000001</c:v>
                </c:pt>
                <c:pt idx="35">
                  <c:v>0.13749999999999996</c:v>
                </c:pt>
                <c:pt idx="36">
                  <c:v>0.14000000000000001</c:v>
                </c:pt>
                <c:pt idx="37">
                  <c:v>0.14249999999999996</c:v>
                </c:pt>
                <c:pt idx="38">
                  <c:v>0.14500000000000002</c:v>
                </c:pt>
                <c:pt idx="39">
                  <c:v>0.14749999999999996</c:v>
                </c:pt>
                <c:pt idx="40">
                  <c:v>0.15000000000000002</c:v>
                </c:pt>
                <c:pt idx="41">
                  <c:v>0.15249999999999997</c:v>
                </c:pt>
                <c:pt idx="42">
                  <c:v>0.15499999999999997</c:v>
                </c:pt>
                <c:pt idx="43">
                  <c:v>0.15749999999999997</c:v>
                </c:pt>
                <c:pt idx="44">
                  <c:v>0.15999999999999998</c:v>
                </c:pt>
                <c:pt idx="45">
                  <c:v>0.16249999999999998</c:v>
                </c:pt>
                <c:pt idx="46">
                  <c:v>0.16499999999999998</c:v>
                </c:pt>
                <c:pt idx="47">
                  <c:v>0.16749999999999998</c:v>
                </c:pt>
                <c:pt idx="48">
                  <c:v>0.16999999999999998</c:v>
                </c:pt>
                <c:pt idx="49">
                  <c:v>0.17249999999999999</c:v>
                </c:pt>
                <c:pt idx="50">
                  <c:v>0.17499999999999999</c:v>
                </c:pt>
                <c:pt idx="51">
                  <c:v>0.17749999999999999</c:v>
                </c:pt>
                <c:pt idx="52">
                  <c:v>0.18</c:v>
                </c:pt>
                <c:pt idx="53">
                  <c:v>0.1825</c:v>
                </c:pt>
                <c:pt idx="54">
                  <c:v>0.185</c:v>
                </c:pt>
                <c:pt idx="55">
                  <c:v>0.1875</c:v>
                </c:pt>
                <c:pt idx="56">
                  <c:v>0.19</c:v>
                </c:pt>
                <c:pt idx="57">
                  <c:v>0.1925</c:v>
                </c:pt>
                <c:pt idx="58">
                  <c:v>0.19499999999999995</c:v>
                </c:pt>
                <c:pt idx="59">
                  <c:v>0.19750000000000001</c:v>
                </c:pt>
                <c:pt idx="60">
                  <c:v>0.19999999999999996</c:v>
                </c:pt>
                <c:pt idx="61">
                  <c:v>0.20250000000000001</c:v>
                </c:pt>
                <c:pt idx="62">
                  <c:v>0.20499999999999996</c:v>
                </c:pt>
                <c:pt idx="63">
                  <c:v>0.20750000000000002</c:v>
                </c:pt>
                <c:pt idx="64">
                  <c:v>0.20999999999999996</c:v>
                </c:pt>
                <c:pt idx="65">
                  <c:v>0.21250000000000002</c:v>
                </c:pt>
                <c:pt idx="66">
                  <c:v>0.21499999999999997</c:v>
                </c:pt>
                <c:pt idx="67">
                  <c:v>0.21750000000000003</c:v>
                </c:pt>
                <c:pt idx="68">
                  <c:v>0.21999999999999997</c:v>
                </c:pt>
                <c:pt idx="69">
                  <c:v>0.22249999999999998</c:v>
                </c:pt>
                <c:pt idx="70">
                  <c:v>0.22499999999999998</c:v>
                </c:pt>
                <c:pt idx="71">
                  <c:v>0.22749999999999998</c:v>
                </c:pt>
                <c:pt idx="72">
                  <c:v>0.22999999999999998</c:v>
                </c:pt>
                <c:pt idx="73">
                  <c:v>0.23249999999999998</c:v>
                </c:pt>
                <c:pt idx="74">
                  <c:v>0.23499999999999999</c:v>
                </c:pt>
                <c:pt idx="75">
                  <c:v>0.23749999999999999</c:v>
                </c:pt>
                <c:pt idx="76">
                  <c:v>0.24</c:v>
                </c:pt>
                <c:pt idx="77">
                  <c:v>0.24249999999999999</c:v>
                </c:pt>
                <c:pt idx="78">
                  <c:v>0.245</c:v>
                </c:pt>
                <c:pt idx="79">
                  <c:v>0.2475</c:v>
                </c:pt>
                <c:pt idx="80">
                  <c:v>0.25</c:v>
                </c:pt>
                <c:pt idx="81">
                  <c:v>0.2525</c:v>
                </c:pt>
                <c:pt idx="82">
                  <c:v>0.255</c:v>
                </c:pt>
                <c:pt idx="83">
                  <c:v>0.25749999999999995</c:v>
                </c:pt>
                <c:pt idx="84">
                  <c:v>0.26</c:v>
                </c:pt>
                <c:pt idx="85">
                  <c:v>0.26249999999999996</c:v>
                </c:pt>
                <c:pt idx="86">
                  <c:v>0.26500000000000001</c:v>
                </c:pt>
                <c:pt idx="87">
                  <c:v>0.26749999999999996</c:v>
                </c:pt>
                <c:pt idx="88">
                  <c:v>0.27</c:v>
                </c:pt>
                <c:pt idx="89">
                  <c:v>0.27249999999999996</c:v>
                </c:pt>
                <c:pt idx="90">
                  <c:v>0.27500000000000002</c:v>
                </c:pt>
                <c:pt idx="91">
                  <c:v>0.27749999999999997</c:v>
                </c:pt>
                <c:pt idx="92">
                  <c:v>0.28000000000000003</c:v>
                </c:pt>
                <c:pt idx="93">
                  <c:v>0.28249999999999997</c:v>
                </c:pt>
                <c:pt idx="94">
                  <c:v>0.28499999999999998</c:v>
                </c:pt>
                <c:pt idx="95">
                  <c:v>0.28749999999999998</c:v>
                </c:pt>
                <c:pt idx="96">
                  <c:v>0.28999999999999998</c:v>
                </c:pt>
                <c:pt idx="97">
                  <c:v>0.29249999999999998</c:v>
                </c:pt>
                <c:pt idx="98">
                  <c:v>0.29499999999999998</c:v>
                </c:pt>
                <c:pt idx="99">
                  <c:v>0.29749999999999999</c:v>
                </c:pt>
                <c:pt idx="100">
                  <c:v>0.3</c:v>
                </c:pt>
                <c:pt idx="101">
                  <c:v>0.30249999999999999</c:v>
                </c:pt>
                <c:pt idx="102">
                  <c:v>0.30499999999999999</c:v>
                </c:pt>
                <c:pt idx="103">
                  <c:v>0.3075</c:v>
                </c:pt>
                <c:pt idx="104">
                  <c:v>0.31</c:v>
                </c:pt>
                <c:pt idx="105">
                  <c:v>0.3125</c:v>
                </c:pt>
                <c:pt idx="106">
                  <c:v>0.315</c:v>
                </c:pt>
                <c:pt idx="107">
                  <c:v>0.3175</c:v>
                </c:pt>
                <c:pt idx="108">
                  <c:v>0.32</c:v>
                </c:pt>
                <c:pt idx="109">
                  <c:v>0.32250000000000001</c:v>
                </c:pt>
                <c:pt idx="110">
                  <c:v>0.32500000000000001</c:v>
                </c:pt>
                <c:pt idx="111">
                  <c:v>0.32750000000000001</c:v>
                </c:pt>
                <c:pt idx="112">
                  <c:v>0.33</c:v>
                </c:pt>
                <c:pt idx="113">
                  <c:v>0.33249999999999996</c:v>
                </c:pt>
                <c:pt idx="114">
                  <c:v>0.33499999999999996</c:v>
                </c:pt>
                <c:pt idx="115">
                  <c:v>0.33749999999999997</c:v>
                </c:pt>
                <c:pt idx="116">
                  <c:v>0.33999999999999997</c:v>
                </c:pt>
                <c:pt idx="117">
                  <c:v>0.34249999999999997</c:v>
                </c:pt>
                <c:pt idx="118">
                  <c:v>0.34499999999999997</c:v>
                </c:pt>
                <c:pt idx="119">
                  <c:v>0.34749999999999998</c:v>
                </c:pt>
                <c:pt idx="120">
                  <c:v>0.35</c:v>
                </c:pt>
                <c:pt idx="121">
                  <c:v>0.35249999999999998</c:v>
                </c:pt>
                <c:pt idx="122">
                  <c:v>0.35499999999999998</c:v>
                </c:pt>
                <c:pt idx="123">
                  <c:v>0.35749999999999998</c:v>
                </c:pt>
                <c:pt idx="124">
                  <c:v>0.36</c:v>
                </c:pt>
                <c:pt idx="125">
                  <c:v>0.36249999999999999</c:v>
                </c:pt>
                <c:pt idx="126">
                  <c:v>0.36499999999999999</c:v>
                </c:pt>
                <c:pt idx="127">
                  <c:v>0.36749999999999999</c:v>
                </c:pt>
                <c:pt idx="128">
                  <c:v>0.37</c:v>
                </c:pt>
                <c:pt idx="129">
                  <c:v>0.3725</c:v>
                </c:pt>
                <c:pt idx="130">
                  <c:v>0.375</c:v>
                </c:pt>
                <c:pt idx="131">
                  <c:v>0.3775</c:v>
                </c:pt>
                <c:pt idx="132">
                  <c:v>0.38</c:v>
                </c:pt>
                <c:pt idx="133">
                  <c:v>0.38250000000000001</c:v>
                </c:pt>
                <c:pt idx="134">
                  <c:v>0.38500000000000001</c:v>
                </c:pt>
                <c:pt idx="135">
                  <c:v>0.38750000000000001</c:v>
                </c:pt>
                <c:pt idx="136">
                  <c:v>0.39</c:v>
                </c:pt>
                <c:pt idx="137">
                  <c:v>0.39250000000000002</c:v>
                </c:pt>
                <c:pt idx="138">
                  <c:v>0.39499999999999996</c:v>
                </c:pt>
                <c:pt idx="139">
                  <c:v>0.39749999999999996</c:v>
                </c:pt>
                <c:pt idx="140">
                  <c:v>0.39999999999999997</c:v>
                </c:pt>
                <c:pt idx="141">
                  <c:v>0.40249999999999997</c:v>
                </c:pt>
                <c:pt idx="142">
                  <c:v>0.40499999999999997</c:v>
                </c:pt>
                <c:pt idx="143">
                  <c:v>0.40749999999999997</c:v>
                </c:pt>
                <c:pt idx="144">
                  <c:v>0.41</c:v>
                </c:pt>
                <c:pt idx="145">
                  <c:v>0.41249999999999998</c:v>
                </c:pt>
                <c:pt idx="146">
                  <c:v>0.41499999999999998</c:v>
                </c:pt>
                <c:pt idx="147">
                  <c:v>0.41749999999999998</c:v>
                </c:pt>
                <c:pt idx="148">
                  <c:v>0.42</c:v>
                </c:pt>
                <c:pt idx="149">
                  <c:v>0.42249999999999999</c:v>
                </c:pt>
                <c:pt idx="150">
                  <c:v>0.42499999999999999</c:v>
                </c:pt>
                <c:pt idx="151">
                  <c:v>0.42749999999999999</c:v>
                </c:pt>
                <c:pt idx="152">
                  <c:v>0.43</c:v>
                </c:pt>
                <c:pt idx="153">
                  <c:v>0.4325</c:v>
                </c:pt>
                <c:pt idx="154">
                  <c:v>0.435</c:v>
                </c:pt>
                <c:pt idx="155">
                  <c:v>0.4375</c:v>
                </c:pt>
                <c:pt idx="156">
                  <c:v>0.44</c:v>
                </c:pt>
                <c:pt idx="157">
                  <c:v>0.4425</c:v>
                </c:pt>
                <c:pt idx="158">
                  <c:v>0.44500000000000001</c:v>
                </c:pt>
                <c:pt idx="159">
                  <c:v>0.44750000000000001</c:v>
                </c:pt>
                <c:pt idx="160">
                  <c:v>0.45</c:v>
                </c:pt>
                <c:pt idx="161">
                  <c:v>0.45250000000000001</c:v>
                </c:pt>
                <c:pt idx="162">
                  <c:v>0.45500000000000002</c:v>
                </c:pt>
                <c:pt idx="163">
                  <c:v>0.45749999999999996</c:v>
                </c:pt>
                <c:pt idx="164">
                  <c:v>0.45999999999999996</c:v>
                </c:pt>
                <c:pt idx="165">
                  <c:v>0.46249999999999997</c:v>
                </c:pt>
                <c:pt idx="166">
                  <c:v>0.46499999999999997</c:v>
                </c:pt>
                <c:pt idx="167">
                  <c:v>0.46749999999999997</c:v>
                </c:pt>
                <c:pt idx="168">
                  <c:v>0.47</c:v>
                </c:pt>
                <c:pt idx="169">
                  <c:v>0.47249999999999998</c:v>
                </c:pt>
                <c:pt idx="170">
                  <c:v>0.47499999999999998</c:v>
                </c:pt>
                <c:pt idx="171">
                  <c:v>0.47749999999999998</c:v>
                </c:pt>
                <c:pt idx="172">
                  <c:v>0.48</c:v>
                </c:pt>
                <c:pt idx="173">
                  <c:v>0.48249999999999998</c:v>
                </c:pt>
                <c:pt idx="174">
                  <c:v>0.48499999999999999</c:v>
                </c:pt>
                <c:pt idx="175">
                  <c:v>0.48749999999999999</c:v>
                </c:pt>
                <c:pt idx="176">
                  <c:v>0.49</c:v>
                </c:pt>
                <c:pt idx="177">
                  <c:v>0.49249999999999999</c:v>
                </c:pt>
                <c:pt idx="178">
                  <c:v>0.495</c:v>
                </c:pt>
                <c:pt idx="179">
                  <c:v>0.4975</c:v>
                </c:pt>
                <c:pt idx="180">
                  <c:v>0.5</c:v>
                </c:pt>
                <c:pt idx="181">
                  <c:v>0.50249999999999995</c:v>
                </c:pt>
                <c:pt idx="182">
                  <c:v>0.505</c:v>
                </c:pt>
                <c:pt idx="183">
                  <c:v>0.50750000000000006</c:v>
                </c:pt>
                <c:pt idx="184">
                  <c:v>0.51</c:v>
                </c:pt>
                <c:pt idx="185">
                  <c:v>0.51249999999999996</c:v>
                </c:pt>
                <c:pt idx="186">
                  <c:v>0.51500000000000001</c:v>
                </c:pt>
                <c:pt idx="187">
                  <c:v>0.51750000000000007</c:v>
                </c:pt>
                <c:pt idx="188">
                  <c:v>0.52</c:v>
                </c:pt>
                <c:pt idx="189">
                  <c:v>0.52249999999999996</c:v>
                </c:pt>
                <c:pt idx="190">
                  <c:v>0.52499999999999991</c:v>
                </c:pt>
                <c:pt idx="191">
                  <c:v>0.52749999999999997</c:v>
                </c:pt>
                <c:pt idx="192">
                  <c:v>0.53</c:v>
                </c:pt>
                <c:pt idx="193">
                  <c:v>0.53249999999999997</c:v>
                </c:pt>
                <c:pt idx="194">
                  <c:v>0.53499999999999992</c:v>
                </c:pt>
                <c:pt idx="195">
                  <c:v>0.53749999999999998</c:v>
                </c:pt>
                <c:pt idx="196">
                  <c:v>0.54</c:v>
                </c:pt>
                <c:pt idx="197">
                  <c:v>0.54249999999999998</c:v>
                </c:pt>
                <c:pt idx="198">
                  <c:v>0.54499999999999993</c:v>
                </c:pt>
                <c:pt idx="199">
                  <c:v>0.54749999999999999</c:v>
                </c:pt>
                <c:pt idx="200">
                  <c:v>0.55000000000000004</c:v>
                </c:pt>
                <c:pt idx="201">
                  <c:v>0.55249999999999999</c:v>
                </c:pt>
                <c:pt idx="202">
                  <c:v>0.55499999999999994</c:v>
                </c:pt>
                <c:pt idx="203">
                  <c:v>0.55749999999999988</c:v>
                </c:pt>
                <c:pt idx="204">
                  <c:v>0.56000000000000005</c:v>
                </c:pt>
                <c:pt idx="205">
                  <c:v>0.5625</c:v>
                </c:pt>
                <c:pt idx="206">
                  <c:v>0.56499999999999995</c:v>
                </c:pt>
                <c:pt idx="207">
                  <c:v>0.56749999999999989</c:v>
                </c:pt>
                <c:pt idx="208">
                  <c:v>0.57000000000000006</c:v>
                </c:pt>
                <c:pt idx="209">
                  <c:v>0.57250000000000001</c:v>
                </c:pt>
                <c:pt idx="210">
                  <c:v>0.57499999999999996</c:v>
                </c:pt>
                <c:pt idx="211">
                  <c:v>0.5774999999999999</c:v>
                </c:pt>
                <c:pt idx="212">
                  <c:v>0.58000000000000007</c:v>
                </c:pt>
                <c:pt idx="213">
                  <c:v>0.58250000000000002</c:v>
                </c:pt>
                <c:pt idx="214">
                  <c:v>0.58499999999999996</c:v>
                </c:pt>
                <c:pt idx="215">
                  <c:v>0.58749999999999991</c:v>
                </c:pt>
                <c:pt idx="216">
                  <c:v>0.59000000000000008</c:v>
                </c:pt>
                <c:pt idx="217">
                  <c:v>0.59250000000000003</c:v>
                </c:pt>
                <c:pt idx="218">
                  <c:v>0.59499999999999997</c:v>
                </c:pt>
                <c:pt idx="219">
                  <c:v>0.59749999999999992</c:v>
                </c:pt>
                <c:pt idx="220">
                  <c:v>0.60000000000000009</c:v>
                </c:pt>
                <c:pt idx="221">
                  <c:v>0.60250000000000004</c:v>
                </c:pt>
                <c:pt idx="222">
                  <c:v>0.60499999999999998</c:v>
                </c:pt>
                <c:pt idx="223">
                  <c:v>0.60749999999999993</c:v>
                </c:pt>
                <c:pt idx="224">
                  <c:v>0.6100000000000001</c:v>
                </c:pt>
                <c:pt idx="225">
                  <c:v>0.61250000000000004</c:v>
                </c:pt>
                <c:pt idx="226">
                  <c:v>0.61499999999999999</c:v>
                </c:pt>
                <c:pt idx="227">
                  <c:v>0.61749999999999994</c:v>
                </c:pt>
                <c:pt idx="228">
                  <c:v>0.61999999999999988</c:v>
                </c:pt>
                <c:pt idx="229">
                  <c:v>0.62250000000000005</c:v>
                </c:pt>
                <c:pt idx="230">
                  <c:v>0.625</c:v>
                </c:pt>
                <c:pt idx="231">
                  <c:v>0.62749999999999995</c:v>
                </c:pt>
                <c:pt idx="232">
                  <c:v>0.62999999999999989</c:v>
                </c:pt>
                <c:pt idx="233">
                  <c:v>0.63250000000000006</c:v>
                </c:pt>
                <c:pt idx="234">
                  <c:v>0.63500000000000001</c:v>
                </c:pt>
                <c:pt idx="235">
                  <c:v>0.63749999999999996</c:v>
                </c:pt>
                <c:pt idx="236">
                  <c:v>0.6399999999999999</c:v>
                </c:pt>
                <c:pt idx="237">
                  <c:v>0.64250000000000007</c:v>
                </c:pt>
                <c:pt idx="238">
                  <c:v>0.64500000000000002</c:v>
                </c:pt>
                <c:pt idx="239">
                  <c:v>0.64749999999999996</c:v>
                </c:pt>
                <c:pt idx="240">
                  <c:v>0.64999999999999991</c:v>
                </c:pt>
                <c:pt idx="241">
                  <c:v>0.65250000000000008</c:v>
                </c:pt>
                <c:pt idx="242">
                  <c:v>0.65500000000000003</c:v>
                </c:pt>
                <c:pt idx="243">
                  <c:v>0.65749999999999997</c:v>
                </c:pt>
                <c:pt idx="244">
                  <c:v>0.65999999999999992</c:v>
                </c:pt>
                <c:pt idx="245">
                  <c:v>0.66250000000000009</c:v>
                </c:pt>
                <c:pt idx="246">
                  <c:v>0.66500000000000004</c:v>
                </c:pt>
                <c:pt idx="247">
                  <c:v>0.66749999999999998</c:v>
                </c:pt>
                <c:pt idx="248">
                  <c:v>0.66999999999999993</c:v>
                </c:pt>
                <c:pt idx="249">
                  <c:v>0.6725000000000001</c:v>
                </c:pt>
                <c:pt idx="250">
                  <c:v>0.67500000000000004</c:v>
                </c:pt>
                <c:pt idx="251">
                  <c:v>0.67749999999999999</c:v>
                </c:pt>
                <c:pt idx="252">
                  <c:v>0.67999999999999994</c:v>
                </c:pt>
                <c:pt idx="253">
                  <c:v>0.68249999999999988</c:v>
                </c:pt>
                <c:pt idx="254">
                  <c:v>0.68500000000000005</c:v>
                </c:pt>
                <c:pt idx="255">
                  <c:v>0.6875</c:v>
                </c:pt>
                <c:pt idx="256">
                  <c:v>0.69</c:v>
                </c:pt>
                <c:pt idx="257">
                  <c:v>0.69249999999999989</c:v>
                </c:pt>
                <c:pt idx="258">
                  <c:v>0.69500000000000006</c:v>
                </c:pt>
                <c:pt idx="259">
                  <c:v>0.69750000000000001</c:v>
                </c:pt>
                <c:pt idx="260">
                  <c:v>0.7</c:v>
                </c:pt>
                <c:pt idx="261">
                  <c:v>0.7024999999999999</c:v>
                </c:pt>
                <c:pt idx="262">
                  <c:v>0.70500000000000007</c:v>
                </c:pt>
                <c:pt idx="263">
                  <c:v>0.70750000000000002</c:v>
                </c:pt>
                <c:pt idx="264">
                  <c:v>0.71</c:v>
                </c:pt>
                <c:pt idx="265">
                  <c:v>0.71249999999999991</c:v>
                </c:pt>
                <c:pt idx="266">
                  <c:v>0.71500000000000008</c:v>
                </c:pt>
                <c:pt idx="267">
                  <c:v>0.71750000000000003</c:v>
                </c:pt>
                <c:pt idx="268">
                  <c:v>0.72</c:v>
                </c:pt>
                <c:pt idx="269">
                  <c:v>0.72249999999999992</c:v>
                </c:pt>
                <c:pt idx="270">
                  <c:v>0.72500000000000009</c:v>
                </c:pt>
                <c:pt idx="271">
                  <c:v>0.72750000000000004</c:v>
                </c:pt>
                <c:pt idx="272">
                  <c:v>0.73</c:v>
                </c:pt>
                <c:pt idx="273">
                  <c:v>0.73249999999999993</c:v>
                </c:pt>
                <c:pt idx="274">
                  <c:v>0.7350000000000001</c:v>
                </c:pt>
                <c:pt idx="275">
                  <c:v>0.73750000000000004</c:v>
                </c:pt>
                <c:pt idx="276">
                  <c:v>0.74</c:v>
                </c:pt>
                <c:pt idx="277">
                  <c:v>0.74249999999999994</c:v>
                </c:pt>
                <c:pt idx="278">
                  <c:v>0.74499999999999988</c:v>
                </c:pt>
                <c:pt idx="279">
                  <c:v>0.74750000000000005</c:v>
                </c:pt>
                <c:pt idx="280">
                  <c:v>0.75</c:v>
                </c:pt>
                <c:pt idx="281">
                  <c:v>0.75249999999999995</c:v>
                </c:pt>
                <c:pt idx="282">
                  <c:v>0.75499999999999989</c:v>
                </c:pt>
                <c:pt idx="283">
                  <c:v>0.75750000000000006</c:v>
                </c:pt>
                <c:pt idx="284">
                  <c:v>0.76</c:v>
                </c:pt>
                <c:pt idx="285">
                  <c:v>0.76249999999999996</c:v>
                </c:pt>
                <c:pt idx="286">
                  <c:v>0.7649999999999999</c:v>
                </c:pt>
                <c:pt idx="287">
                  <c:v>0.76750000000000007</c:v>
                </c:pt>
                <c:pt idx="288">
                  <c:v>0.77</c:v>
                </c:pt>
                <c:pt idx="289">
                  <c:v>0.77249999999999996</c:v>
                </c:pt>
                <c:pt idx="290">
                  <c:v>0.77499999999999991</c:v>
                </c:pt>
                <c:pt idx="291">
                  <c:v>0.77750000000000008</c:v>
                </c:pt>
                <c:pt idx="292">
                  <c:v>0.78</c:v>
                </c:pt>
                <c:pt idx="293">
                  <c:v>0.78249999999999997</c:v>
                </c:pt>
                <c:pt idx="294">
                  <c:v>0.78499999999999992</c:v>
                </c:pt>
                <c:pt idx="295">
                  <c:v>0.78750000000000009</c:v>
                </c:pt>
                <c:pt idx="296">
                  <c:v>0.79</c:v>
                </c:pt>
                <c:pt idx="297">
                  <c:v>0.79249999999999998</c:v>
                </c:pt>
                <c:pt idx="298">
                  <c:v>0.79499999999999993</c:v>
                </c:pt>
                <c:pt idx="299">
                  <c:v>0.7975000000000001</c:v>
                </c:pt>
                <c:pt idx="300">
                  <c:v>0.8</c:v>
                </c:pt>
                <c:pt idx="301">
                  <c:v>0.80249999999999999</c:v>
                </c:pt>
                <c:pt idx="302">
                  <c:v>0.80499999999999994</c:v>
                </c:pt>
                <c:pt idx="303">
                  <c:v>0.80749999999999988</c:v>
                </c:pt>
                <c:pt idx="304">
                  <c:v>0.81</c:v>
                </c:pt>
                <c:pt idx="305">
                  <c:v>0.8125</c:v>
                </c:pt>
                <c:pt idx="306">
                  <c:v>0.81499999999999995</c:v>
                </c:pt>
                <c:pt idx="307">
                  <c:v>0.81749999999999989</c:v>
                </c:pt>
                <c:pt idx="308">
                  <c:v>0.82000000000000006</c:v>
                </c:pt>
                <c:pt idx="309">
                  <c:v>0.82250000000000001</c:v>
                </c:pt>
                <c:pt idx="310">
                  <c:v>0.82499999999999996</c:v>
                </c:pt>
                <c:pt idx="311">
                  <c:v>0.8274999999999999</c:v>
                </c:pt>
                <c:pt idx="312">
                  <c:v>0.83000000000000007</c:v>
                </c:pt>
                <c:pt idx="313">
                  <c:v>0.83250000000000002</c:v>
                </c:pt>
                <c:pt idx="314">
                  <c:v>0.83499999999999996</c:v>
                </c:pt>
                <c:pt idx="315">
                  <c:v>0.83749999999999991</c:v>
                </c:pt>
                <c:pt idx="316">
                  <c:v>0.84000000000000008</c:v>
                </c:pt>
                <c:pt idx="317">
                  <c:v>0.84250000000000003</c:v>
                </c:pt>
                <c:pt idx="318">
                  <c:v>0.84499999999999997</c:v>
                </c:pt>
                <c:pt idx="319">
                  <c:v>0.84749999999999992</c:v>
                </c:pt>
                <c:pt idx="320">
                  <c:v>0.85000000000000009</c:v>
                </c:pt>
                <c:pt idx="321">
                  <c:v>0.85250000000000004</c:v>
                </c:pt>
                <c:pt idx="322">
                  <c:v>0.85499999999999998</c:v>
                </c:pt>
                <c:pt idx="323">
                  <c:v>0.85749999999999993</c:v>
                </c:pt>
                <c:pt idx="324">
                  <c:v>0.8600000000000001</c:v>
                </c:pt>
                <c:pt idx="325">
                  <c:v>0.86250000000000004</c:v>
                </c:pt>
                <c:pt idx="326">
                  <c:v>0.86499999999999999</c:v>
                </c:pt>
                <c:pt idx="327">
                  <c:v>0.86749999999999994</c:v>
                </c:pt>
                <c:pt idx="328">
                  <c:v>0.86999999999999988</c:v>
                </c:pt>
                <c:pt idx="329">
                  <c:v>0.87250000000000005</c:v>
                </c:pt>
                <c:pt idx="330">
                  <c:v>0.875</c:v>
                </c:pt>
                <c:pt idx="331">
                  <c:v>0.87749999999999995</c:v>
                </c:pt>
                <c:pt idx="332">
                  <c:v>0.87999999999999989</c:v>
                </c:pt>
                <c:pt idx="333">
                  <c:v>0.88250000000000006</c:v>
                </c:pt>
                <c:pt idx="334">
                  <c:v>0.88500000000000001</c:v>
                </c:pt>
                <c:pt idx="335">
                  <c:v>0.88749999999999996</c:v>
                </c:pt>
                <c:pt idx="336">
                  <c:v>0.8899999999999999</c:v>
                </c:pt>
                <c:pt idx="337">
                  <c:v>0.89250000000000007</c:v>
                </c:pt>
                <c:pt idx="338">
                  <c:v>0.89500000000000002</c:v>
                </c:pt>
                <c:pt idx="339">
                  <c:v>0.89749999999999996</c:v>
                </c:pt>
                <c:pt idx="340">
                  <c:v>0.89999999999999991</c:v>
                </c:pt>
                <c:pt idx="341">
                  <c:v>0.90250000000000008</c:v>
                </c:pt>
                <c:pt idx="342">
                  <c:v>0.90500000000000003</c:v>
                </c:pt>
                <c:pt idx="343">
                  <c:v>0.90749999999999997</c:v>
                </c:pt>
                <c:pt idx="344">
                  <c:v>0.90999999999999992</c:v>
                </c:pt>
                <c:pt idx="345">
                  <c:v>0.91250000000000009</c:v>
                </c:pt>
                <c:pt idx="346">
                  <c:v>0.91500000000000004</c:v>
                </c:pt>
                <c:pt idx="347">
                  <c:v>0.91749999999999998</c:v>
                </c:pt>
                <c:pt idx="348">
                  <c:v>0.91999999999999993</c:v>
                </c:pt>
                <c:pt idx="349">
                  <c:v>0.9225000000000001</c:v>
                </c:pt>
                <c:pt idx="350">
                  <c:v>0.92500000000000004</c:v>
                </c:pt>
                <c:pt idx="351">
                  <c:v>0.92749999999999999</c:v>
                </c:pt>
                <c:pt idx="352">
                  <c:v>0.92999999999999994</c:v>
                </c:pt>
                <c:pt idx="353">
                  <c:v>0.93249999999999988</c:v>
                </c:pt>
                <c:pt idx="354">
                  <c:v>0.93500000000000005</c:v>
                </c:pt>
                <c:pt idx="355">
                  <c:v>0.9375</c:v>
                </c:pt>
                <c:pt idx="356">
                  <c:v>0.94</c:v>
                </c:pt>
                <c:pt idx="357">
                  <c:v>0.94249999999999989</c:v>
                </c:pt>
                <c:pt idx="358">
                  <c:v>0.94500000000000006</c:v>
                </c:pt>
                <c:pt idx="359">
                  <c:v>0.94750000000000001</c:v>
                </c:pt>
                <c:pt idx="360">
                  <c:v>0.95</c:v>
                </c:pt>
                <c:pt idx="361">
                  <c:v>0.9524999999999999</c:v>
                </c:pt>
                <c:pt idx="362">
                  <c:v>0.95500000000000007</c:v>
                </c:pt>
                <c:pt idx="363">
                  <c:v>0.95750000000000002</c:v>
                </c:pt>
                <c:pt idx="364">
                  <c:v>0.96</c:v>
                </c:pt>
                <c:pt idx="365">
                  <c:v>0.96249999999999991</c:v>
                </c:pt>
                <c:pt idx="366">
                  <c:v>0.96500000000000008</c:v>
                </c:pt>
                <c:pt idx="367">
                  <c:v>0.96750000000000003</c:v>
                </c:pt>
                <c:pt idx="368">
                  <c:v>0.97</c:v>
                </c:pt>
                <c:pt idx="369">
                  <c:v>0.97249999999999992</c:v>
                </c:pt>
                <c:pt idx="370">
                  <c:v>0.97500000000000009</c:v>
                </c:pt>
                <c:pt idx="371">
                  <c:v>0.97750000000000004</c:v>
                </c:pt>
                <c:pt idx="372">
                  <c:v>0.98</c:v>
                </c:pt>
                <c:pt idx="373">
                  <c:v>0.98249999999999993</c:v>
                </c:pt>
                <c:pt idx="374">
                  <c:v>0.9850000000000001</c:v>
                </c:pt>
                <c:pt idx="375">
                  <c:v>0.98750000000000004</c:v>
                </c:pt>
                <c:pt idx="376">
                  <c:v>0.99</c:v>
                </c:pt>
                <c:pt idx="377">
                  <c:v>0.99249999999999994</c:v>
                </c:pt>
                <c:pt idx="378">
                  <c:v>0.99499999999999988</c:v>
                </c:pt>
                <c:pt idx="379">
                  <c:v>0.99750000000000005</c:v>
                </c:pt>
                <c:pt idx="380">
                  <c:v>1</c:v>
                </c:pt>
                <c:pt idx="381">
                  <c:v>1.0024999999999999</c:v>
                </c:pt>
                <c:pt idx="382">
                  <c:v>1.0049999999999999</c:v>
                </c:pt>
                <c:pt idx="383">
                  <c:v>1.0075000000000001</c:v>
                </c:pt>
                <c:pt idx="384">
                  <c:v>1.01</c:v>
                </c:pt>
                <c:pt idx="385">
                  <c:v>1.0125</c:v>
                </c:pt>
                <c:pt idx="386">
                  <c:v>1.0149999999999999</c:v>
                </c:pt>
                <c:pt idx="387">
                  <c:v>1.0175000000000001</c:v>
                </c:pt>
                <c:pt idx="388">
                  <c:v>1.02</c:v>
                </c:pt>
                <c:pt idx="389">
                  <c:v>1.0225</c:v>
                </c:pt>
                <c:pt idx="390">
                  <c:v>1.0249999999999999</c:v>
                </c:pt>
                <c:pt idx="391">
                  <c:v>1.0275000000000001</c:v>
                </c:pt>
                <c:pt idx="392">
                  <c:v>1.03</c:v>
                </c:pt>
                <c:pt idx="393">
                  <c:v>1.0325</c:v>
                </c:pt>
                <c:pt idx="394">
                  <c:v>1.0349999999999999</c:v>
                </c:pt>
                <c:pt idx="395">
                  <c:v>1.0375000000000001</c:v>
                </c:pt>
                <c:pt idx="396">
                  <c:v>1.04</c:v>
                </c:pt>
                <c:pt idx="397">
                  <c:v>1.0425</c:v>
                </c:pt>
                <c:pt idx="398">
                  <c:v>1.0449999999999999</c:v>
                </c:pt>
                <c:pt idx="399">
                  <c:v>1.0475000000000001</c:v>
                </c:pt>
                <c:pt idx="400">
                  <c:v>1.05</c:v>
                </c:pt>
                <c:pt idx="401">
                  <c:v>1.0525</c:v>
                </c:pt>
                <c:pt idx="402">
                  <c:v>1.0549999999999999</c:v>
                </c:pt>
                <c:pt idx="403">
                  <c:v>1.0575000000000001</c:v>
                </c:pt>
                <c:pt idx="404">
                  <c:v>1.06</c:v>
                </c:pt>
                <c:pt idx="405">
                  <c:v>1.0625</c:v>
                </c:pt>
                <c:pt idx="406">
                  <c:v>1.0649999999999999</c:v>
                </c:pt>
                <c:pt idx="407">
                  <c:v>1.0675000000000001</c:v>
                </c:pt>
                <c:pt idx="408">
                  <c:v>1.07</c:v>
                </c:pt>
                <c:pt idx="409">
                  <c:v>1.0725</c:v>
                </c:pt>
                <c:pt idx="410">
                  <c:v>1.075</c:v>
                </c:pt>
                <c:pt idx="411">
                  <c:v>1.0775000000000001</c:v>
                </c:pt>
                <c:pt idx="412">
                  <c:v>1.08</c:v>
                </c:pt>
                <c:pt idx="413">
                  <c:v>1.0825</c:v>
                </c:pt>
                <c:pt idx="414">
                  <c:v>1.085</c:v>
                </c:pt>
                <c:pt idx="415">
                  <c:v>1.0875000000000001</c:v>
                </c:pt>
                <c:pt idx="416">
                  <c:v>1.0900000000000001</c:v>
                </c:pt>
                <c:pt idx="417">
                  <c:v>1.0925</c:v>
                </c:pt>
                <c:pt idx="418">
                  <c:v>1.095</c:v>
                </c:pt>
                <c:pt idx="419">
                  <c:v>1.0975000000000001</c:v>
                </c:pt>
                <c:pt idx="420">
                  <c:v>1.1000000000000001</c:v>
                </c:pt>
                <c:pt idx="421">
                  <c:v>1.1025</c:v>
                </c:pt>
                <c:pt idx="422">
                  <c:v>1.105</c:v>
                </c:pt>
                <c:pt idx="423">
                  <c:v>1.1075000000000002</c:v>
                </c:pt>
                <c:pt idx="424">
                  <c:v>1.1100000000000001</c:v>
                </c:pt>
                <c:pt idx="425">
                  <c:v>1.1125</c:v>
                </c:pt>
                <c:pt idx="426">
                  <c:v>1.115</c:v>
                </c:pt>
                <c:pt idx="427">
                  <c:v>1.1174999999999999</c:v>
                </c:pt>
                <c:pt idx="428">
                  <c:v>1.1200000000000001</c:v>
                </c:pt>
                <c:pt idx="429">
                  <c:v>1.1225000000000001</c:v>
                </c:pt>
                <c:pt idx="430">
                  <c:v>1.125</c:v>
                </c:pt>
                <c:pt idx="431">
                  <c:v>1.1274999999999999</c:v>
                </c:pt>
                <c:pt idx="432">
                  <c:v>1.1300000000000001</c:v>
                </c:pt>
                <c:pt idx="433">
                  <c:v>1.1325000000000001</c:v>
                </c:pt>
                <c:pt idx="434">
                  <c:v>1.135</c:v>
                </c:pt>
                <c:pt idx="435">
                  <c:v>1.1375</c:v>
                </c:pt>
                <c:pt idx="436">
                  <c:v>1.1400000000000001</c:v>
                </c:pt>
                <c:pt idx="437">
                  <c:v>1.1425000000000001</c:v>
                </c:pt>
                <c:pt idx="438">
                  <c:v>1.145</c:v>
                </c:pt>
                <c:pt idx="439">
                  <c:v>1.1475</c:v>
                </c:pt>
                <c:pt idx="440">
                  <c:v>1.1500000000000001</c:v>
                </c:pt>
                <c:pt idx="441">
                  <c:v>1.1525000000000001</c:v>
                </c:pt>
                <c:pt idx="442">
                  <c:v>1.155</c:v>
                </c:pt>
                <c:pt idx="443">
                  <c:v>1.1575</c:v>
                </c:pt>
                <c:pt idx="444">
                  <c:v>1.1600000000000001</c:v>
                </c:pt>
                <c:pt idx="445">
                  <c:v>1.1625000000000001</c:v>
                </c:pt>
                <c:pt idx="446">
                  <c:v>1.165</c:v>
                </c:pt>
                <c:pt idx="447">
                  <c:v>1.1675</c:v>
                </c:pt>
                <c:pt idx="448">
                  <c:v>1.1700000000000002</c:v>
                </c:pt>
                <c:pt idx="449">
                  <c:v>1.1725000000000001</c:v>
                </c:pt>
                <c:pt idx="450">
                  <c:v>1.175</c:v>
                </c:pt>
                <c:pt idx="451">
                  <c:v>1.1775</c:v>
                </c:pt>
                <c:pt idx="452">
                  <c:v>1.18</c:v>
                </c:pt>
                <c:pt idx="453">
                  <c:v>1.1825000000000001</c:v>
                </c:pt>
                <c:pt idx="454">
                  <c:v>1.1850000000000001</c:v>
                </c:pt>
                <c:pt idx="455">
                  <c:v>1.1875</c:v>
                </c:pt>
                <c:pt idx="456">
                  <c:v>1.19</c:v>
                </c:pt>
                <c:pt idx="457">
                  <c:v>1.1925000000000001</c:v>
                </c:pt>
                <c:pt idx="458">
                  <c:v>1.1950000000000001</c:v>
                </c:pt>
                <c:pt idx="459">
                  <c:v>1.1975</c:v>
                </c:pt>
                <c:pt idx="460">
                  <c:v>1.2</c:v>
                </c:pt>
                <c:pt idx="461">
                  <c:v>1.2025000000000001</c:v>
                </c:pt>
                <c:pt idx="462">
                  <c:v>1.2050000000000001</c:v>
                </c:pt>
                <c:pt idx="463">
                  <c:v>1.2075</c:v>
                </c:pt>
                <c:pt idx="464">
                  <c:v>1.21</c:v>
                </c:pt>
                <c:pt idx="465">
                  <c:v>1.2125000000000001</c:v>
                </c:pt>
                <c:pt idx="466">
                  <c:v>1.2150000000000001</c:v>
                </c:pt>
                <c:pt idx="467">
                  <c:v>1.2175</c:v>
                </c:pt>
                <c:pt idx="468">
                  <c:v>1.22</c:v>
                </c:pt>
                <c:pt idx="469">
                  <c:v>1.2225000000000001</c:v>
                </c:pt>
                <c:pt idx="470">
                  <c:v>1.2250000000000001</c:v>
                </c:pt>
                <c:pt idx="471">
                  <c:v>1.2275</c:v>
                </c:pt>
                <c:pt idx="472">
                  <c:v>1.23</c:v>
                </c:pt>
                <c:pt idx="473">
                  <c:v>1.2325000000000002</c:v>
                </c:pt>
                <c:pt idx="474">
                  <c:v>1.2350000000000001</c:v>
                </c:pt>
                <c:pt idx="475">
                  <c:v>1.2375</c:v>
                </c:pt>
                <c:pt idx="476">
                  <c:v>1.24</c:v>
                </c:pt>
                <c:pt idx="477">
                  <c:v>1.2424999999999999</c:v>
                </c:pt>
                <c:pt idx="478">
                  <c:v>1.2450000000000001</c:v>
                </c:pt>
                <c:pt idx="479">
                  <c:v>1.2475000000000001</c:v>
                </c:pt>
                <c:pt idx="480">
                  <c:v>1.25</c:v>
                </c:pt>
                <c:pt idx="481">
                  <c:v>1.2524999999999999</c:v>
                </c:pt>
                <c:pt idx="482">
                  <c:v>1.2550000000000001</c:v>
                </c:pt>
                <c:pt idx="483">
                  <c:v>1.2575000000000001</c:v>
                </c:pt>
                <c:pt idx="484">
                  <c:v>1.26</c:v>
                </c:pt>
                <c:pt idx="485">
                  <c:v>1.2625</c:v>
                </c:pt>
                <c:pt idx="486">
                  <c:v>1.2650000000000001</c:v>
                </c:pt>
                <c:pt idx="487">
                  <c:v>1.2675000000000001</c:v>
                </c:pt>
                <c:pt idx="488">
                  <c:v>1.27</c:v>
                </c:pt>
                <c:pt idx="489">
                  <c:v>1.2725</c:v>
                </c:pt>
                <c:pt idx="490">
                  <c:v>1.2750000000000001</c:v>
                </c:pt>
                <c:pt idx="491">
                  <c:v>1.2775000000000001</c:v>
                </c:pt>
                <c:pt idx="492">
                  <c:v>1.28</c:v>
                </c:pt>
                <c:pt idx="493">
                  <c:v>1.2825</c:v>
                </c:pt>
                <c:pt idx="494">
                  <c:v>1.2850000000000001</c:v>
                </c:pt>
                <c:pt idx="495">
                  <c:v>1.2875000000000001</c:v>
                </c:pt>
                <c:pt idx="496">
                  <c:v>1.29</c:v>
                </c:pt>
                <c:pt idx="497">
                  <c:v>1.2925</c:v>
                </c:pt>
                <c:pt idx="498">
                  <c:v>1.2950000000000002</c:v>
                </c:pt>
                <c:pt idx="499">
                  <c:v>1.2975000000000001</c:v>
                </c:pt>
                <c:pt idx="500">
                  <c:v>1.3</c:v>
                </c:pt>
                <c:pt idx="501">
                  <c:v>1.3025</c:v>
                </c:pt>
                <c:pt idx="502">
                  <c:v>1.3049999999999999</c:v>
                </c:pt>
                <c:pt idx="503">
                  <c:v>1.3075000000000001</c:v>
                </c:pt>
                <c:pt idx="504">
                  <c:v>1.31</c:v>
                </c:pt>
                <c:pt idx="505">
                  <c:v>1.3125</c:v>
                </c:pt>
                <c:pt idx="506">
                  <c:v>1.3149999999999999</c:v>
                </c:pt>
                <c:pt idx="507">
                  <c:v>1.3175000000000001</c:v>
                </c:pt>
                <c:pt idx="508">
                  <c:v>1.32</c:v>
                </c:pt>
                <c:pt idx="509">
                  <c:v>1.3225</c:v>
                </c:pt>
                <c:pt idx="510">
                  <c:v>1.325</c:v>
                </c:pt>
                <c:pt idx="511">
                  <c:v>1.3275000000000001</c:v>
                </c:pt>
                <c:pt idx="512">
                  <c:v>1.33</c:v>
                </c:pt>
                <c:pt idx="513">
                  <c:v>1.3325</c:v>
                </c:pt>
                <c:pt idx="514">
                  <c:v>1.335</c:v>
                </c:pt>
                <c:pt idx="515">
                  <c:v>1.3375000000000001</c:v>
                </c:pt>
                <c:pt idx="516">
                  <c:v>1.34</c:v>
                </c:pt>
                <c:pt idx="517">
                  <c:v>1.3425</c:v>
                </c:pt>
                <c:pt idx="518">
                  <c:v>1.345</c:v>
                </c:pt>
                <c:pt idx="519">
                  <c:v>1.3475000000000001</c:v>
                </c:pt>
                <c:pt idx="520">
                  <c:v>1.35</c:v>
                </c:pt>
                <c:pt idx="521">
                  <c:v>1.3525</c:v>
                </c:pt>
                <c:pt idx="522">
                  <c:v>1.355</c:v>
                </c:pt>
                <c:pt idx="523">
                  <c:v>1.3575000000000002</c:v>
                </c:pt>
                <c:pt idx="524">
                  <c:v>1.36</c:v>
                </c:pt>
                <c:pt idx="525">
                  <c:v>1.3625</c:v>
                </c:pt>
                <c:pt idx="526">
                  <c:v>1.365</c:v>
                </c:pt>
                <c:pt idx="527">
                  <c:v>1.3674999999999999</c:v>
                </c:pt>
                <c:pt idx="528">
                  <c:v>1.37</c:v>
                </c:pt>
                <c:pt idx="529">
                  <c:v>1.3725000000000001</c:v>
                </c:pt>
                <c:pt idx="530">
                  <c:v>1.375</c:v>
                </c:pt>
                <c:pt idx="531">
                  <c:v>1.3774999999999999</c:v>
                </c:pt>
                <c:pt idx="532">
                  <c:v>1.3800000000000001</c:v>
                </c:pt>
                <c:pt idx="533">
                  <c:v>1.3825000000000001</c:v>
                </c:pt>
                <c:pt idx="534">
                  <c:v>1.385</c:v>
                </c:pt>
                <c:pt idx="535">
                  <c:v>1.3875</c:v>
                </c:pt>
                <c:pt idx="536">
                  <c:v>1.3900000000000001</c:v>
                </c:pt>
                <c:pt idx="537">
                  <c:v>1.3925000000000001</c:v>
                </c:pt>
                <c:pt idx="538">
                  <c:v>1.395</c:v>
                </c:pt>
                <c:pt idx="539">
                  <c:v>1.3975</c:v>
                </c:pt>
                <c:pt idx="540">
                  <c:v>1.4000000000000001</c:v>
                </c:pt>
                <c:pt idx="541">
                  <c:v>1.4025000000000001</c:v>
                </c:pt>
                <c:pt idx="542">
                  <c:v>1.405</c:v>
                </c:pt>
                <c:pt idx="543">
                  <c:v>1.4075</c:v>
                </c:pt>
                <c:pt idx="544">
                  <c:v>1.4100000000000001</c:v>
                </c:pt>
                <c:pt idx="545">
                  <c:v>1.4125000000000001</c:v>
                </c:pt>
                <c:pt idx="546">
                  <c:v>1.415</c:v>
                </c:pt>
                <c:pt idx="547">
                  <c:v>1.4175</c:v>
                </c:pt>
                <c:pt idx="548">
                  <c:v>1.4200000000000002</c:v>
                </c:pt>
                <c:pt idx="549">
                  <c:v>1.4225000000000001</c:v>
                </c:pt>
                <c:pt idx="550">
                  <c:v>1.425</c:v>
                </c:pt>
                <c:pt idx="551">
                  <c:v>1.4275</c:v>
                </c:pt>
                <c:pt idx="552">
                  <c:v>1.43</c:v>
                </c:pt>
                <c:pt idx="553">
                  <c:v>1.4325000000000001</c:v>
                </c:pt>
                <c:pt idx="554">
                  <c:v>1.4350000000000001</c:v>
                </c:pt>
                <c:pt idx="555">
                  <c:v>1.4375</c:v>
                </c:pt>
                <c:pt idx="556">
                  <c:v>1.44</c:v>
                </c:pt>
                <c:pt idx="557">
                  <c:v>1.4425000000000001</c:v>
                </c:pt>
                <c:pt idx="558">
                  <c:v>1.4450000000000001</c:v>
                </c:pt>
                <c:pt idx="559">
                  <c:v>1.4475</c:v>
                </c:pt>
                <c:pt idx="560">
                  <c:v>1.45</c:v>
                </c:pt>
                <c:pt idx="561">
                  <c:v>1.4525000000000001</c:v>
                </c:pt>
                <c:pt idx="562">
                  <c:v>1.4550000000000001</c:v>
                </c:pt>
                <c:pt idx="563">
                  <c:v>1.4575</c:v>
                </c:pt>
                <c:pt idx="564">
                  <c:v>1.46</c:v>
                </c:pt>
                <c:pt idx="565">
                  <c:v>1.4625000000000001</c:v>
                </c:pt>
                <c:pt idx="566">
                  <c:v>1.4650000000000001</c:v>
                </c:pt>
                <c:pt idx="567">
                  <c:v>1.4675</c:v>
                </c:pt>
                <c:pt idx="568">
                  <c:v>1.47</c:v>
                </c:pt>
                <c:pt idx="569">
                  <c:v>1.4725000000000001</c:v>
                </c:pt>
                <c:pt idx="570">
                  <c:v>1.4750000000000001</c:v>
                </c:pt>
                <c:pt idx="571">
                  <c:v>1.4775</c:v>
                </c:pt>
                <c:pt idx="572">
                  <c:v>1.48</c:v>
                </c:pt>
                <c:pt idx="573">
                  <c:v>1.4825000000000002</c:v>
                </c:pt>
                <c:pt idx="574">
                  <c:v>1.4850000000000001</c:v>
                </c:pt>
                <c:pt idx="575">
                  <c:v>1.4875</c:v>
                </c:pt>
                <c:pt idx="576">
                  <c:v>1.49</c:v>
                </c:pt>
                <c:pt idx="577">
                  <c:v>1.4924999999999999</c:v>
                </c:pt>
                <c:pt idx="578">
                  <c:v>1.4950000000000001</c:v>
                </c:pt>
                <c:pt idx="579">
                  <c:v>1.4975000000000001</c:v>
                </c:pt>
                <c:pt idx="580">
                  <c:v>1.5</c:v>
                </c:pt>
                <c:pt idx="581">
                  <c:v>1.5024999999999999</c:v>
                </c:pt>
                <c:pt idx="582">
                  <c:v>1.5050000000000001</c:v>
                </c:pt>
                <c:pt idx="583">
                  <c:v>1.5075000000000001</c:v>
                </c:pt>
                <c:pt idx="584">
                  <c:v>1.51</c:v>
                </c:pt>
                <c:pt idx="585">
                  <c:v>1.5125</c:v>
                </c:pt>
                <c:pt idx="586">
                  <c:v>1.5150000000000001</c:v>
                </c:pt>
                <c:pt idx="587">
                  <c:v>1.5175000000000001</c:v>
                </c:pt>
                <c:pt idx="588">
                  <c:v>1.52</c:v>
                </c:pt>
                <c:pt idx="589">
                  <c:v>1.5225</c:v>
                </c:pt>
                <c:pt idx="590">
                  <c:v>1.5250000000000001</c:v>
                </c:pt>
                <c:pt idx="591">
                  <c:v>1.5275000000000001</c:v>
                </c:pt>
                <c:pt idx="592">
                  <c:v>1.53</c:v>
                </c:pt>
                <c:pt idx="593">
                  <c:v>1.5325</c:v>
                </c:pt>
                <c:pt idx="594">
                  <c:v>1.5350000000000001</c:v>
                </c:pt>
                <c:pt idx="595">
                  <c:v>1.5375000000000001</c:v>
                </c:pt>
                <c:pt idx="596">
                  <c:v>1.54</c:v>
                </c:pt>
                <c:pt idx="597">
                  <c:v>1.5425</c:v>
                </c:pt>
                <c:pt idx="598">
                  <c:v>1.5450000000000002</c:v>
                </c:pt>
                <c:pt idx="599">
                  <c:v>1.5475000000000001</c:v>
                </c:pt>
                <c:pt idx="600">
                  <c:v>1.55</c:v>
                </c:pt>
                <c:pt idx="601">
                  <c:v>1.5525</c:v>
                </c:pt>
                <c:pt idx="602">
                  <c:v>1.5549999999999999</c:v>
                </c:pt>
                <c:pt idx="603">
                  <c:v>1.5575000000000001</c:v>
                </c:pt>
                <c:pt idx="604">
                  <c:v>1.56</c:v>
                </c:pt>
                <c:pt idx="605">
                  <c:v>1.5625</c:v>
                </c:pt>
                <c:pt idx="606">
                  <c:v>1.5649999999999999</c:v>
                </c:pt>
                <c:pt idx="607">
                  <c:v>1.5675000000000001</c:v>
                </c:pt>
                <c:pt idx="608">
                  <c:v>1.57</c:v>
                </c:pt>
                <c:pt idx="609">
                  <c:v>1.5725</c:v>
                </c:pt>
                <c:pt idx="610">
                  <c:v>1.575</c:v>
                </c:pt>
                <c:pt idx="611">
                  <c:v>1.5775000000000001</c:v>
                </c:pt>
                <c:pt idx="612">
                  <c:v>1.58</c:v>
                </c:pt>
                <c:pt idx="613">
                  <c:v>1.5825</c:v>
                </c:pt>
                <c:pt idx="614">
                  <c:v>1.585</c:v>
                </c:pt>
                <c:pt idx="615">
                  <c:v>1.5875000000000001</c:v>
                </c:pt>
                <c:pt idx="616">
                  <c:v>1.59</c:v>
                </c:pt>
                <c:pt idx="617">
                  <c:v>1.5925</c:v>
                </c:pt>
                <c:pt idx="618">
                  <c:v>1.595</c:v>
                </c:pt>
                <c:pt idx="619">
                  <c:v>1.5975000000000001</c:v>
                </c:pt>
                <c:pt idx="620">
                  <c:v>1.6</c:v>
                </c:pt>
                <c:pt idx="621">
                  <c:v>1.6025</c:v>
                </c:pt>
                <c:pt idx="622">
                  <c:v>1.605</c:v>
                </c:pt>
                <c:pt idx="623">
                  <c:v>1.6075000000000002</c:v>
                </c:pt>
                <c:pt idx="624">
                  <c:v>1.61</c:v>
                </c:pt>
                <c:pt idx="625">
                  <c:v>1.6125</c:v>
                </c:pt>
                <c:pt idx="626">
                  <c:v>1.615</c:v>
                </c:pt>
                <c:pt idx="627">
                  <c:v>1.6174999999999999</c:v>
                </c:pt>
                <c:pt idx="628">
                  <c:v>1.62</c:v>
                </c:pt>
                <c:pt idx="629">
                  <c:v>1.6225000000000001</c:v>
                </c:pt>
                <c:pt idx="630">
                  <c:v>1.625</c:v>
                </c:pt>
                <c:pt idx="631">
                  <c:v>1.6274999999999999</c:v>
                </c:pt>
                <c:pt idx="632">
                  <c:v>1.6300000000000001</c:v>
                </c:pt>
                <c:pt idx="633">
                  <c:v>1.6325000000000001</c:v>
                </c:pt>
                <c:pt idx="634">
                  <c:v>1.635</c:v>
                </c:pt>
                <c:pt idx="635">
                  <c:v>1.6375</c:v>
                </c:pt>
                <c:pt idx="636">
                  <c:v>1.6400000000000001</c:v>
                </c:pt>
                <c:pt idx="637">
                  <c:v>1.6425000000000001</c:v>
                </c:pt>
                <c:pt idx="638">
                  <c:v>1.645</c:v>
                </c:pt>
                <c:pt idx="639">
                  <c:v>1.6475</c:v>
                </c:pt>
                <c:pt idx="640">
                  <c:v>1.6500000000000001</c:v>
                </c:pt>
                <c:pt idx="641">
                  <c:v>1.6525000000000001</c:v>
                </c:pt>
                <c:pt idx="642">
                  <c:v>1.655</c:v>
                </c:pt>
                <c:pt idx="643">
                  <c:v>1.6575</c:v>
                </c:pt>
                <c:pt idx="644">
                  <c:v>1.6600000000000001</c:v>
                </c:pt>
                <c:pt idx="645">
                  <c:v>1.6625000000000001</c:v>
                </c:pt>
                <c:pt idx="646">
                  <c:v>1.665</c:v>
                </c:pt>
                <c:pt idx="647">
                  <c:v>1.6675</c:v>
                </c:pt>
                <c:pt idx="648">
                  <c:v>1.6700000000000002</c:v>
                </c:pt>
                <c:pt idx="649">
                  <c:v>1.6725000000000001</c:v>
                </c:pt>
                <c:pt idx="650">
                  <c:v>1.675</c:v>
                </c:pt>
                <c:pt idx="651">
                  <c:v>1.6775</c:v>
                </c:pt>
                <c:pt idx="652">
                  <c:v>1.68</c:v>
                </c:pt>
                <c:pt idx="653">
                  <c:v>1.6825000000000001</c:v>
                </c:pt>
                <c:pt idx="654">
                  <c:v>1.6850000000000001</c:v>
                </c:pt>
                <c:pt idx="655">
                  <c:v>1.6875</c:v>
                </c:pt>
                <c:pt idx="656">
                  <c:v>1.69</c:v>
                </c:pt>
                <c:pt idx="657">
                  <c:v>1.6925000000000001</c:v>
                </c:pt>
                <c:pt idx="658">
                  <c:v>1.6950000000000001</c:v>
                </c:pt>
                <c:pt idx="659">
                  <c:v>1.6975</c:v>
                </c:pt>
                <c:pt idx="660">
                  <c:v>1.7</c:v>
                </c:pt>
                <c:pt idx="661">
                  <c:v>1.7025000000000001</c:v>
                </c:pt>
                <c:pt idx="662">
                  <c:v>1.7050000000000001</c:v>
                </c:pt>
                <c:pt idx="663">
                  <c:v>1.7075</c:v>
                </c:pt>
                <c:pt idx="664">
                  <c:v>1.71</c:v>
                </c:pt>
                <c:pt idx="665">
                  <c:v>1.7125000000000001</c:v>
                </c:pt>
                <c:pt idx="666">
                  <c:v>1.7150000000000001</c:v>
                </c:pt>
                <c:pt idx="667">
                  <c:v>1.7175</c:v>
                </c:pt>
                <c:pt idx="668">
                  <c:v>1.72</c:v>
                </c:pt>
                <c:pt idx="669">
                  <c:v>1.7225000000000001</c:v>
                </c:pt>
                <c:pt idx="670">
                  <c:v>1.7250000000000001</c:v>
                </c:pt>
                <c:pt idx="671">
                  <c:v>1.7275</c:v>
                </c:pt>
                <c:pt idx="672">
                  <c:v>1.73</c:v>
                </c:pt>
                <c:pt idx="673">
                  <c:v>1.7325000000000002</c:v>
                </c:pt>
                <c:pt idx="674">
                  <c:v>1.7350000000000001</c:v>
                </c:pt>
                <c:pt idx="675">
                  <c:v>1.7375</c:v>
                </c:pt>
                <c:pt idx="676">
                  <c:v>1.74</c:v>
                </c:pt>
                <c:pt idx="677">
                  <c:v>1.7424999999999999</c:v>
                </c:pt>
                <c:pt idx="678">
                  <c:v>1.7450000000000001</c:v>
                </c:pt>
                <c:pt idx="679">
                  <c:v>1.7475000000000001</c:v>
                </c:pt>
                <c:pt idx="680">
                  <c:v>1.75</c:v>
                </c:pt>
                <c:pt idx="681">
                  <c:v>1.7524999999999999</c:v>
                </c:pt>
                <c:pt idx="682">
                  <c:v>1.7550000000000001</c:v>
                </c:pt>
                <c:pt idx="683">
                  <c:v>1.7575000000000001</c:v>
                </c:pt>
                <c:pt idx="684">
                  <c:v>1.76</c:v>
                </c:pt>
                <c:pt idx="685">
                  <c:v>1.7625</c:v>
                </c:pt>
                <c:pt idx="686">
                  <c:v>1.7650000000000001</c:v>
                </c:pt>
                <c:pt idx="687">
                  <c:v>1.7675000000000001</c:v>
                </c:pt>
                <c:pt idx="688">
                  <c:v>1.77</c:v>
                </c:pt>
                <c:pt idx="689">
                  <c:v>1.7725</c:v>
                </c:pt>
                <c:pt idx="690">
                  <c:v>1.7750000000000001</c:v>
                </c:pt>
                <c:pt idx="691">
                  <c:v>1.7775000000000001</c:v>
                </c:pt>
                <c:pt idx="692">
                  <c:v>1.78</c:v>
                </c:pt>
                <c:pt idx="693">
                  <c:v>1.7825</c:v>
                </c:pt>
                <c:pt idx="694">
                  <c:v>1.7850000000000001</c:v>
                </c:pt>
                <c:pt idx="695">
                  <c:v>1.7875000000000001</c:v>
                </c:pt>
                <c:pt idx="696">
                  <c:v>1.79</c:v>
                </c:pt>
                <c:pt idx="697">
                  <c:v>1.7925</c:v>
                </c:pt>
                <c:pt idx="698">
                  <c:v>1.7950000000000002</c:v>
                </c:pt>
                <c:pt idx="699">
                  <c:v>1.7975000000000001</c:v>
                </c:pt>
                <c:pt idx="700">
                  <c:v>1.8</c:v>
                </c:pt>
                <c:pt idx="701">
                  <c:v>1.8025</c:v>
                </c:pt>
                <c:pt idx="702">
                  <c:v>1.8049999999999999</c:v>
                </c:pt>
                <c:pt idx="703">
                  <c:v>1.8075000000000001</c:v>
                </c:pt>
                <c:pt idx="704">
                  <c:v>1.81</c:v>
                </c:pt>
                <c:pt idx="705">
                  <c:v>1.8125</c:v>
                </c:pt>
                <c:pt idx="706">
                  <c:v>1.8149999999999999</c:v>
                </c:pt>
                <c:pt idx="707">
                  <c:v>1.8175000000000001</c:v>
                </c:pt>
                <c:pt idx="708">
                  <c:v>1.82</c:v>
                </c:pt>
                <c:pt idx="709">
                  <c:v>1.8225</c:v>
                </c:pt>
                <c:pt idx="710">
                  <c:v>1.825</c:v>
                </c:pt>
                <c:pt idx="711">
                  <c:v>1.8275000000000001</c:v>
                </c:pt>
                <c:pt idx="712">
                  <c:v>1.83</c:v>
                </c:pt>
                <c:pt idx="713">
                  <c:v>1.8325</c:v>
                </c:pt>
                <c:pt idx="714">
                  <c:v>1.835</c:v>
                </c:pt>
                <c:pt idx="715">
                  <c:v>1.8375000000000001</c:v>
                </c:pt>
                <c:pt idx="716">
                  <c:v>1.84</c:v>
                </c:pt>
                <c:pt idx="717">
                  <c:v>1.8425</c:v>
                </c:pt>
                <c:pt idx="718">
                  <c:v>1.845</c:v>
                </c:pt>
                <c:pt idx="719">
                  <c:v>1.8475000000000001</c:v>
                </c:pt>
                <c:pt idx="720">
                  <c:v>1.85</c:v>
                </c:pt>
                <c:pt idx="721">
                  <c:v>1.8525</c:v>
                </c:pt>
                <c:pt idx="722">
                  <c:v>1.855</c:v>
                </c:pt>
                <c:pt idx="723">
                  <c:v>1.8575000000000002</c:v>
                </c:pt>
                <c:pt idx="724">
                  <c:v>1.86</c:v>
                </c:pt>
                <c:pt idx="725">
                  <c:v>1.8625</c:v>
                </c:pt>
                <c:pt idx="726">
                  <c:v>1.865</c:v>
                </c:pt>
                <c:pt idx="727">
                  <c:v>1.8674999999999999</c:v>
                </c:pt>
                <c:pt idx="728">
                  <c:v>1.87</c:v>
                </c:pt>
                <c:pt idx="729">
                  <c:v>1.8725000000000001</c:v>
                </c:pt>
                <c:pt idx="730">
                  <c:v>1.875</c:v>
                </c:pt>
                <c:pt idx="731">
                  <c:v>1.8774999999999999</c:v>
                </c:pt>
                <c:pt idx="732">
                  <c:v>1.8800000000000001</c:v>
                </c:pt>
                <c:pt idx="733">
                  <c:v>1.8825000000000001</c:v>
                </c:pt>
                <c:pt idx="734">
                  <c:v>1.885</c:v>
                </c:pt>
                <c:pt idx="735">
                  <c:v>1.8875</c:v>
                </c:pt>
                <c:pt idx="736">
                  <c:v>1.8900000000000001</c:v>
                </c:pt>
                <c:pt idx="737">
                  <c:v>1.8925000000000001</c:v>
                </c:pt>
                <c:pt idx="738">
                  <c:v>1.895</c:v>
                </c:pt>
                <c:pt idx="739">
                  <c:v>1.8975</c:v>
                </c:pt>
                <c:pt idx="740">
                  <c:v>1.9000000000000001</c:v>
                </c:pt>
                <c:pt idx="741">
                  <c:v>1.9025000000000001</c:v>
                </c:pt>
                <c:pt idx="742">
                  <c:v>1.905</c:v>
                </c:pt>
                <c:pt idx="743">
                  <c:v>1.9075</c:v>
                </c:pt>
                <c:pt idx="744">
                  <c:v>1.9100000000000001</c:v>
                </c:pt>
                <c:pt idx="745">
                  <c:v>1.9125000000000001</c:v>
                </c:pt>
                <c:pt idx="746">
                  <c:v>1.915</c:v>
                </c:pt>
                <c:pt idx="747">
                  <c:v>1.9175</c:v>
                </c:pt>
                <c:pt idx="748">
                  <c:v>1.9200000000000002</c:v>
                </c:pt>
                <c:pt idx="749">
                  <c:v>1.9225000000000001</c:v>
                </c:pt>
                <c:pt idx="750">
                  <c:v>1.925</c:v>
                </c:pt>
                <c:pt idx="751">
                  <c:v>1.9275</c:v>
                </c:pt>
                <c:pt idx="752">
                  <c:v>1.93</c:v>
                </c:pt>
                <c:pt idx="753">
                  <c:v>1.9325000000000001</c:v>
                </c:pt>
                <c:pt idx="754">
                  <c:v>1.9350000000000001</c:v>
                </c:pt>
                <c:pt idx="755">
                  <c:v>1.9375</c:v>
                </c:pt>
                <c:pt idx="756">
                  <c:v>1.94</c:v>
                </c:pt>
                <c:pt idx="757">
                  <c:v>1.9425000000000001</c:v>
                </c:pt>
                <c:pt idx="758">
                  <c:v>1.9450000000000001</c:v>
                </c:pt>
                <c:pt idx="759">
                  <c:v>1.9475</c:v>
                </c:pt>
                <c:pt idx="760">
                  <c:v>1.95</c:v>
                </c:pt>
                <c:pt idx="761">
                  <c:v>1.9525000000000001</c:v>
                </c:pt>
                <c:pt idx="762">
                  <c:v>1.9550000000000001</c:v>
                </c:pt>
                <c:pt idx="763">
                  <c:v>1.9575</c:v>
                </c:pt>
                <c:pt idx="764">
                  <c:v>1.96</c:v>
                </c:pt>
                <c:pt idx="765">
                  <c:v>1.9625000000000001</c:v>
                </c:pt>
                <c:pt idx="766">
                  <c:v>1.9650000000000001</c:v>
                </c:pt>
                <c:pt idx="767">
                  <c:v>1.9675</c:v>
                </c:pt>
                <c:pt idx="768">
                  <c:v>1.97</c:v>
                </c:pt>
                <c:pt idx="769">
                  <c:v>1.9725000000000001</c:v>
                </c:pt>
                <c:pt idx="770">
                  <c:v>1.9750000000000001</c:v>
                </c:pt>
                <c:pt idx="771">
                  <c:v>1.9775</c:v>
                </c:pt>
                <c:pt idx="772">
                  <c:v>1.98</c:v>
                </c:pt>
                <c:pt idx="773">
                  <c:v>1.9825000000000002</c:v>
                </c:pt>
                <c:pt idx="774">
                  <c:v>1.9850000000000001</c:v>
                </c:pt>
                <c:pt idx="775">
                  <c:v>1.9875</c:v>
                </c:pt>
                <c:pt idx="776">
                  <c:v>1.99</c:v>
                </c:pt>
                <c:pt idx="777">
                  <c:v>1.9924999999999999</c:v>
                </c:pt>
                <c:pt idx="778">
                  <c:v>1.9950000000000001</c:v>
                </c:pt>
                <c:pt idx="779">
                  <c:v>1.9975000000000001</c:v>
                </c:pt>
                <c:pt idx="780">
                  <c:v>2</c:v>
                </c:pt>
                <c:pt idx="781">
                  <c:v>2.0024999999999999</c:v>
                </c:pt>
                <c:pt idx="782">
                  <c:v>2.0049999999999999</c:v>
                </c:pt>
                <c:pt idx="783">
                  <c:v>2.0075000000000003</c:v>
                </c:pt>
                <c:pt idx="784">
                  <c:v>2.0099999999999998</c:v>
                </c:pt>
                <c:pt idx="785">
                  <c:v>2.0125000000000002</c:v>
                </c:pt>
                <c:pt idx="786">
                  <c:v>2.0150000000000001</c:v>
                </c:pt>
                <c:pt idx="787">
                  <c:v>2.0175000000000001</c:v>
                </c:pt>
                <c:pt idx="788">
                  <c:v>2.02</c:v>
                </c:pt>
                <c:pt idx="789">
                  <c:v>2.0225</c:v>
                </c:pt>
                <c:pt idx="790">
                  <c:v>2.0250000000000004</c:v>
                </c:pt>
                <c:pt idx="791">
                  <c:v>2.0274999999999999</c:v>
                </c:pt>
                <c:pt idx="792">
                  <c:v>2.0300000000000002</c:v>
                </c:pt>
                <c:pt idx="793">
                  <c:v>2.0324999999999998</c:v>
                </c:pt>
                <c:pt idx="794">
                  <c:v>2.0350000000000001</c:v>
                </c:pt>
                <c:pt idx="795">
                  <c:v>2.0375000000000001</c:v>
                </c:pt>
                <c:pt idx="796">
                  <c:v>2.04</c:v>
                </c:pt>
                <c:pt idx="797">
                  <c:v>2.0425</c:v>
                </c:pt>
                <c:pt idx="798">
                  <c:v>2.0449999999999999</c:v>
                </c:pt>
                <c:pt idx="799">
                  <c:v>2.0475000000000003</c:v>
                </c:pt>
                <c:pt idx="800">
                  <c:v>2.0499999999999998</c:v>
                </c:pt>
              </c:numCache>
            </c:numRef>
          </c:xVal>
          <c:yVal>
            <c:numRef>
              <c:f>beadpull!$L$3:$L$1603</c:f>
              <c:numCache>
                <c:formatCode>General</c:formatCode>
                <c:ptCount val="1601"/>
                <c:pt idx="0">
                  <c:v>8.1516000000000002</c:v>
                </c:pt>
                <c:pt idx="1">
                  <c:v>7.9866999999999999</c:v>
                </c:pt>
                <c:pt idx="2">
                  <c:v>7.9423000000000004</c:v>
                </c:pt>
                <c:pt idx="3">
                  <c:v>7.7519</c:v>
                </c:pt>
                <c:pt idx="4">
                  <c:v>8.0556999999999999</c:v>
                </c:pt>
                <c:pt idx="5">
                  <c:v>7.9866999999999999</c:v>
                </c:pt>
                <c:pt idx="6">
                  <c:v>8.1492000000000004</c:v>
                </c:pt>
                <c:pt idx="7">
                  <c:v>7.8554000000000004</c:v>
                </c:pt>
                <c:pt idx="8">
                  <c:v>8.0914000000000001</c:v>
                </c:pt>
                <c:pt idx="9">
                  <c:v>8.3704000000000001</c:v>
                </c:pt>
                <c:pt idx="10">
                  <c:v>8.1357999999999997</c:v>
                </c:pt>
                <c:pt idx="11">
                  <c:v>8.0677000000000003</c:v>
                </c:pt>
                <c:pt idx="12">
                  <c:v>8.26</c:v>
                </c:pt>
                <c:pt idx="13">
                  <c:v>7.8247999999999998</c:v>
                </c:pt>
                <c:pt idx="14">
                  <c:v>8.3644999999999996</c:v>
                </c:pt>
                <c:pt idx="15">
                  <c:v>7.9221000000000004</c:v>
                </c:pt>
                <c:pt idx="16">
                  <c:v>7.8926999999999996</c:v>
                </c:pt>
                <c:pt idx="17">
                  <c:v>8.2326999999999995</c:v>
                </c:pt>
                <c:pt idx="18">
                  <c:v>7.8836000000000004</c:v>
                </c:pt>
                <c:pt idx="19">
                  <c:v>8.2712000000000003</c:v>
                </c:pt>
                <c:pt idx="20">
                  <c:v>8.2798999999999996</c:v>
                </c:pt>
                <c:pt idx="21">
                  <c:v>7.6771000000000003</c:v>
                </c:pt>
                <c:pt idx="22">
                  <c:v>8.0942000000000007</c:v>
                </c:pt>
                <c:pt idx="23">
                  <c:v>7.7298</c:v>
                </c:pt>
                <c:pt idx="24">
                  <c:v>8.0914000000000001</c:v>
                </c:pt>
                <c:pt idx="25">
                  <c:v>8.1111000000000004</c:v>
                </c:pt>
                <c:pt idx="26">
                  <c:v>7.7224000000000004</c:v>
                </c:pt>
                <c:pt idx="27">
                  <c:v>8.2234999999999996</c:v>
                </c:pt>
                <c:pt idx="28">
                  <c:v>8.157</c:v>
                </c:pt>
                <c:pt idx="29">
                  <c:v>8.3118999999999996</c:v>
                </c:pt>
                <c:pt idx="30">
                  <c:v>8.2667000000000002</c:v>
                </c:pt>
                <c:pt idx="31">
                  <c:v>7.7850000000000001</c:v>
                </c:pt>
                <c:pt idx="32">
                  <c:v>7.8247999999999998</c:v>
                </c:pt>
                <c:pt idx="33">
                  <c:v>8.1195000000000004</c:v>
                </c:pt>
                <c:pt idx="34">
                  <c:v>7.8404999999999996</c:v>
                </c:pt>
                <c:pt idx="35">
                  <c:v>7.976</c:v>
                </c:pt>
                <c:pt idx="36">
                  <c:v>8.0677000000000003</c:v>
                </c:pt>
                <c:pt idx="37">
                  <c:v>7.8554000000000004</c:v>
                </c:pt>
                <c:pt idx="38">
                  <c:v>7.7720000000000002</c:v>
                </c:pt>
                <c:pt idx="39">
                  <c:v>7.9303999999999997</c:v>
                </c:pt>
                <c:pt idx="40">
                  <c:v>8.0106000000000002</c:v>
                </c:pt>
                <c:pt idx="41">
                  <c:v>7.99</c:v>
                </c:pt>
                <c:pt idx="42">
                  <c:v>7.9970999999999997</c:v>
                </c:pt>
                <c:pt idx="43">
                  <c:v>8.3223000000000003</c:v>
                </c:pt>
                <c:pt idx="44">
                  <c:v>8.0174000000000003</c:v>
                </c:pt>
                <c:pt idx="45">
                  <c:v>7.9423000000000004</c:v>
                </c:pt>
                <c:pt idx="46">
                  <c:v>8.0398999999999994</c:v>
                </c:pt>
                <c:pt idx="47">
                  <c:v>7.8028000000000004</c:v>
                </c:pt>
                <c:pt idx="48">
                  <c:v>7.9794</c:v>
                </c:pt>
                <c:pt idx="49">
                  <c:v>7.6771000000000003</c:v>
                </c:pt>
                <c:pt idx="50">
                  <c:v>8.0586000000000002</c:v>
                </c:pt>
                <c:pt idx="51">
                  <c:v>7.8836000000000004</c:v>
                </c:pt>
                <c:pt idx="52">
                  <c:v>7.8083</c:v>
                </c:pt>
                <c:pt idx="53">
                  <c:v>7.8926999999999996</c:v>
                </c:pt>
                <c:pt idx="54">
                  <c:v>7.6428000000000003</c:v>
                </c:pt>
                <c:pt idx="55">
                  <c:v>7.8083</c:v>
                </c:pt>
                <c:pt idx="56">
                  <c:v>8.3485999999999994</c:v>
                </c:pt>
                <c:pt idx="57">
                  <c:v>7.9970999999999997</c:v>
                </c:pt>
                <c:pt idx="58">
                  <c:v>7.9097</c:v>
                </c:pt>
                <c:pt idx="59">
                  <c:v>7.7720000000000002</c:v>
                </c:pt>
                <c:pt idx="60">
                  <c:v>8.0942000000000007</c:v>
                </c:pt>
                <c:pt idx="61">
                  <c:v>8.1</c:v>
                </c:pt>
                <c:pt idx="62">
                  <c:v>7.8926999999999996</c:v>
                </c:pt>
                <c:pt idx="63">
                  <c:v>7.6298000000000004</c:v>
                </c:pt>
                <c:pt idx="64">
                  <c:v>7.8968999999999996</c:v>
                </c:pt>
                <c:pt idx="65">
                  <c:v>8.0004000000000008</c:v>
                </c:pt>
                <c:pt idx="66">
                  <c:v>7.9538000000000002</c:v>
                </c:pt>
                <c:pt idx="67">
                  <c:v>7.9341999999999997</c:v>
                </c:pt>
                <c:pt idx="68">
                  <c:v>7.8792999999999997</c:v>
                </c:pt>
                <c:pt idx="69">
                  <c:v>7.7224000000000004</c:v>
                </c:pt>
                <c:pt idx="70">
                  <c:v>7.5724</c:v>
                </c:pt>
                <c:pt idx="71">
                  <c:v>7.9573999999999998</c:v>
                </c:pt>
                <c:pt idx="72">
                  <c:v>8.1946999999999992</c:v>
                </c:pt>
                <c:pt idx="73">
                  <c:v>8.0556999999999999</c:v>
                </c:pt>
                <c:pt idx="74">
                  <c:v>7.9097</c:v>
                </c:pt>
                <c:pt idx="75">
                  <c:v>8.0767000000000007</c:v>
                </c:pt>
                <c:pt idx="76">
                  <c:v>7.7053000000000003</c:v>
                </c:pt>
                <c:pt idx="77">
                  <c:v>7.9423000000000004</c:v>
                </c:pt>
                <c:pt idx="78">
                  <c:v>7.9057000000000004</c:v>
                </c:pt>
                <c:pt idx="79">
                  <c:v>7.8083</c:v>
                </c:pt>
                <c:pt idx="80">
                  <c:v>8.1332000000000004</c:v>
                </c:pt>
                <c:pt idx="81">
                  <c:v>7.6967999999999996</c:v>
                </c:pt>
                <c:pt idx="82">
                  <c:v>7.5952000000000002</c:v>
                </c:pt>
                <c:pt idx="83">
                  <c:v>8.1</c:v>
                </c:pt>
                <c:pt idx="84">
                  <c:v>7.9221000000000004</c:v>
                </c:pt>
                <c:pt idx="85">
                  <c:v>7.9649999999999999</c:v>
                </c:pt>
                <c:pt idx="86">
                  <c:v>8.1438000000000006</c:v>
                </c:pt>
                <c:pt idx="87">
                  <c:v>7.9221000000000004</c:v>
                </c:pt>
                <c:pt idx="88">
                  <c:v>8.1670999999999996</c:v>
                </c:pt>
                <c:pt idx="89">
                  <c:v>8.1</c:v>
                </c:pt>
                <c:pt idx="90">
                  <c:v>8.3605</c:v>
                </c:pt>
                <c:pt idx="91">
                  <c:v>7.6428000000000003</c:v>
                </c:pt>
                <c:pt idx="92">
                  <c:v>8.2532999999999994</c:v>
                </c:pt>
                <c:pt idx="93">
                  <c:v>8.3365000000000009</c:v>
                </c:pt>
                <c:pt idx="94">
                  <c:v>8.0205000000000002</c:v>
                </c:pt>
                <c:pt idx="95">
                  <c:v>8.2256999999999998</c:v>
                </c:pt>
                <c:pt idx="96">
                  <c:v>8.0677000000000003</c:v>
                </c:pt>
                <c:pt idx="97">
                  <c:v>7.9097</c:v>
                </c:pt>
                <c:pt idx="98">
                  <c:v>8.0942000000000007</c:v>
                </c:pt>
                <c:pt idx="99">
                  <c:v>8.0303000000000004</c:v>
                </c:pt>
                <c:pt idx="100">
                  <c:v>8.1111000000000004</c:v>
                </c:pt>
                <c:pt idx="101">
                  <c:v>8.3180999999999994</c:v>
                </c:pt>
                <c:pt idx="102">
                  <c:v>8.3365000000000009</c:v>
                </c:pt>
                <c:pt idx="103">
                  <c:v>7.6669999999999998</c:v>
                </c:pt>
                <c:pt idx="104">
                  <c:v>7.9181999999999997</c:v>
                </c:pt>
                <c:pt idx="105">
                  <c:v>7.9459999999999997</c:v>
                </c:pt>
                <c:pt idx="106">
                  <c:v>7.8404999999999996</c:v>
                </c:pt>
                <c:pt idx="107">
                  <c:v>7.99</c:v>
                </c:pt>
                <c:pt idx="108">
                  <c:v>8.1027000000000005</c:v>
                </c:pt>
                <c:pt idx="109">
                  <c:v>8.4009</c:v>
                </c:pt>
                <c:pt idx="110">
                  <c:v>8.0004000000000008</c:v>
                </c:pt>
                <c:pt idx="111">
                  <c:v>8.0464000000000002</c:v>
                </c:pt>
                <c:pt idx="112">
                  <c:v>7.9097</c:v>
                </c:pt>
                <c:pt idx="113">
                  <c:v>8.0303000000000004</c:v>
                </c:pt>
                <c:pt idx="114">
                  <c:v>7.9423000000000004</c:v>
                </c:pt>
                <c:pt idx="115">
                  <c:v>7.7519</c:v>
                </c:pt>
                <c:pt idx="116">
                  <c:v>7.9538000000000002</c:v>
                </c:pt>
                <c:pt idx="117">
                  <c:v>7.9684999999999997</c:v>
                </c:pt>
                <c:pt idx="118">
                  <c:v>7.8653000000000004</c:v>
                </c:pt>
                <c:pt idx="119">
                  <c:v>7.8926999999999996</c:v>
                </c:pt>
                <c:pt idx="120">
                  <c:v>8.0205000000000002</c:v>
                </c:pt>
                <c:pt idx="121">
                  <c:v>8.0854999999999997</c:v>
                </c:pt>
                <c:pt idx="122">
                  <c:v>8.1593999999999998</c:v>
                </c:pt>
                <c:pt idx="123">
                  <c:v>8.1593999999999998</c:v>
                </c:pt>
                <c:pt idx="124">
                  <c:v>7.9221000000000004</c:v>
                </c:pt>
                <c:pt idx="125">
                  <c:v>7.7657999999999996</c:v>
                </c:pt>
                <c:pt idx="126">
                  <c:v>8.0942000000000007</c:v>
                </c:pt>
                <c:pt idx="127">
                  <c:v>7.7450999999999999</c:v>
                </c:pt>
                <c:pt idx="128">
                  <c:v>7.6967999999999996</c:v>
                </c:pt>
                <c:pt idx="129">
                  <c:v>8.1897000000000002</c:v>
                </c:pt>
                <c:pt idx="130">
                  <c:v>8.3118999999999996</c:v>
                </c:pt>
                <c:pt idx="131">
                  <c:v>8.3605</c:v>
                </c:pt>
                <c:pt idx="132">
                  <c:v>8.3838000000000008</c:v>
                </c:pt>
                <c:pt idx="133">
                  <c:v>8.3180999999999994</c:v>
                </c:pt>
                <c:pt idx="134">
                  <c:v>8.0303000000000004</c:v>
                </c:pt>
                <c:pt idx="135">
                  <c:v>8.3180999999999994</c:v>
                </c:pt>
                <c:pt idx="136">
                  <c:v>7.9538000000000002</c:v>
                </c:pt>
                <c:pt idx="137">
                  <c:v>8.1357999999999997</c:v>
                </c:pt>
                <c:pt idx="138">
                  <c:v>8.2992000000000008</c:v>
                </c:pt>
                <c:pt idx="139">
                  <c:v>8.2864000000000004</c:v>
                </c:pt>
                <c:pt idx="140">
                  <c:v>7.8356000000000003</c:v>
                </c:pt>
                <c:pt idx="141">
                  <c:v>7.9684999999999997</c:v>
                </c:pt>
                <c:pt idx="142">
                  <c:v>8.0398999999999994</c:v>
                </c:pt>
                <c:pt idx="143">
                  <c:v>7.8507999999999996</c:v>
                </c:pt>
                <c:pt idx="144">
                  <c:v>8.3118999999999996</c:v>
                </c:pt>
                <c:pt idx="145">
                  <c:v>8.0303000000000004</c:v>
                </c:pt>
                <c:pt idx="146">
                  <c:v>8.1516000000000002</c:v>
                </c:pt>
                <c:pt idx="147">
                  <c:v>8.1670999999999996</c:v>
                </c:pt>
                <c:pt idx="148">
                  <c:v>8.4713999999999992</c:v>
                </c:pt>
                <c:pt idx="149">
                  <c:v>8.4817999999999998</c:v>
                </c:pt>
                <c:pt idx="150">
                  <c:v>8.6304999999999996</c:v>
                </c:pt>
                <c:pt idx="151">
                  <c:v>8.6170000000000009</c:v>
                </c:pt>
                <c:pt idx="152">
                  <c:v>8.4921000000000006</c:v>
                </c:pt>
                <c:pt idx="153">
                  <c:v>8.9994999999999994</c:v>
                </c:pt>
                <c:pt idx="154">
                  <c:v>8.9055999999999997</c:v>
                </c:pt>
                <c:pt idx="155">
                  <c:v>8.9269999999999996</c:v>
                </c:pt>
                <c:pt idx="156">
                  <c:v>8.8802000000000003</c:v>
                </c:pt>
                <c:pt idx="157">
                  <c:v>9.4314</c:v>
                </c:pt>
                <c:pt idx="158">
                  <c:v>9.3378999999999994</c:v>
                </c:pt>
                <c:pt idx="159">
                  <c:v>9.3297000000000008</c:v>
                </c:pt>
                <c:pt idx="160">
                  <c:v>9.4778000000000002</c:v>
                </c:pt>
                <c:pt idx="161">
                  <c:v>9.8262999999999998</c:v>
                </c:pt>
                <c:pt idx="162">
                  <c:v>9.907</c:v>
                </c:pt>
                <c:pt idx="163">
                  <c:v>9.9749999999999996</c:v>
                </c:pt>
                <c:pt idx="164">
                  <c:v>9.8045000000000009</c:v>
                </c:pt>
                <c:pt idx="165">
                  <c:v>10.382200000000001</c:v>
                </c:pt>
                <c:pt idx="166">
                  <c:v>10.3682</c:v>
                </c:pt>
                <c:pt idx="167">
                  <c:v>10.264699999999999</c:v>
                </c:pt>
                <c:pt idx="168">
                  <c:v>10.4833</c:v>
                </c:pt>
                <c:pt idx="169">
                  <c:v>10.6408</c:v>
                </c:pt>
                <c:pt idx="170">
                  <c:v>10.672599999999999</c:v>
                </c:pt>
                <c:pt idx="171">
                  <c:v>10.7119</c:v>
                </c:pt>
                <c:pt idx="172">
                  <c:v>10.8256</c:v>
                </c:pt>
                <c:pt idx="173">
                  <c:v>10.914999999999999</c:v>
                </c:pt>
                <c:pt idx="174">
                  <c:v>10.875</c:v>
                </c:pt>
                <c:pt idx="175">
                  <c:v>10.8691</c:v>
                </c:pt>
                <c:pt idx="176">
                  <c:v>10.9573</c:v>
                </c:pt>
                <c:pt idx="177">
                  <c:v>10.9238</c:v>
                </c:pt>
                <c:pt idx="178">
                  <c:v>10.9689</c:v>
                </c:pt>
                <c:pt idx="179">
                  <c:v>10.935500000000001</c:v>
                </c:pt>
                <c:pt idx="180">
                  <c:v>10.891400000000001</c:v>
                </c:pt>
                <c:pt idx="181">
                  <c:v>10.656700000000001</c:v>
                </c:pt>
                <c:pt idx="182">
                  <c:v>10.8391</c:v>
                </c:pt>
                <c:pt idx="183">
                  <c:v>10.700900000000001</c:v>
                </c:pt>
                <c:pt idx="184">
                  <c:v>10.76</c:v>
                </c:pt>
                <c:pt idx="185">
                  <c:v>10.435700000000001</c:v>
                </c:pt>
                <c:pt idx="186">
                  <c:v>10.3874</c:v>
                </c:pt>
                <c:pt idx="187">
                  <c:v>10.2593</c:v>
                </c:pt>
                <c:pt idx="188">
                  <c:v>10.325900000000001</c:v>
                </c:pt>
                <c:pt idx="189">
                  <c:v>9.7447999999999997</c:v>
                </c:pt>
                <c:pt idx="190">
                  <c:v>9.7223000000000006</c:v>
                </c:pt>
                <c:pt idx="191">
                  <c:v>9.6083999999999996</c:v>
                </c:pt>
                <c:pt idx="192">
                  <c:v>9.6973000000000003</c:v>
                </c:pt>
                <c:pt idx="193">
                  <c:v>9.0195000000000007</c:v>
                </c:pt>
                <c:pt idx="194">
                  <c:v>9.1285000000000007</c:v>
                </c:pt>
                <c:pt idx="195">
                  <c:v>9.0228000000000002</c:v>
                </c:pt>
                <c:pt idx="196">
                  <c:v>8.7814999999999994</c:v>
                </c:pt>
                <c:pt idx="197">
                  <c:v>8.2864000000000004</c:v>
                </c:pt>
                <c:pt idx="198">
                  <c:v>8.3838000000000008</c:v>
                </c:pt>
                <c:pt idx="199">
                  <c:v>8.6170000000000009</c:v>
                </c:pt>
                <c:pt idx="200">
                  <c:v>8.3605</c:v>
                </c:pt>
                <c:pt idx="201">
                  <c:v>8.7775999999999996</c:v>
                </c:pt>
                <c:pt idx="202">
                  <c:v>8.8203999999999994</c:v>
                </c:pt>
                <c:pt idx="203">
                  <c:v>8.8544</c:v>
                </c:pt>
                <c:pt idx="204">
                  <c:v>8.7894000000000005</c:v>
                </c:pt>
                <c:pt idx="205">
                  <c:v>9.5891999999999999</c:v>
                </c:pt>
                <c:pt idx="206">
                  <c:v>9.4105000000000008</c:v>
                </c:pt>
                <c:pt idx="207">
                  <c:v>9.4339999999999993</c:v>
                </c:pt>
                <c:pt idx="208">
                  <c:v>9.632200000000001</c:v>
                </c:pt>
                <c:pt idx="209">
                  <c:v>10.1363</c:v>
                </c:pt>
                <c:pt idx="210">
                  <c:v>10.101800000000001</c:v>
                </c:pt>
                <c:pt idx="211">
                  <c:v>10.2004</c:v>
                </c:pt>
                <c:pt idx="212">
                  <c:v>10.1854</c:v>
                </c:pt>
                <c:pt idx="213">
                  <c:v>10.493399999999999</c:v>
                </c:pt>
                <c:pt idx="214">
                  <c:v>10.535</c:v>
                </c:pt>
                <c:pt idx="215">
                  <c:v>10.6021</c:v>
                </c:pt>
                <c:pt idx="216">
                  <c:v>10.5778</c:v>
                </c:pt>
                <c:pt idx="217">
                  <c:v>10.7399</c:v>
                </c:pt>
                <c:pt idx="218">
                  <c:v>10.8346</c:v>
                </c:pt>
                <c:pt idx="219">
                  <c:v>10.793699999999999</c:v>
                </c:pt>
                <c:pt idx="220">
                  <c:v>10.8301</c:v>
                </c:pt>
                <c:pt idx="221">
                  <c:v>10.884</c:v>
                </c:pt>
                <c:pt idx="222">
                  <c:v>10.9194</c:v>
                </c:pt>
                <c:pt idx="223">
                  <c:v>10.936999999999999</c:v>
                </c:pt>
                <c:pt idx="224">
                  <c:v>10.963100000000001</c:v>
                </c:pt>
                <c:pt idx="225">
                  <c:v>10.9689</c:v>
                </c:pt>
                <c:pt idx="226">
                  <c:v>10.9762</c:v>
                </c:pt>
                <c:pt idx="227">
                  <c:v>10.9252</c:v>
                </c:pt>
                <c:pt idx="228">
                  <c:v>10.9238</c:v>
                </c:pt>
                <c:pt idx="229">
                  <c:v>10.821099999999999</c:v>
                </c:pt>
                <c:pt idx="230">
                  <c:v>10.8256</c:v>
                </c:pt>
                <c:pt idx="231">
                  <c:v>10.7662</c:v>
                </c:pt>
                <c:pt idx="232">
                  <c:v>10.8316</c:v>
                </c:pt>
                <c:pt idx="233">
                  <c:v>10.5367</c:v>
                </c:pt>
                <c:pt idx="234">
                  <c:v>10.5745</c:v>
                </c:pt>
                <c:pt idx="235">
                  <c:v>10.5068</c:v>
                </c:pt>
                <c:pt idx="236">
                  <c:v>10.5565</c:v>
                </c:pt>
                <c:pt idx="237">
                  <c:v>10.190999999999999</c:v>
                </c:pt>
                <c:pt idx="238">
                  <c:v>10.1798</c:v>
                </c:pt>
                <c:pt idx="239">
                  <c:v>10.1037</c:v>
                </c:pt>
                <c:pt idx="240">
                  <c:v>10.121</c:v>
                </c:pt>
                <c:pt idx="241">
                  <c:v>9.5428999999999995</c:v>
                </c:pt>
                <c:pt idx="242">
                  <c:v>9.6250999999999998</c:v>
                </c:pt>
                <c:pt idx="243">
                  <c:v>9.5868000000000002</c:v>
                </c:pt>
                <c:pt idx="244">
                  <c:v>9.6439000000000004</c:v>
                </c:pt>
                <c:pt idx="245">
                  <c:v>9.0908999999999995</c:v>
                </c:pt>
                <c:pt idx="246">
                  <c:v>8.9926999999999992</c:v>
                </c:pt>
                <c:pt idx="247">
                  <c:v>8.8581000000000003</c:v>
                </c:pt>
                <c:pt idx="248">
                  <c:v>9.0876999999999999</c:v>
                </c:pt>
                <c:pt idx="249">
                  <c:v>8.7736000000000001</c:v>
                </c:pt>
                <c:pt idx="250">
                  <c:v>8.7655999999999992</c:v>
                </c:pt>
                <c:pt idx="251">
                  <c:v>8.8126999999999995</c:v>
                </c:pt>
                <c:pt idx="252">
                  <c:v>8.6439000000000004</c:v>
                </c:pt>
                <c:pt idx="253">
                  <c:v>8.7615999999999996</c:v>
                </c:pt>
                <c:pt idx="254">
                  <c:v>8.7576000000000001</c:v>
                </c:pt>
                <c:pt idx="255">
                  <c:v>9.1652000000000005</c:v>
                </c:pt>
                <c:pt idx="256">
                  <c:v>8.9756999999999998</c:v>
                </c:pt>
                <c:pt idx="257">
                  <c:v>9.3597000000000001</c:v>
                </c:pt>
                <c:pt idx="258">
                  <c:v>9.4469999999999992</c:v>
                </c:pt>
                <c:pt idx="259">
                  <c:v>9.5577000000000005</c:v>
                </c:pt>
                <c:pt idx="260">
                  <c:v>9.5723000000000003</c:v>
                </c:pt>
                <c:pt idx="261">
                  <c:v>10.090199999999999</c:v>
                </c:pt>
                <c:pt idx="262">
                  <c:v>9.9464000000000006</c:v>
                </c:pt>
                <c:pt idx="263">
                  <c:v>9.9770000000000003</c:v>
                </c:pt>
                <c:pt idx="264">
                  <c:v>9.9545999999999992</c:v>
                </c:pt>
                <c:pt idx="265">
                  <c:v>10.420300000000001</c:v>
                </c:pt>
                <c:pt idx="266">
                  <c:v>10.4748</c:v>
                </c:pt>
                <c:pt idx="267">
                  <c:v>10.3996</c:v>
                </c:pt>
                <c:pt idx="268">
                  <c:v>10.4833</c:v>
                </c:pt>
                <c:pt idx="269">
                  <c:v>10.6836</c:v>
                </c:pt>
                <c:pt idx="270">
                  <c:v>10.7415</c:v>
                </c:pt>
                <c:pt idx="271">
                  <c:v>10.715</c:v>
                </c:pt>
                <c:pt idx="272">
                  <c:v>10.782999999999999</c:v>
                </c:pt>
                <c:pt idx="273">
                  <c:v>10.866099999999999</c:v>
                </c:pt>
                <c:pt idx="274">
                  <c:v>10.9061</c:v>
                </c:pt>
                <c:pt idx="275">
                  <c:v>10.863099999999999</c:v>
                </c:pt>
                <c:pt idx="276">
                  <c:v>10.914999999999999</c:v>
                </c:pt>
                <c:pt idx="277">
                  <c:v>10.8988</c:v>
                </c:pt>
                <c:pt idx="278">
                  <c:v>10.935500000000001</c:v>
                </c:pt>
                <c:pt idx="279">
                  <c:v>10.992000000000001</c:v>
                </c:pt>
                <c:pt idx="280">
                  <c:v>10.889900000000001</c:v>
                </c:pt>
                <c:pt idx="281">
                  <c:v>11.037700000000001</c:v>
                </c:pt>
                <c:pt idx="282">
                  <c:v>10.9252</c:v>
                </c:pt>
                <c:pt idx="283">
                  <c:v>10.9733</c:v>
                </c:pt>
                <c:pt idx="284">
                  <c:v>10.911999999999999</c:v>
                </c:pt>
                <c:pt idx="285">
                  <c:v>10.867599999999999</c:v>
                </c:pt>
                <c:pt idx="286">
                  <c:v>10.8331</c:v>
                </c:pt>
                <c:pt idx="287">
                  <c:v>10.813499999999999</c:v>
                </c:pt>
                <c:pt idx="288">
                  <c:v>10.786099999999999</c:v>
                </c:pt>
                <c:pt idx="289">
                  <c:v>10.78</c:v>
                </c:pt>
                <c:pt idx="290">
                  <c:v>10.651899999999999</c:v>
                </c:pt>
                <c:pt idx="291">
                  <c:v>10.675699999999999</c:v>
                </c:pt>
                <c:pt idx="292">
                  <c:v>10.541599999999999</c:v>
                </c:pt>
                <c:pt idx="293">
                  <c:v>10.363</c:v>
                </c:pt>
                <c:pt idx="294">
                  <c:v>10.3383</c:v>
                </c:pt>
                <c:pt idx="295">
                  <c:v>10.3612</c:v>
                </c:pt>
                <c:pt idx="296">
                  <c:v>10.308</c:v>
                </c:pt>
                <c:pt idx="297">
                  <c:v>9.8734000000000002</c:v>
                </c:pt>
                <c:pt idx="298">
                  <c:v>9.9443000000000001</c:v>
                </c:pt>
                <c:pt idx="299">
                  <c:v>9.7715999999999994</c:v>
                </c:pt>
                <c:pt idx="300">
                  <c:v>9.9320000000000004</c:v>
                </c:pt>
                <c:pt idx="301">
                  <c:v>9.3157999999999994</c:v>
                </c:pt>
                <c:pt idx="302">
                  <c:v>9.2850000000000001</c:v>
                </c:pt>
                <c:pt idx="303">
                  <c:v>9.1981999999999999</c:v>
                </c:pt>
                <c:pt idx="304">
                  <c:v>9.2507999999999999</c:v>
                </c:pt>
                <c:pt idx="305">
                  <c:v>8.5987000000000009</c:v>
                </c:pt>
                <c:pt idx="306">
                  <c:v>8.5707000000000004</c:v>
                </c:pt>
                <c:pt idx="307">
                  <c:v>8.7933000000000003</c:v>
                </c:pt>
                <c:pt idx="308">
                  <c:v>8.8010999999999999</c:v>
                </c:pt>
                <c:pt idx="309">
                  <c:v>8.4286999999999992</c:v>
                </c:pt>
                <c:pt idx="310">
                  <c:v>8.5222999999999995</c:v>
                </c:pt>
                <c:pt idx="311">
                  <c:v>8.5564</c:v>
                </c:pt>
                <c:pt idx="312">
                  <c:v>8.3485999999999994</c:v>
                </c:pt>
                <c:pt idx="313">
                  <c:v>9.0814000000000004</c:v>
                </c:pt>
                <c:pt idx="314">
                  <c:v>9.1004000000000005</c:v>
                </c:pt>
                <c:pt idx="315">
                  <c:v>8.9756999999999998</c:v>
                </c:pt>
                <c:pt idx="316">
                  <c:v>8.8765999999999998</c:v>
                </c:pt>
                <c:pt idx="317">
                  <c:v>9.6131999999999991</c:v>
                </c:pt>
                <c:pt idx="318">
                  <c:v>9.6344999999999992</c:v>
                </c:pt>
                <c:pt idx="319">
                  <c:v>9.6858000000000004</c:v>
                </c:pt>
                <c:pt idx="320">
                  <c:v>9.7246000000000006</c:v>
                </c:pt>
                <c:pt idx="321">
                  <c:v>10.145799999999999</c:v>
                </c:pt>
                <c:pt idx="322">
                  <c:v>10.241</c:v>
                </c:pt>
                <c:pt idx="323">
                  <c:v>10.1325</c:v>
                </c:pt>
                <c:pt idx="324">
                  <c:v>10.1685</c:v>
                </c:pt>
                <c:pt idx="325">
                  <c:v>10.4443</c:v>
                </c:pt>
                <c:pt idx="326">
                  <c:v>10.6487</c:v>
                </c:pt>
                <c:pt idx="327">
                  <c:v>10.656700000000001</c:v>
                </c:pt>
                <c:pt idx="328">
                  <c:v>10.6471</c:v>
                </c:pt>
                <c:pt idx="329">
                  <c:v>10.8391</c:v>
                </c:pt>
                <c:pt idx="330">
                  <c:v>10.892799999999999</c:v>
                </c:pt>
                <c:pt idx="331">
                  <c:v>10.889900000000001</c:v>
                </c:pt>
                <c:pt idx="332">
                  <c:v>10.770799999999999</c:v>
                </c:pt>
                <c:pt idx="333">
                  <c:v>10.963100000000001</c:v>
                </c:pt>
                <c:pt idx="334">
                  <c:v>11.017799999999999</c:v>
                </c:pt>
                <c:pt idx="335">
                  <c:v>10.980499999999999</c:v>
                </c:pt>
                <c:pt idx="336">
                  <c:v>11.0434</c:v>
                </c:pt>
                <c:pt idx="337">
                  <c:v>11.145300000000001</c:v>
                </c:pt>
                <c:pt idx="338">
                  <c:v>11.029199999999999</c:v>
                </c:pt>
                <c:pt idx="339">
                  <c:v>11.0533</c:v>
                </c:pt>
                <c:pt idx="340">
                  <c:v>11.092600000000001</c:v>
                </c:pt>
                <c:pt idx="341">
                  <c:v>11.153600000000001</c:v>
                </c:pt>
                <c:pt idx="342">
                  <c:v>11.0192</c:v>
                </c:pt>
                <c:pt idx="343">
                  <c:v>11.1563</c:v>
                </c:pt>
                <c:pt idx="344">
                  <c:v>11.186399999999999</c:v>
                </c:pt>
                <c:pt idx="345">
                  <c:v>11.1343</c:v>
                </c:pt>
                <c:pt idx="346">
                  <c:v>11.0982</c:v>
                </c:pt>
                <c:pt idx="347">
                  <c:v>11.093999999999999</c:v>
                </c:pt>
                <c:pt idx="348">
                  <c:v>11.0968</c:v>
                </c:pt>
                <c:pt idx="349">
                  <c:v>10.966000000000001</c:v>
                </c:pt>
                <c:pt idx="350">
                  <c:v>11.027799999999999</c:v>
                </c:pt>
                <c:pt idx="351">
                  <c:v>10.9978</c:v>
                </c:pt>
                <c:pt idx="352">
                  <c:v>11.004899999999999</c:v>
                </c:pt>
                <c:pt idx="353">
                  <c:v>10.805899999999999</c:v>
                </c:pt>
                <c:pt idx="354">
                  <c:v>10.8195</c:v>
                </c:pt>
                <c:pt idx="355">
                  <c:v>10.729099999999999</c:v>
                </c:pt>
                <c:pt idx="356">
                  <c:v>10.672599999999999</c:v>
                </c:pt>
                <c:pt idx="357">
                  <c:v>10.428900000000001</c:v>
                </c:pt>
                <c:pt idx="358">
                  <c:v>10.394400000000001</c:v>
                </c:pt>
                <c:pt idx="359">
                  <c:v>10.435700000000001</c:v>
                </c:pt>
                <c:pt idx="360">
                  <c:v>10.4511</c:v>
                </c:pt>
                <c:pt idx="361">
                  <c:v>10.0053</c:v>
                </c:pt>
                <c:pt idx="362">
                  <c:v>9.9339999999999993</c:v>
                </c:pt>
                <c:pt idx="363">
                  <c:v>9.8670000000000009</c:v>
                </c:pt>
                <c:pt idx="364">
                  <c:v>9.9791000000000007</c:v>
                </c:pt>
                <c:pt idx="365">
                  <c:v>9.3460999999999999</c:v>
                </c:pt>
                <c:pt idx="366">
                  <c:v>9.3352000000000004</c:v>
                </c:pt>
                <c:pt idx="367">
                  <c:v>9.3240999999999996</c:v>
                </c:pt>
                <c:pt idx="368">
                  <c:v>9.2507999999999999</c:v>
                </c:pt>
                <c:pt idx="369">
                  <c:v>8.6124000000000009</c:v>
                </c:pt>
                <c:pt idx="370">
                  <c:v>8.4121000000000006</c:v>
                </c:pt>
                <c:pt idx="371">
                  <c:v>8.2798999999999996</c:v>
                </c:pt>
                <c:pt idx="372">
                  <c:v>8.4177</c:v>
                </c:pt>
                <c:pt idx="373">
                  <c:v>8.4817999999999998</c:v>
                </c:pt>
                <c:pt idx="374">
                  <c:v>8.3485999999999994</c:v>
                </c:pt>
                <c:pt idx="375">
                  <c:v>8.0767000000000007</c:v>
                </c:pt>
                <c:pt idx="376">
                  <c:v>8.3951999999999991</c:v>
                </c:pt>
                <c:pt idx="377">
                  <c:v>8.6958000000000002</c:v>
                </c:pt>
                <c:pt idx="378">
                  <c:v>8.9550000000000001</c:v>
                </c:pt>
                <c:pt idx="379">
                  <c:v>8.8203999999999994</c:v>
                </c:pt>
                <c:pt idx="380">
                  <c:v>9.0260999999999996</c:v>
                </c:pt>
                <c:pt idx="381">
                  <c:v>9.3569999999999993</c:v>
                </c:pt>
                <c:pt idx="382">
                  <c:v>9.6083999999999996</c:v>
                </c:pt>
                <c:pt idx="383">
                  <c:v>9.5551999999999992</c:v>
                </c:pt>
                <c:pt idx="384">
                  <c:v>9.6625999999999994</c:v>
                </c:pt>
                <c:pt idx="385">
                  <c:v>10.138199999999999</c:v>
                </c:pt>
                <c:pt idx="386">
                  <c:v>10.053000000000001</c:v>
                </c:pt>
                <c:pt idx="387">
                  <c:v>10.0998</c:v>
                </c:pt>
                <c:pt idx="388">
                  <c:v>10.1723</c:v>
                </c:pt>
                <c:pt idx="389">
                  <c:v>10.4765</c:v>
                </c:pt>
                <c:pt idx="390">
                  <c:v>10.572900000000001</c:v>
                </c:pt>
                <c:pt idx="391">
                  <c:v>10.582599999999999</c:v>
                </c:pt>
                <c:pt idx="392">
                  <c:v>10.4511</c:v>
                </c:pt>
                <c:pt idx="393">
                  <c:v>10.6884</c:v>
                </c:pt>
                <c:pt idx="394">
                  <c:v>10.7492</c:v>
                </c:pt>
                <c:pt idx="395">
                  <c:v>10.729099999999999</c:v>
                </c:pt>
                <c:pt idx="396">
                  <c:v>10.796800000000001</c:v>
                </c:pt>
                <c:pt idx="397">
                  <c:v>10.892799999999999</c:v>
                </c:pt>
                <c:pt idx="398">
                  <c:v>11.037700000000001</c:v>
                </c:pt>
                <c:pt idx="399">
                  <c:v>10.980499999999999</c:v>
                </c:pt>
                <c:pt idx="400">
                  <c:v>10.9399</c:v>
                </c:pt>
                <c:pt idx="401">
                  <c:v>10.8988</c:v>
                </c:pt>
                <c:pt idx="402">
                  <c:v>11.027799999999999</c:v>
                </c:pt>
                <c:pt idx="403">
                  <c:v>10.931100000000001</c:v>
                </c:pt>
                <c:pt idx="404">
                  <c:v>10.9978</c:v>
                </c:pt>
                <c:pt idx="405">
                  <c:v>10.9252</c:v>
                </c:pt>
                <c:pt idx="406">
                  <c:v>10.9399</c:v>
                </c:pt>
                <c:pt idx="407">
                  <c:v>11.003499999999999</c:v>
                </c:pt>
                <c:pt idx="408">
                  <c:v>10.878</c:v>
                </c:pt>
                <c:pt idx="409">
                  <c:v>10.9047</c:v>
                </c:pt>
                <c:pt idx="410">
                  <c:v>10.810500000000001</c:v>
                </c:pt>
                <c:pt idx="411">
                  <c:v>10.8165</c:v>
                </c:pt>
                <c:pt idx="412">
                  <c:v>10.7616</c:v>
                </c:pt>
                <c:pt idx="413">
                  <c:v>10.656700000000001</c:v>
                </c:pt>
                <c:pt idx="414">
                  <c:v>10.670999999999999</c:v>
                </c:pt>
                <c:pt idx="415">
                  <c:v>10.674199999999999</c:v>
                </c:pt>
                <c:pt idx="416">
                  <c:v>10.5449</c:v>
                </c:pt>
                <c:pt idx="417">
                  <c:v>10.4732</c:v>
                </c:pt>
                <c:pt idx="418">
                  <c:v>10.3187</c:v>
                </c:pt>
                <c:pt idx="419">
                  <c:v>10.406499999999999</c:v>
                </c:pt>
                <c:pt idx="420">
                  <c:v>10.394400000000001</c:v>
                </c:pt>
                <c:pt idx="421">
                  <c:v>10.1229</c:v>
                </c:pt>
                <c:pt idx="422">
                  <c:v>10.019299999999999</c:v>
                </c:pt>
                <c:pt idx="423">
                  <c:v>9.9992999999999999</c:v>
                </c:pt>
                <c:pt idx="424">
                  <c:v>9.9688999999999997</c:v>
                </c:pt>
                <c:pt idx="425">
                  <c:v>9.7178000000000004</c:v>
                </c:pt>
                <c:pt idx="426">
                  <c:v>9.6083999999999996</c:v>
                </c:pt>
                <c:pt idx="427">
                  <c:v>9.5479000000000003</c:v>
                </c:pt>
                <c:pt idx="428">
                  <c:v>9.4209999999999994</c:v>
                </c:pt>
                <c:pt idx="429">
                  <c:v>9.2821999999999996</c:v>
                </c:pt>
                <c:pt idx="430">
                  <c:v>9.1128999999999998</c:v>
                </c:pt>
                <c:pt idx="431">
                  <c:v>9.1981999999999999</c:v>
                </c:pt>
                <c:pt idx="432">
                  <c:v>9.0129000000000001</c:v>
                </c:pt>
                <c:pt idx="433">
                  <c:v>8.9092000000000002</c:v>
                </c:pt>
                <c:pt idx="434">
                  <c:v>8.7454999999999998</c:v>
                </c:pt>
                <c:pt idx="435">
                  <c:v>8.6394000000000002</c:v>
                </c:pt>
                <c:pt idx="436">
                  <c:v>8.6999999999999993</c:v>
                </c:pt>
                <c:pt idx="437">
                  <c:v>8.5847999999999995</c:v>
                </c:pt>
                <c:pt idx="438">
                  <c:v>8.4009</c:v>
                </c:pt>
                <c:pt idx="439">
                  <c:v>8.2187000000000001</c:v>
                </c:pt>
                <c:pt idx="440">
                  <c:v>8.2667000000000002</c:v>
                </c:pt>
                <c:pt idx="441">
                  <c:v>7.7224000000000004</c:v>
                </c:pt>
                <c:pt idx="442">
                  <c:v>8.4231999999999996</c:v>
                </c:pt>
                <c:pt idx="443">
                  <c:v>8.3605</c:v>
                </c:pt>
                <c:pt idx="444">
                  <c:v>8.3118999999999996</c:v>
                </c:pt>
                <c:pt idx="445">
                  <c:v>8.2116000000000007</c:v>
                </c:pt>
                <c:pt idx="446">
                  <c:v>7.8247999999999998</c:v>
                </c:pt>
                <c:pt idx="447">
                  <c:v>8.1971000000000007</c:v>
                </c:pt>
                <c:pt idx="448">
                  <c:v>8.1593999999999998</c:v>
                </c:pt>
                <c:pt idx="449">
                  <c:v>8.1897000000000002</c:v>
                </c:pt>
                <c:pt idx="450">
                  <c:v>8.3426000000000009</c:v>
                </c:pt>
                <c:pt idx="451">
                  <c:v>7.99</c:v>
                </c:pt>
                <c:pt idx="452">
                  <c:v>7.7657999999999996</c:v>
                </c:pt>
                <c:pt idx="453">
                  <c:v>7.9341999999999997</c:v>
                </c:pt>
                <c:pt idx="454">
                  <c:v>8.2733000000000008</c:v>
                </c:pt>
                <c:pt idx="455">
                  <c:v>7.8792999999999997</c:v>
                </c:pt>
                <c:pt idx="456">
                  <c:v>8.1516000000000002</c:v>
                </c:pt>
                <c:pt idx="457">
                  <c:v>7.5952000000000002</c:v>
                </c:pt>
                <c:pt idx="458">
                  <c:v>8.3951999999999991</c:v>
                </c:pt>
                <c:pt idx="459">
                  <c:v>8.2667000000000002</c:v>
                </c:pt>
                <c:pt idx="460">
                  <c:v>8.3721999999999994</c:v>
                </c:pt>
                <c:pt idx="461">
                  <c:v>8.2464999999999993</c:v>
                </c:pt>
                <c:pt idx="462">
                  <c:v>7.8247999999999998</c:v>
                </c:pt>
                <c:pt idx="463">
                  <c:v>8.2187000000000001</c:v>
                </c:pt>
                <c:pt idx="464">
                  <c:v>8.0854999999999997</c:v>
                </c:pt>
                <c:pt idx="465">
                  <c:v>8.3951999999999991</c:v>
                </c:pt>
                <c:pt idx="466">
                  <c:v>8.0205000000000002</c:v>
                </c:pt>
                <c:pt idx="467">
                  <c:v>8.1593999999999998</c:v>
                </c:pt>
                <c:pt idx="468">
                  <c:v>8.2733000000000008</c:v>
                </c:pt>
                <c:pt idx="469">
                  <c:v>8.2187000000000001</c:v>
                </c:pt>
                <c:pt idx="470">
                  <c:v>8.0493000000000006</c:v>
                </c:pt>
                <c:pt idx="471">
                  <c:v>8.26</c:v>
                </c:pt>
                <c:pt idx="472">
                  <c:v>7.9097</c:v>
                </c:pt>
                <c:pt idx="473">
                  <c:v>8.0398999999999994</c:v>
                </c:pt>
                <c:pt idx="474">
                  <c:v>7.99</c:v>
                </c:pt>
                <c:pt idx="475">
                  <c:v>8.1111000000000004</c:v>
                </c:pt>
                <c:pt idx="476">
                  <c:v>8.1516000000000002</c:v>
                </c:pt>
                <c:pt idx="477">
                  <c:v>8.2798999999999996</c:v>
                </c:pt>
                <c:pt idx="478">
                  <c:v>8.0586000000000002</c:v>
                </c:pt>
                <c:pt idx="479">
                  <c:v>7.6669999999999998</c:v>
                </c:pt>
                <c:pt idx="480">
                  <c:v>8.1111000000000004</c:v>
                </c:pt>
                <c:pt idx="481">
                  <c:v>7.8836000000000004</c:v>
                </c:pt>
                <c:pt idx="482">
                  <c:v>8.2043999999999997</c:v>
                </c:pt>
                <c:pt idx="483">
                  <c:v>7.976</c:v>
                </c:pt>
                <c:pt idx="484">
                  <c:v>8.1897000000000002</c:v>
                </c:pt>
                <c:pt idx="485">
                  <c:v>7.5724</c:v>
                </c:pt>
                <c:pt idx="486">
                  <c:v>8.0303000000000004</c:v>
                </c:pt>
                <c:pt idx="487">
                  <c:v>8.2667000000000002</c:v>
                </c:pt>
                <c:pt idx="488">
                  <c:v>8.2972000000000001</c:v>
                </c:pt>
                <c:pt idx="489">
                  <c:v>8.2992000000000008</c:v>
                </c:pt>
                <c:pt idx="490">
                  <c:v>8.1593999999999998</c:v>
                </c:pt>
                <c:pt idx="491">
                  <c:v>8.1027000000000005</c:v>
                </c:pt>
                <c:pt idx="492">
                  <c:v>8.2667000000000002</c:v>
                </c:pt>
                <c:pt idx="493">
                  <c:v>7.5952000000000002</c:v>
                </c:pt>
                <c:pt idx="494">
                  <c:v>7.7224000000000004</c:v>
                </c:pt>
                <c:pt idx="495">
                  <c:v>7.5952000000000002</c:v>
                </c:pt>
                <c:pt idx="496">
                  <c:v>8.3605</c:v>
                </c:pt>
                <c:pt idx="497">
                  <c:v>8.2043999999999997</c:v>
                </c:pt>
                <c:pt idx="498">
                  <c:v>8.1516000000000002</c:v>
                </c:pt>
                <c:pt idx="499">
                  <c:v>8.0205000000000002</c:v>
                </c:pt>
                <c:pt idx="500">
                  <c:v>8.0074000000000005</c:v>
                </c:pt>
                <c:pt idx="501">
                  <c:v>8.1277000000000008</c:v>
                </c:pt>
                <c:pt idx="502">
                  <c:v>7.7224000000000004</c:v>
                </c:pt>
                <c:pt idx="503">
                  <c:v>8.2116000000000007</c:v>
                </c:pt>
                <c:pt idx="504">
                  <c:v>7.8028000000000004</c:v>
                </c:pt>
                <c:pt idx="505">
                  <c:v>7.8697999999999997</c:v>
                </c:pt>
                <c:pt idx="506">
                  <c:v>7.9649999999999999</c:v>
                </c:pt>
                <c:pt idx="507">
                  <c:v>7.8247999999999998</c:v>
                </c:pt>
                <c:pt idx="508">
                  <c:v>8.0074000000000005</c:v>
                </c:pt>
                <c:pt idx="509">
                  <c:v>7.8968999999999996</c:v>
                </c:pt>
                <c:pt idx="510">
                  <c:v>7.99</c:v>
                </c:pt>
                <c:pt idx="511">
                  <c:v>7.6428000000000003</c:v>
                </c:pt>
                <c:pt idx="512">
                  <c:v>8.0556999999999999</c:v>
                </c:pt>
                <c:pt idx="513">
                  <c:v>7.9181999999999997</c:v>
                </c:pt>
                <c:pt idx="514">
                  <c:v>7.8196000000000003</c:v>
                </c:pt>
                <c:pt idx="515">
                  <c:v>7.9303999999999997</c:v>
                </c:pt>
                <c:pt idx="516">
                  <c:v>8.0648</c:v>
                </c:pt>
                <c:pt idx="517">
                  <c:v>8.0004000000000008</c:v>
                </c:pt>
                <c:pt idx="518">
                  <c:v>7.6967999999999996</c:v>
                </c:pt>
                <c:pt idx="519">
                  <c:v>8.1492000000000004</c:v>
                </c:pt>
                <c:pt idx="520">
                  <c:v>7.9097</c:v>
                </c:pt>
                <c:pt idx="521">
                  <c:v>7.6669999999999998</c:v>
                </c:pt>
                <c:pt idx="522">
                  <c:v>7.9684999999999997</c:v>
                </c:pt>
                <c:pt idx="523">
                  <c:v>7.5724</c:v>
                </c:pt>
                <c:pt idx="524">
                  <c:v>7.8028000000000004</c:v>
                </c:pt>
                <c:pt idx="525">
                  <c:v>7.8083</c:v>
                </c:pt>
                <c:pt idx="526">
                  <c:v>7.8507999999999996</c:v>
                </c:pt>
                <c:pt idx="527">
                  <c:v>7.8507999999999996</c:v>
                </c:pt>
                <c:pt idx="528">
                  <c:v>7.7720000000000002</c:v>
                </c:pt>
                <c:pt idx="529">
                  <c:v>8.0738000000000003</c:v>
                </c:pt>
                <c:pt idx="530">
                  <c:v>7.7907000000000002</c:v>
                </c:pt>
                <c:pt idx="531">
                  <c:v>7.7224000000000004</c:v>
                </c:pt>
                <c:pt idx="532">
                  <c:v>8.0493000000000006</c:v>
                </c:pt>
                <c:pt idx="533">
                  <c:v>7.6428000000000003</c:v>
                </c:pt>
                <c:pt idx="534">
                  <c:v>8.1195000000000004</c:v>
                </c:pt>
                <c:pt idx="535">
                  <c:v>8.2667000000000002</c:v>
                </c:pt>
                <c:pt idx="536">
                  <c:v>8.0205000000000002</c:v>
                </c:pt>
                <c:pt idx="537">
                  <c:v>7.7224000000000004</c:v>
                </c:pt>
                <c:pt idx="538">
                  <c:v>8.1822999999999997</c:v>
                </c:pt>
                <c:pt idx="539">
                  <c:v>8.2256999999999998</c:v>
                </c:pt>
                <c:pt idx="540">
                  <c:v>7.9573999999999998</c:v>
                </c:pt>
                <c:pt idx="541">
                  <c:v>8.1357999999999997</c:v>
                </c:pt>
                <c:pt idx="542">
                  <c:v>7.7053000000000003</c:v>
                </c:pt>
                <c:pt idx="543">
                  <c:v>7.9341999999999997</c:v>
                </c:pt>
                <c:pt idx="544">
                  <c:v>7.6771000000000003</c:v>
                </c:pt>
                <c:pt idx="545">
                  <c:v>7.7224000000000004</c:v>
                </c:pt>
                <c:pt idx="546">
                  <c:v>7.8836000000000004</c:v>
                </c:pt>
                <c:pt idx="547">
                  <c:v>7.8404999999999996</c:v>
                </c:pt>
                <c:pt idx="548">
                  <c:v>7.8247999999999998</c:v>
                </c:pt>
                <c:pt idx="549">
                  <c:v>8.2532999999999994</c:v>
                </c:pt>
                <c:pt idx="550">
                  <c:v>8.2992000000000008</c:v>
                </c:pt>
                <c:pt idx="551">
                  <c:v>8.1822999999999997</c:v>
                </c:pt>
                <c:pt idx="552">
                  <c:v>8.1277000000000008</c:v>
                </c:pt>
                <c:pt idx="553">
                  <c:v>8.3180999999999994</c:v>
                </c:pt>
                <c:pt idx="554">
                  <c:v>8.2733000000000008</c:v>
                </c:pt>
                <c:pt idx="555">
                  <c:v>8.2798999999999996</c:v>
                </c:pt>
                <c:pt idx="556">
                  <c:v>7.9097</c:v>
                </c:pt>
                <c:pt idx="557">
                  <c:v>8.0767000000000007</c:v>
                </c:pt>
                <c:pt idx="558">
                  <c:v>8.2992000000000008</c:v>
                </c:pt>
                <c:pt idx="559">
                  <c:v>8.0767000000000007</c:v>
                </c:pt>
                <c:pt idx="560">
                  <c:v>7.6428000000000003</c:v>
                </c:pt>
                <c:pt idx="561">
                  <c:v>7.5724</c:v>
                </c:pt>
                <c:pt idx="562">
                  <c:v>8.26</c:v>
                </c:pt>
                <c:pt idx="563">
                  <c:v>8.4449000000000005</c:v>
                </c:pt>
                <c:pt idx="564">
                  <c:v>8.3664000000000005</c:v>
                </c:pt>
                <c:pt idx="565">
                  <c:v>8.3664000000000005</c:v>
                </c:pt>
                <c:pt idx="566">
                  <c:v>8.3545999999999996</c:v>
                </c:pt>
                <c:pt idx="567">
                  <c:v>8.3304000000000009</c:v>
                </c:pt>
                <c:pt idx="568">
                  <c:v>8.3605</c:v>
                </c:pt>
                <c:pt idx="569">
                  <c:v>8.3056000000000001</c:v>
                </c:pt>
                <c:pt idx="570">
                  <c:v>8.2256999999999998</c:v>
                </c:pt>
                <c:pt idx="571">
                  <c:v>8.0074000000000005</c:v>
                </c:pt>
                <c:pt idx="572">
                  <c:v>8.1027000000000005</c:v>
                </c:pt>
                <c:pt idx="573">
                  <c:v>8.3605</c:v>
                </c:pt>
                <c:pt idx="574">
                  <c:v>8.0586000000000002</c:v>
                </c:pt>
                <c:pt idx="575">
                  <c:v>8.1593999999999998</c:v>
                </c:pt>
                <c:pt idx="576">
                  <c:v>8.1822999999999997</c:v>
                </c:pt>
                <c:pt idx="577">
                  <c:v>8.26</c:v>
                </c:pt>
                <c:pt idx="578">
                  <c:v>8.2043999999999997</c:v>
                </c:pt>
                <c:pt idx="579">
                  <c:v>8.4341000000000008</c:v>
                </c:pt>
                <c:pt idx="580">
                  <c:v>8.0767000000000007</c:v>
                </c:pt>
                <c:pt idx="581">
                  <c:v>8.0004000000000008</c:v>
                </c:pt>
                <c:pt idx="582">
                  <c:v>8.3605</c:v>
                </c:pt>
                <c:pt idx="583">
                  <c:v>8.1971000000000007</c:v>
                </c:pt>
                <c:pt idx="584">
                  <c:v>8.1027000000000005</c:v>
                </c:pt>
                <c:pt idx="585">
                  <c:v>8.1277000000000008</c:v>
                </c:pt>
                <c:pt idx="586">
                  <c:v>8.5272000000000006</c:v>
                </c:pt>
                <c:pt idx="587">
                  <c:v>8.3545999999999996</c:v>
                </c:pt>
                <c:pt idx="588">
                  <c:v>8.2116000000000007</c:v>
                </c:pt>
                <c:pt idx="589">
                  <c:v>8.6170000000000009</c:v>
                </c:pt>
                <c:pt idx="590">
                  <c:v>8.3895</c:v>
                </c:pt>
                <c:pt idx="591">
                  <c:v>8.4449000000000005</c:v>
                </c:pt>
                <c:pt idx="592">
                  <c:v>8.3664000000000005</c:v>
                </c:pt>
                <c:pt idx="593">
                  <c:v>8.1438000000000006</c:v>
                </c:pt>
                <c:pt idx="594">
                  <c:v>8.3304000000000009</c:v>
                </c:pt>
                <c:pt idx="595">
                  <c:v>8.2733000000000008</c:v>
                </c:pt>
                <c:pt idx="596">
                  <c:v>8.4064999999999994</c:v>
                </c:pt>
                <c:pt idx="597">
                  <c:v>8.1746999999999996</c:v>
                </c:pt>
                <c:pt idx="598">
                  <c:v>8.4817999999999998</c:v>
                </c:pt>
                <c:pt idx="599">
                  <c:v>8.3721999999999994</c:v>
                </c:pt>
                <c:pt idx="600">
                  <c:v>8.0854999999999997</c:v>
                </c:pt>
                <c:pt idx="601">
                  <c:v>7.9573999999999998</c:v>
                </c:pt>
                <c:pt idx="602">
                  <c:v>8.2864000000000004</c:v>
                </c:pt>
                <c:pt idx="603">
                  <c:v>8.0106000000000002</c:v>
                </c:pt>
                <c:pt idx="604">
                  <c:v>8.3951999999999991</c:v>
                </c:pt>
                <c:pt idx="605">
                  <c:v>8.3838000000000008</c:v>
                </c:pt>
                <c:pt idx="606">
                  <c:v>8.2187000000000001</c:v>
                </c:pt>
                <c:pt idx="607">
                  <c:v>8.3118999999999996</c:v>
                </c:pt>
                <c:pt idx="608">
                  <c:v>8.3780999999999999</c:v>
                </c:pt>
                <c:pt idx="609">
                  <c:v>7.9341999999999997</c:v>
                </c:pt>
                <c:pt idx="610">
                  <c:v>8.2798999999999996</c:v>
                </c:pt>
                <c:pt idx="611">
                  <c:v>8.4713999999999992</c:v>
                </c:pt>
                <c:pt idx="612">
                  <c:v>7.8697999999999997</c:v>
                </c:pt>
                <c:pt idx="613">
                  <c:v>7.8836000000000004</c:v>
                </c:pt>
                <c:pt idx="614">
                  <c:v>8.0398999999999994</c:v>
                </c:pt>
                <c:pt idx="615">
                  <c:v>8.1971000000000007</c:v>
                </c:pt>
                <c:pt idx="616">
                  <c:v>8.2326999999999995</c:v>
                </c:pt>
                <c:pt idx="617">
                  <c:v>7.9423000000000004</c:v>
                </c:pt>
                <c:pt idx="618">
                  <c:v>8.0303000000000004</c:v>
                </c:pt>
                <c:pt idx="619">
                  <c:v>8.1822999999999997</c:v>
                </c:pt>
                <c:pt idx="620">
                  <c:v>8.3838000000000008</c:v>
                </c:pt>
                <c:pt idx="621">
                  <c:v>8.2927999999999997</c:v>
                </c:pt>
                <c:pt idx="622">
                  <c:v>7.8836000000000004</c:v>
                </c:pt>
                <c:pt idx="623">
                  <c:v>8.1822999999999997</c:v>
                </c:pt>
                <c:pt idx="624">
                  <c:v>8.4009</c:v>
                </c:pt>
                <c:pt idx="625">
                  <c:v>7.6669999999999998</c:v>
                </c:pt>
                <c:pt idx="626">
                  <c:v>7.8247999999999998</c:v>
                </c:pt>
                <c:pt idx="627">
                  <c:v>7.8926999999999996</c:v>
                </c:pt>
                <c:pt idx="628">
                  <c:v>7.8792999999999997</c:v>
                </c:pt>
                <c:pt idx="629">
                  <c:v>7.99</c:v>
                </c:pt>
                <c:pt idx="630">
                  <c:v>7.7053000000000003</c:v>
                </c:pt>
                <c:pt idx="631">
                  <c:v>7.8653000000000004</c:v>
                </c:pt>
                <c:pt idx="632">
                  <c:v>7.7720000000000002</c:v>
                </c:pt>
                <c:pt idx="633">
                  <c:v>7.7720000000000002</c:v>
                </c:pt>
                <c:pt idx="634">
                  <c:v>8.1277000000000008</c:v>
                </c:pt>
                <c:pt idx="635">
                  <c:v>8.1746999999999996</c:v>
                </c:pt>
                <c:pt idx="636">
                  <c:v>7.5952000000000002</c:v>
                </c:pt>
                <c:pt idx="637">
                  <c:v>7.8926999999999996</c:v>
                </c:pt>
                <c:pt idx="638">
                  <c:v>8.0174000000000003</c:v>
                </c:pt>
                <c:pt idx="639">
                  <c:v>7.6669999999999998</c:v>
                </c:pt>
                <c:pt idx="640">
                  <c:v>8.0556999999999999</c:v>
                </c:pt>
                <c:pt idx="641">
                  <c:v>7.9097</c:v>
                </c:pt>
                <c:pt idx="642">
                  <c:v>7.8083</c:v>
                </c:pt>
                <c:pt idx="643">
                  <c:v>7.8554000000000004</c:v>
                </c:pt>
                <c:pt idx="644">
                  <c:v>7.9649999999999999</c:v>
                </c:pt>
                <c:pt idx="645">
                  <c:v>8.0942000000000007</c:v>
                </c:pt>
                <c:pt idx="646">
                  <c:v>8.1</c:v>
                </c:pt>
                <c:pt idx="647">
                  <c:v>7.9970999999999997</c:v>
                </c:pt>
                <c:pt idx="648">
                  <c:v>7.7720000000000002</c:v>
                </c:pt>
                <c:pt idx="649">
                  <c:v>8.3951999999999991</c:v>
                </c:pt>
                <c:pt idx="650">
                  <c:v>8.0303000000000004</c:v>
                </c:pt>
                <c:pt idx="651">
                  <c:v>8.0398999999999994</c:v>
                </c:pt>
                <c:pt idx="652">
                  <c:v>7.6771000000000003</c:v>
                </c:pt>
                <c:pt idx="653">
                  <c:v>7.8653000000000004</c:v>
                </c:pt>
                <c:pt idx="654">
                  <c:v>8.5419</c:v>
                </c:pt>
                <c:pt idx="655">
                  <c:v>8.0106000000000002</c:v>
                </c:pt>
                <c:pt idx="656">
                  <c:v>8.1357999999999997</c:v>
                </c:pt>
                <c:pt idx="657">
                  <c:v>7.7224000000000004</c:v>
                </c:pt>
                <c:pt idx="658">
                  <c:v>7.9684999999999997</c:v>
                </c:pt>
                <c:pt idx="659">
                  <c:v>8.0464000000000002</c:v>
                </c:pt>
                <c:pt idx="660">
                  <c:v>7.5724</c:v>
                </c:pt>
                <c:pt idx="661">
                  <c:v>7.7850000000000001</c:v>
                </c:pt>
                <c:pt idx="662">
                  <c:v>8.1277000000000008</c:v>
                </c:pt>
                <c:pt idx="663">
                  <c:v>7.8653000000000004</c:v>
                </c:pt>
                <c:pt idx="664">
                  <c:v>7.5724</c:v>
                </c:pt>
                <c:pt idx="665">
                  <c:v>7.9573999999999998</c:v>
                </c:pt>
                <c:pt idx="666">
                  <c:v>8.1250999999999998</c:v>
                </c:pt>
                <c:pt idx="667">
                  <c:v>8.0677000000000003</c:v>
                </c:pt>
                <c:pt idx="668">
                  <c:v>7.8196000000000003</c:v>
                </c:pt>
                <c:pt idx="669">
                  <c:v>7.7450999999999999</c:v>
                </c:pt>
                <c:pt idx="670">
                  <c:v>8.2164000000000001</c:v>
                </c:pt>
                <c:pt idx="671">
                  <c:v>7.8554000000000004</c:v>
                </c:pt>
                <c:pt idx="672">
                  <c:v>7.6669999999999998</c:v>
                </c:pt>
                <c:pt idx="673">
                  <c:v>7.8507999999999996</c:v>
                </c:pt>
                <c:pt idx="674">
                  <c:v>8.1277000000000008</c:v>
                </c:pt>
                <c:pt idx="675">
                  <c:v>7.9970999999999997</c:v>
                </c:pt>
                <c:pt idx="676">
                  <c:v>7.8653000000000004</c:v>
                </c:pt>
                <c:pt idx="677">
                  <c:v>7.8653000000000004</c:v>
                </c:pt>
                <c:pt idx="678">
                  <c:v>8.0398999999999994</c:v>
                </c:pt>
                <c:pt idx="679">
                  <c:v>7.9649999999999999</c:v>
                </c:pt>
                <c:pt idx="680">
                  <c:v>8.1411999999999995</c:v>
                </c:pt>
                <c:pt idx="681">
                  <c:v>7.9423000000000004</c:v>
                </c:pt>
                <c:pt idx="682">
                  <c:v>7.9423000000000004</c:v>
                </c:pt>
                <c:pt idx="683">
                  <c:v>7.8926999999999996</c:v>
                </c:pt>
                <c:pt idx="684">
                  <c:v>8.0174000000000003</c:v>
                </c:pt>
                <c:pt idx="685">
                  <c:v>7.9538000000000002</c:v>
                </c:pt>
                <c:pt idx="686">
                  <c:v>7.8653000000000004</c:v>
                </c:pt>
                <c:pt idx="687">
                  <c:v>7.6669999999999998</c:v>
                </c:pt>
                <c:pt idx="688">
                  <c:v>8.2093000000000007</c:v>
                </c:pt>
                <c:pt idx="689">
                  <c:v>7.8554000000000004</c:v>
                </c:pt>
                <c:pt idx="690">
                  <c:v>7.8653000000000004</c:v>
                </c:pt>
                <c:pt idx="691">
                  <c:v>8.1411999999999995</c:v>
                </c:pt>
                <c:pt idx="692">
                  <c:v>7.7053000000000003</c:v>
                </c:pt>
                <c:pt idx="693">
                  <c:v>8.1277000000000008</c:v>
                </c:pt>
                <c:pt idx="694">
                  <c:v>7.7850000000000001</c:v>
                </c:pt>
                <c:pt idx="695">
                  <c:v>8.2234999999999996</c:v>
                </c:pt>
                <c:pt idx="696">
                  <c:v>7.8968999999999996</c:v>
                </c:pt>
                <c:pt idx="697">
                  <c:v>8.1332000000000004</c:v>
                </c:pt>
                <c:pt idx="698">
                  <c:v>7.7907000000000002</c:v>
                </c:pt>
                <c:pt idx="699">
                  <c:v>8.0677000000000003</c:v>
                </c:pt>
                <c:pt idx="700">
                  <c:v>8.0205000000000002</c:v>
                </c:pt>
                <c:pt idx="701">
                  <c:v>7.7053000000000003</c:v>
                </c:pt>
                <c:pt idx="702">
                  <c:v>8.0174000000000003</c:v>
                </c:pt>
                <c:pt idx="703">
                  <c:v>8.2375000000000007</c:v>
                </c:pt>
                <c:pt idx="704">
                  <c:v>8.1195000000000004</c:v>
                </c:pt>
                <c:pt idx="705">
                  <c:v>7.9341999999999997</c:v>
                </c:pt>
                <c:pt idx="706">
                  <c:v>7.6428000000000003</c:v>
                </c:pt>
                <c:pt idx="707">
                  <c:v>8.0942000000000007</c:v>
                </c:pt>
                <c:pt idx="708">
                  <c:v>7.8968999999999996</c:v>
                </c:pt>
                <c:pt idx="709">
                  <c:v>7.8356000000000003</c:v>
                </c:pt>
                <c:pt idx="710">
                  <c:v>7.9573999999999998</c:v>
                </c:pt>
                <c:pt idx="711">
                  <c:v>8.3838000000000008</c:v>
                </c:pt>
                <c:pt idx="712">
                  <c:v>7.7298</c:v>
                </c:pt>
                <c:pt idx="713">
                  <c:v>7.8554000000000004</c:v>
                </c:pt>
                <c:pt idx="714">
                  <c:v>8.0303000000000004</c:v>
                </c:pt>
                <c:pt idx="715">
                  <c:v>7.7224000000000004</c:v>
                </c:pt>
                <c:pt idx="716">
                  <c:v>8.0586000000000002</c:v>
                </c:pt>
                <c:pt idx="717">
                  <c:v>7.6771000000000003</c:v>
                </c:pt>
                <c:pt idx="718">
                  <c:v>7.9866999999999999</c:v>
                </c:pt>
                <c:pt idx="719">
                  <c:v>7.9573999999999998</c:v>
                </c:pt>
                <c:pt idx="720">
                  <c:v>8.3545999999999996</c:v>
                </c:pt>
                <c:pt idx="721">
                  <c:v>7.7519</c:v>
                </c:pt>
                <c:pt idx="722">
                  <c:v>7.7298</c:v>
                </c:pt>
                <c:pt idx="723">
                  <c:v>7.5952000000000002</c:v>
                </c:pt>
                <c:pt idx="724">
                  <c:v>8.0942000000000007</c:v>
                </c:pt>
                <c:pt idx="725">
                  <c:v>8.0556999999999999</c:v>
                </c:pt>
                <c:pt idx="726">
                  <c:v>7.6428000000000003</c:v>
                </c:pt>
                <c:pt idx="727">
                  <c:v>8.1</c:v>
                </c:pt>
                <c:pt idx="728">
                  <c:v>7.8836000000000004</c:v>
                </c:pt>
                <c:pt idx="729">
                  <c:v>7.6298000000000004</c:v>
                </c:pt>
                <c:pt idx="730">
                  <c:v>7.7053000000000003</c:v>
                </c:pt>
                <c:pt idx="731">
                  <c:v>7.9423000000000004</c:v>
                </c:pt>
                <c:pt idx="732">
                  <c:v>7.8792999999999997</c:v>
                </c:pt>
                <c:pt idx="733">
                  <c:v>7.9538000000000002</c:v>
                </c:pt>
                <c:pt idx="734">
                  <c:v>7.8028000000000004</c:v>
                </c:pt>
                <c:pt idx="735">
                  <c:v>8.0493000000000006</c:v>
                </c:pt>
                <c:pt idx="736">
                  <c:v>8.1971000000000007</c:v>
                </c:pt>
                <c:pt idx="737">
                  <c:v>8.0767000000000007</c:v>
                </c:pt>
                <c:pt idx="738">
                  <c:v>8.157</c:v>
                </c:pt>
                <c:pt idx="739">
                  <c:v>7.8554000000000004</c:v>
                </c:pt>
                <c:pt idx="740">
                  <c:v>7.5724</c:v>
                </c:pt>
                <c:pt idx="741">
                  <c:v>7.5952000000000002</c:v>
                </c:pt>
                <c:pt idx="742">
                  <c:v>7.7519</c:v>
                </c:pt>
                <c:pt idx="743">
                  <c:v>7.7298</c:v>
                </c:pt>
                <c:pt idx="744">
                  <c:v>8.0174000000000003</c:v>
                </c:pt>
                <c:pt idx="745">
                  <c:v>7.5724</c:v>
                </c:pt>
                <c:pt idx="746">
                  <c:v>8.0854999999999997</c:v>
                </c:pt>
                <c:pt idx="747">
                  <c:v>8.1111000000000004</c:v>
                </c:pt>
                <c:pt idx="748">
                  <c:v>7.8247999999999998</c:v>
                </c:pt>
                <c:pt idx="749">
                  <c:v>8.0106000000000002</c:v>
                </c:pt>
                <c:pt idx="750">
                  <c:v>7.7720000000000002</c:v>
                </c:pt>
                <c:pt idx="751">
                  <c:v>7.9970999999999997</c:v>
                </c:pt>
                <c:pt idx="752">
                  <c:v>8.1874000000000002</c:v>
                </c:pt>
                <c:pt idx="753">
                  <c:v>8.2093000000000007</c:v>
                </c:pt>
                <c:pt idx="754">
                  <c:v>7.7720000000000002</c:v>
                </c:pt>
                <c:pt idx="755">
                  <c:v>7.7907000000000002</c:v>
                </c:pt>
                <c:pt idx="756">
                  <c:v>7.8507999999999996</c:v>
                </c:pt>
                <c:pt idx="757">
                  <c:v>7.9684999999999997</c:v>
                </c:pt>
                <c:pt idx="758">
                  <c:v>8.0767000000000007</c:v>
                </c:pt>
                <c:pt idx="759">
                  <c:v>7.8404999999999996</c:v>
                </c:pt>
                <c:pt idx="760">
                  <c:v>7.99</c:v>
                </c:pt>
                <c:pt idx="761">
                  <c:v>8.0004000000000008</c:v>
                </c:pt>
                <c:pt idx="762">
                  <c:v>7.8404999999999996</c:v>
                </c:pt>
                <c:pt idx="763">
                  <c:v>7.8554000000000004</c:v>
                </c:pt>
                <c:pt idx="764">
                  <c:v>7.9573999999999998</c:v>
                </c:pt>
                <c:pt idx="765">
                  <c:v>8.0004000000000008</c:v>
                </c:pt>
                <c:pt idx="766">
                  <c:v>8.1111000000000004</c:v>
                </c:pt>
                <c:pt idx="767">
                  <c:v>7.99</c:v>
                </c:pt>
                <c:pt idx="768">
                  <c:v>8.0677000000000003</c:v>
                </c:pt>
                <c:pt idx="769">
                  <c:v>7.8404999999999996</c:v>
                </c:pt>
                <c:pt idx="770">
                  <c:v>7.8926999999999996</c:v>
                </c:pt>
                <c:pt idx="771">
                  <c:v>7.8028000000000004</c:v>
                </c:pt>
                <c:pt idx="772">
                  <c:v>8.2645999999999997</c:v>
                </c:pt>
                <c:pt idx="773">
                  <c:v>7.9303999999999997</c:v>
                </c:pt>
                <c:pt idx="774">
                  <c:v>8.0826999999999991</c:v>
                </c:pt>
                <c:pt idx="775">
                  <c:v>8.1111000000000004</c:v>
                </c:pt>
                <c:pt idx="776">
                  <c:v>8.1027000000000005</c:v>
                </c:pt>
                <c:pt idx="777">
                  <c:v>8.1332000000000004</c:v>
                </c:pt>
                <c:pt idx="778">
                  <c:v>7.6771000000000003</c:v>
                </c:pt>
                <c:pt idx="779">
                  <c:v>7.7657999999999996</c:v>
                </c:pt>
                <c:pt idx="780">
                  <c:v>8.2116000000000007</c:v>
                </c:pt>
                <c:pt idx="781">
                  <c:v>7.7657999999999996</c:v>
                </c:pt>
                <c:pt idx="782">
                  <c:v>7.7053000000000003</c:v>
                </c:pt>
                <c:pt idx="783">
                  <c:v>8.1357999999999997</c:v>
                </c:pt>
                <c:pt idx="784">
                  <c:v>7.5724</c:v>
                </c:pt>
                <c:pt idx="785">
                  <c:v>8.0004000000000008</c:v>
                </c:pt>
                <c:pt idx="786">
                  <c:v>7.9684999999999997</c:v>
                </c:pt>
                <c:pt idx="787">
                  <c:v>8.0586000000000002</c:v>
                </c:pt>
                <c:pt idx="788">
                  <c:v>8.0205000000000002</c:v>
                </c:pt>
                <c:pt idx="789">
                  <c:v>7.8926999999999996</c:v>
                </c:pt>
                <c:pt idx="790">
                  <c:v>8.1593999999999998</c:v>
                </c:pt>
                <c:pt idx="791">
                  <c:v>8.3819999999999997</c:v>
                </c:pt>
                <c:pt idx="792">
                  <c:v>8.0106000000000002</c:v>
                </c:pt>
                <c:pt idx="793">
                  <c:v>7.6771000000000003</c:v>
                </c:pt>
                <c:pt idx="794">
                  <c:v>7.8356000000000003</c:v>
                </c:pt>
                <c:pt idx="795">
                  <c:v>8.0556999999999999</c:v>
                </c:pt>
                <c:pt idx="796">
                  <c:v>7.9866999999999999</c:v>
                </c:pt>
                <c:pt idx="797">
                  <c:v>7.976</c:v>
                </c:pt>
                <c:pt idx="798">
                  <c:v>7.7224000000000004</c:v>
                </c:pt>
                <c:pt idx="799">
                  <c:v>7.5724</c:v>
                </c:pt>
                <c:pt idx="800">
                  <c:v>8.0942000000000007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4C7-4646-8237-CFE886ED7B01}"/>
            </c:ext>
          </c:extLst>
        </c:ser>
        <c:ser>
          <c:idx val="3"/>
          <c:order val="3"/>
          <c:tx>
            <c:strRef>
              <c:f>beadpull!$P$2</c:f>
              <c:strCache>
                <c:ptCount val="1"/>
                <c:pt idx="0">
                  <c:v>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beadpull!$M$3:$M$1603</c:f>
              <c:numCache>
                <c:formatCode>General</c:formatCode>
                <c:ptCount val="1601"/>
                <c:pt idx="0">
                  <c:v>-6.0000000000000053E-2</c:v>
                </c:pt>
                <c:pt idx="1">
                  <c:v>-5.8700000000000085E-2</c:v>
                </c:pt>
                <c:pt idx="2">
                  <c:v>-5.7500000000000107E-2</c:v>
                </c:pt>
                <c:pt idx="3">
                  <c:v>-5.6200000000000028E-2</c:v>
                </c:pt>
                <c:pt idx="4">
                  <c:v>-5.5000000000000049E-2</c:v>
                </c:pt>
                <c:pt idx="5">
                  <c:v>-5.3700000000000081E-2</c:v>
                </c:pt>
                <c:pt idx="6">
                  <c:v>-5.2500000000000102E-2</c:v>
                </c:pt>
                <c:pt idx="7">
                  <c:v>-5.1200000000000023E-2</c:v>
                </c:pt>
                <c:pt idx="8">
                  <c:v>-5.0000000000000044E-2</c:v>
                </c:pt>
                <c:pt idx="9">
                  <c:v>-4.8700000000000077E-2</c:v>
                </c:pt>
                <c:pt idx="10">
                  <c:v>-4.7500000000000098E-2</c:v>
                </c:pt>
                <c:pt idx="11">
                  <c:v>-4.6200000000000019E-2</c:v>
                </c:pt>
                <c:pt idx="12">
                  <c:v>-4.500000000000004E-2</c:v>
                </c:pt>
                <c:pt idx="13">
                  <c:v>-4.3700000000000072E-2</c:v>
                </c:pt>
                <c:pt idx="14">
                  <c:v>-4.2500000000000093E-2</c:v>
                </c:pt>
                <c:pt idx="15">
                  <c:v>-4.1200000000000014E-2</c:v>
                </c:pt>
                <c:pt idx="16">
                  <c:v>-4.0000000000000036E-2</c:v>
                </c:pt>
                <c:pt idx="17">
                  <c:v>-3.8700000000000068E-2</c:v>
                </c:pt>
                <c:pt idx="18">
                  <c:v>-3.7500000000000089E-2</c:v>
                </c:pt>
                <c:pt idx="19">
                  <c:v>-3.620000000000001E-2</c:v>
                </c:pt>
                <c:pt idx="20">
                  <c:v>-3.5000000000000031E-2</c:v>
                </c:pt>
                <c:pt idx="21">
                  <c:v>-3.3700000000000063E-2</c:v>
                </c:pt>
                <c:pt idx="22">
                  <c:v>-3.2500000000000084E-2</c:v>
                </c:pt>
                <c:pt idx="23">
                  <c:v>-3.1200000000000006E-2</c:v>
                </c:pt>
                <c:pt idx="24">
                  <c:v>-3.0000000000000027E-2</c:v>
                </c:pt>
                <c:pt idx="25">
                  <c:v>-2.8700000000000059E-2</c:v>
                </c:pt>
                <c:pt idx="26">
                  <c:v>-2.750000000000008E-2</c:v>
                </c:pt>
                <c:pt idx="27">
                  <c:v>-2.6200000000000001E-2</c:v>
                </c:pt>
                <c:pt idx="28">
                  <c:v>-2.5000000000000022E-2</c:v>
                </c:pt>
                <c:pt idx="29">
                  <c:v>-2.3800000000000043E-2</c:v>
                </c:pt>
                <c:pt idx="30">
                  <c:v>-2.2500000000000075E-2</c:v>
                </c:pt>
                <c:pt idx="31">
                  <c:v>-2.1200000000000108E-2</c:v>
                </c:pt>
                <c:pt idx="32">
                  <c:v>-2.0000000000000018E-2</c:v>
                </c:pt>
                <c:pt idx="33">
                  <c:v>-1.870000000000005E-2</c:v>
                </c:pt>
                <c:pt idx="34">
                  <c:v>-1.7500000000000071E-2</c:v>
                </c:pt>
                <c:pt idx="35">
                  <c:v>-1.6200000000000103E-2</c:v>
                </c:pt>
                <c:pt idx="36">
                  <c:v>-1.5000000000000013E-2</c:v>
                </c:pt>
                <c:pt idx="37">
                  <c:v>-1.3700000000000045E-2</c:v>
                </c:pt>
                <c:pt idx="38">
                  <c:v>-1.2500000000000067E-2</c:v>
                </c:pt>
                <c:pt idx="39">
                  <c:v>-1.1200000000000099E-2</c:v>
                </c:pt>
                <c:pt idx="40">
                  <c:v>-1.0000000000000009E-2</c:v>
                </c:pt>
                <c:pt idx="41">
                  <c:v>-8.700000000000041E-3</c:v>
                </c:pt>
                <c:pt idx="42">
                  <c:v>-7.5000000000000622E-3</c:v>
                </c:pt>
                <c:pt idx="43">
                  <c:v>-6.2000000000000943E-3</c:v>
                </c:pt>
                <c:pt idx="44">
                  <c:v>-5.0000000000000044E-3</c:v>
                </c:pt>
                <c:pt idx="45">
                  <c:v>-3.7000000000000366E-3</c:v>
                </c:pt>
                <c:pt idx="46">
                  <c:v>-2.5000000000000577E-3</c:v>
                </c:pt>
                <c:pt idx="47">
                  <c:v>-1.3000000000000789E-3</c:v>
                </c:pt>
                <c:pt idx="48">
                  <c:v>0</c:v>
                </c:pt>
                <c:pt idx="49">
                  <c:v>1.2999999999999678E-3</c:v>
                </c:pt>
                <c:pt idx="50">
                  <c:v>2.4999999999999467E-3</c:v>
                </c:pt>
                <c:pt idx="51">
                  <c:v>3.7999999999999146E-3</c:v>
                </c:pt>
                <c:pt idx="52">
                  <c:v>4.9999999999999489E-3</c:v>
                </c:pt>
                <c:pt idx="53">
                  <c:v>6.2999999999999723E-3</c:v>
                </c:pt>
                <c:pt idx="54">
                  <c:v>7.4999999999999512E-3</c:v>
                </c:pt>
                <c:pt idx="55">
                  <c:v>8.799999999999919E-3</c:v>
                </c:pt>
                <c:pt idx="56">
                  <c:v>9.9999999999999534E-3</c:v>
                </c:pt>
                <c:pt idx="57">
                  <c:v>1.1299999999999977E-2</c:v>
                </c:pt>
                <c:pt idx="58">
                  <c:v>1.2499999999999956E-2</c:v>
                </c:pt>
                <c:pt idx="59">
                  <c:v>1.3799999999999923E-2</c:v>
                </c:pt>
                <c:pt idx="60">
                  <c:v>1.4999999999999958E-2</c:v>
                </c:pt>
                <c:pt idx="61">
                  <c:v>1.6299999999999981E-2</c:v>
                </c:pt>
                <c:pt idx="62">
                  <c:v>1.749999999999996E-2</c:v>
                </c:pt>
                <c:pt idx="63">
                  <c:v>1.8699999999999939E-2</c:v>
                </c:pt>
                <c:pt idx="64">
                  <c:v>1.9999999999999962E-2</c:v>
                </c:pt>
                <c:pt idx="65">
                  <c:v>2.129999999999993E-2</c:v>
                </c:pt>
                <c:pt idx="66">
                  <c:v>2.2499999999999964E-2</c:v>
                </c:pt>
                <c:pt idx="67">
                  <c:v>2.3799999999999932E-2</c:v>
                </c:pt>
                <c:pt idx="68">
                  <c:v>2.4999999999999967E-2</c:v>
                </c:pt>
                <c:pt idx="69">
                  <c:v>2.6299999999999935E-2</c:v>
                </c:pt>
                <c:pt idx="70">
                  <c:v>2.7499999999999969E-2</c:v>
                </c:pt>
                <c:pt idx="71">
                  <c:v>2.8799999999999937E-2</c:v>
                </c:pt>
                <c:pt idx="72">
                  <c:v>2.9999999999999916E-2</c:v>
                </c:pt>
                <c:pt idx="73">
                  <c:v>3.1299999999999939E-2</c:v>
                </c:pt>
                <c:pt idx="74">
                  <c:v>3.2499999999999973E-2</c:v>
                </c:pt>
                <c:pt idx="75">
                  <c:v>3.3799999999999941E-2</c:v>
                </c:pt>
                <c:pt idx="76">
                  <c:v>3.499999999999992E-2</c:v>
                </c:pt>
                <c:pt idx="77">
                  <c:v>3.6299999999999943E-2</c:v>
                </c:pt>
                <c:pt idx="78">
                  <c:v>3.7499999999999978E-2</c:v>
                </c:pt>
                <c:pt idx="79">
                  <c:v>3.8799999999999946E-2</c:v>
                </c:pt>
                <c:pt idx="80">
                  <c:v>3.9999999999999925E-2</c:v>
                </c:pt>
                <c:pt idx="81">
                  <c:v>4.1299999999999948E-2</c:v>
                </c:pt>
                <c:pt idx="82">
                  <c:v>4.2499999999999927E-2</c:v>
                </c:pt>
                <c:pt idx="83">
                  <c:v>4.379999999999995E-2</c:v>
                </c:pt>
                <c:pt idx="84">
                  <c:v>4.4999999999999929E-2</c:v>
                </c:pt>
                <c:pt idx="85">
                  <c:v>4.6299999999999952E-2</c:v>
                </c:pt>
                <c:pt idx="86">
                  <c:v>4.7499999999999931E-2</c:v>
                </c:pt>
                <c:pt idx="87">
                  <c:v>4.8799999999999955E-2</c:v>
                </c:pt>
                <c:pt idx="88">
                  <c:v>4.9999999999999933E-2</c:v>
                </c:pt>
                <c:pt idx="89">
                  <c:v>5.1299999999999957E-2</c:v>
                </c:pt>
                <c:pt idx="90">
                  <c:v>5.2499999999999936E-2</c:v>
                </c:pt>
                <c:pt idx="91">
                  <c:v>5.3799999999999959E-2</c:v>
                </c:pt>
                <c:pt idx="92">
                  <c:v>5.4999999999999938E-2</c:v>
                </c:pt>
                <c:pt idx="93">
                  <c:v>5.6299999999999961E-2</c:v>
                </c:pt>
                <c:pt idx="94">
                  <c:v>5.749999999999994E-2</c:v>
                </c:pt>
                <c:pt idx="95">
                  <c:v>5.8699999999999974E-2</c:v>
                </c:pt>
                <c:pt idx="96">
                  <c:v>5.9999999999999942E-2</c:v>
                </c:pt>
                <c:pt idx="97">
                  <c:v>6.1299999999999966E-2</c:v>
                </c:pt>
                <c:pt idx="98">
                  <c:v>6.2499999999999944E-2</c:v>
                </c:pt>
                <c:pt idx="99">
                  <c:v>6.3799999999999968E-2</c:v>
                </c:pt>
                <c:pt idx="100">
                  <c:v>6.4999999999999947E-2</c:v>
                </c:pt>
                <c:pt idx="101">
                  <c:v>6.6299999999999915E-2</c:v>
                </c:pt>
                <c:pt idx="102">
                  <c:v>6.7499999999999949E-2</c:v>
                </c:pt>
                <c:pt idx="103">
                  <c:v>6.8799999999999972E-2</c:v>
                </c:pt>
                <c:pt idx="104">
                  <c:v>6.9999999999999951E-2</c:v>
                </c:pt>
                <c:pt idx="105">
                  <c:v>7.119999999999993E-2</c:v>
                </c:pt>
                <c:pt idx="106">
                  <c:v>7.2499999999999953E-2</c:v>
                </c:pt>
                <c:pt idx="107">
                  <c:v>7.3799999999999977E-2</c:v>
                </c:pt>
                <c:pt idx="108">
                  <c:v>7.4999999999999956E-2</c:v>
                </c:pt>
                <c:pt idx="109">
                  <c:v>7.6299999999999923E-2</c:v>
                </c:pt>
                <c:pt idx="110">
                  <c:v>7.7499999999999958E-2</c:v>
                </c:pt>
                <c:pt idx="111">
                  <c:v>7.8799999999999981E-2</c:v>
                </c:pt>
                <c:pt idx="112">
                  <c:v>7.999999999999996E-2</c:v>
                </c:pt>
                <c:pt idx="113">
                  <c:v>8.1299999999999928E-2</c:v>
                </c:pt>
                <c:pt idx="114">
                  <c:v>8.2499999999999907E-2</c:v>
                </c:pt>
                <c:pt idx="115">
                  <c:v>8.3799999999999986E-2</c:v>
                </c:pt>
                <c:pt idx="116">
                  <c:v>8.4999999999999964E-2</c:v>
                </c:pt>
                <c:pt idx="117">
                  <c:v>8.6299999999999932E-2</c:v>
                </c:pt>
                <c:pt idx="118">
                  <c:v>8.7499999999999911E-2</c:v>
                </c:pt>
                <c:pt idx="119">
                  <c:v>8.8799999999999935E-2</c:v>
                </c:pt>
                <c:pt idx="120">
                  <c:v>8.9999999999999969E-2</c:v>
                </c:pt>
                <c:pt idx="121">
                  <c:v>9.1299999999999937E-2</c:v>
                </c:pt>
                <c:pt idx="122">
                  <c:v>9.2499999999999916E-2</c:v>
                </c:pt>
                <c:pt idx="123">
                  <c:v>9.369999999999995E-2</c:v>
                </c:pt>
                <c:pt idx="124">
                  <c:v>9.4999999999999973E-2</c:v>
                </c:pt>
                <c:pt idx="125">
                  <c:v>9.6299999999999941E-2</c:v>
                </c:pt>
                <c:pt idx="126">
                  <c:v>9.749999999999992E-2</c:v>
                </c:pt>
                <c:pt idx="127">
                  <c:v>9.8799999999999943E-2</c:v>
                </c:pt>
                <c:pt idx="128">
                  <c:v>9.9999999999999978E-2</c:v>
                </c:pt>
                <c:pt idx="129">
                  <c:v>0.10129999999999995</c:v>
                </c:pt>
                <c:pt idx="130">
                  <c:v>0.10249999999999992</c:v>
                </c:pt>
                <c:pt idx="131">
                  <c:v>0.10379999999999995</c:v>
                </c:pt>
                <c:pt idx="132">
                  <c:v>0.10499999999999998</c:v>
                </c:pt>
                <c:pt idx="133">
                  <c:v>0.10629999999999995</c:v>
                </c:pt>
                <c:pt idx="134">
                  <c:v>0.10749999999999993</c:v>
                </c:pt>
                <c:pt idx="135">
                  <c:v>0.10879999999999995</c:v>
                </c:pt>
                <c:pt idx="136">
                  <c:v>0.10999999999999999</c:v>
                </c:pt>
                <c:pt idx="137">
                  <c:v>0.11119999999999997</c:v>
                </c:pt>
                <c:pt idx="138">
                  <c:v>0.11249999999999993</c:v>
                </c:pt>
                <c:pt idx="139">
                  <c:v>0.11379999999999996</c:v>
                </c:pt>
                <c:pt idx="140">
                  <c:v>0.11499999999999994</c:v>
                </c:pt>
                <c:pt idx="141">
                  <c:v>0.11629999999999996</c:v>
                </c:pt>
                <c:pt idx="142">
                  <c:v>0.11749999999999994</c:v>
                </c:pt>
                <c:pt idx="143">
                  <c:v>0.11879999999999991</c:v>
                </c:pt>
                <c:pt idx="144">
                  <c:v>0.11999999999999994</c:v>
                </c:pt>
                <c:pt idx="145">
                  <c:v>0.12129999999999996</c:v>
                </c:pt>
                <c:pt idx="146">
                  <c:v>0.12249999999999994</c:v>
                </c:pt>
                <c:pt idx="147">
                  <c:v>0.12379999999999991</c:v>
                </c:pt>
                <c:pt idx="148">
                  <c:v>0.12499999999999994</c:v>
                </c:pt>
                <c:pt idx="149">
                  <c:v>0.12629999999999997</c:v>
                </c:pt>
                <c:pt idx="150">
                  <c:v>0.12749999999999995</c:v>
                </c:pt>
                <c:pt idx="151">
                  <c:v>0.12879999999999991</c:v>
                </c:pt>
                <c:pt idx="152">
                  <c:v>0.12999999999999995</c:v>
                </c:pt>
                <c:pt idx="153">
                  <c:v>0.13129999999999997</c:v>
                </c:pt>
                <c:pt idx="154">
                  <c:v>0.13249999999999995</c:v>
                </c:pt>
                <c:pt idx="155">
                  <c:v>0.13379999999999992</c:v>
                </c:pt>
                <c:pt idx="156">
                  <c:v>0.13499999999999995</c:v>
                </c:pt>
                <c:pt idx="157">
                  <c:v>0.13629999999999998</c:v>
                </c:pt>
                <c:pt idx="158">
                  <c:v>0.13749999999999996</c:v>
                </c:pt>
                <c:pt idx="159">
                  <c:v>0.13879999999999992</c:v>
                </c:pt>
                <c:pt idx="160">
                  <c:v>0.13999999999999996</c:v>
                </c:pt>
                <c:pt idx="161">
                  <c:v>0.14129999999999998</c:v>
                </c:pt>
                <c:pt idx="162">
                  <c:v>0.14249999999999996</c:v>
                </c:pt>
                <c:pt idx="163">
                  <c:v>0.14379999999999993</c:v>
                </c:pt>
                <c:pt idx="164">
                  <c:v>0.14499999999999991</c:v>
                </c:pt>
                <c:pt idx="165">
                  <c:v>0.14629999999999999</c:v>
                </c:pt>
                <c:pt idx="166">
                  <c:v>0.14749999999999996</c:v>
                </c:pt>
                <c:pt idx="167">
                  <c:v>0.14879999999999993</c:v>
                </c:pt>
                <c:pt idx="168">
                  <c:v>0.14999999999999991</c:v>
                </c:pt>
                <c:pt idx="169">
                  <c:v>0.15129999999999993</c:v>
                </c:pt>
                <c:pt idx="170">
                  <c:v>0.15249999999999997</c:v>
                </c:pt>
                <c:pt idx="171">
                  <c:v>0.15379999999999994</c:v>
                </c:pt>
                <c:pt idx="172">
                  <c:v>0.15499999999999992</c:v>
                </c:pt>
                <c:pt idx="173">
                  <c:v>0.15629999999999994</c:v>
                </c:pt>
                <c:pt idx="174">
                  <c:v>0.15749999999999997</c:v>
                </c:pt>
                <c:pt idx="175">
                  <c:v>0.15879999999999994</c:v>
                </c:pt>
                <c:pt idx="176">
                  <c:v>0.15999999999999992</c:v>
                </c:pt>
                <c:pt idx="177">
                  <c:v>0.16129999999999994</c:v>
                </c:pt>
                <c:pt idx="178">
                  <c:v>0.16249999999999998</c:v>
                </c:pt>
                <c:pt idx="179">
                  <c:v>0.16379999999999995</c:v>
                </c:pt>
                <c:pt idx="180">
                  <c:v>0.16499999999999992</c:v>
                </c:pt>
                <c:pt idx="181">
                  <c:v>0.16629999999999995</c:v>
                </c:pt>
                <c:pt idx="182">
                  <c:v>0.16749999999999998</c:v>
                </c:pt>
                <c:pt idx="183">
                  <c:v>0.16879999999999995</c:v>
                </c:pt>
                <c:pt idx="184">
                  <c:v>0.16999999999999993</c:v>
                </c:pt>
                <c:pt idx="185">
                  <c:v>0.17129999999999995</c:v>
                </c:pt>
                <c:pt idx="186">
                  <c:v>0.17249999999999999</c:v>
                </c:pt>
                <c:pt idx="187">
                  <c:v>0.17379999999999995</c:v>
                </c:pt>
                <c:pt idx="188">
                  <c:v>0.17499999999999993</c:v>
                </c:pt>
                <c:pt idx="189">
                  <c:v>0.17619999999999991</c:v>
                </c:pt>
                <c:pt idx="190">
                  <c:v>0.17749999999999994</c:v>
                </c:pt>
                <c:pt idx="191">
                  <c:v>0.17879999999999996</c:v>
                </c:pt>
                <c:pt idx="192">
                  <c:v>0.17999999999999994</c:v>
                </c:pt>
                <c:pt idx="193">
                  <c:v>0.18129999999999991</c:v>
                </c:pt>
                <c:pt idx="194">
                  <c:v>0.18249999999999994</c:v>
                </c:pt>
                <c:pt idx="195">
                  <c:v>0.18379999999999996</c:v>
                </c:pt>
                <c:pt idx="196">
                  <c:v>0.18499999999999994</c:v>
                </c:pt>
                <c:pt idx="197">
                  <c:v>0.18629999999999991</c:v>
                </c:pt>
                <c:pt idx="198">
                  <c:v>0.18749999999999994</c:v>
                </c:pt>
                <c:pt idx="199">
                  <c:v>0.18879999999999997</c:v>
                </c:pt>
                <c:pt idx="200">
                  <c:v>0.18999999999999995</c:v>
                </c:pt>
                <c:pt idx="201">
                  <c:v>0.19129999999999997</c:v>
                </c:pt>
                <c:pt idx="202">
                  <c:v>0.19249999999999995</c:v>
                </c:pt>
                <c:pt idx="203">
                  <c:v>0.19379999999999997</c:v>
                </c:pt>
                <c:pt idx="204">
                  <c:v>0.19499999999999995</c:v>
                </c:pt>
                <c:pt idx="205">
                  <c:v>0.19629999999999992</c:v>
                </c:pt>
                <c:pt idx="206">
                  <c:v>0.19749999999999995</c:v>
                </c:pt>
                <c:pt idx="207">
                  <c:v>0.19879999999999992</c:v>
                </c:pt>
                <c:pt idx="208">
                  <c:v>0.19999999999999996</c:v>
                </c:pt>
                <c:pt idx="209">
                  <c:v>0.20119999999999993</c:v>
                </c:pt>
                <c:pt idx="210">
                  <c:v>0.20249999999999996</c:v>
                </c:pt>
                <c:pt idx="211">
                  <c:v>0.20369999999999994</c:v>
                </c:pt>
                <c:pt idx="212">
                  <c:v>0.20499999999999996</c:v>
                </c:pt>
                <c:pt idx="213">
                  <c:v>0.20629999999999993</c:v>
                </c:pt>
                <c:pt idx="214">
                  <c:v>0.20749999999999996</c:v>
                </c:pt>
                <c:pt idx="215">
                  <c:v>0.20879999999999993</c:v>
                </c:pt>
                <c:pt idx="216">
                  <c:v>0.20999999999999996</c:v>
                </c:pt>
                <c:pt idx="217">
                  <c:v>0.21129999999999993</c:v>
                </c:pt>
                <c:pt idx="218">
                  <c:v>0.21249999999999997</c:v>
                </c:pt>
                <c:pt idx="219">
                  <c:v>0.21379999999999993</c:v>
                </c:pt>
                <c:pt idx="220">
                  <c:v>0.21499999999999997</c:v>
                </c:pt>
                <c:pt idx="221">
                  <c:v>0.21629999999999994</c:v>
                </c:pt>
                <c:pt idx="222">
                  <c:v>0.21749999999999997</c:v>
                </c:pt>
                <c:pt idx="223">
                  <c:v>0.21879999999999994</c:v>
                </c:pt>
                <c:pt idx="224">
                  <c:v>0.21999999999999997</c:v>
                </c:pt>
                <c:pt idx="225">
                  <c:v>0.22129999999999994</c:v>
                </c:pt>
                <c:pt idx="226">
                  <c:v>0.22249999999999992</c:v>
                </c:pt>
                <c:pt idx="227">
                  <c:v>0.22379999999999994</c:v>
                </c:pt>
                <c:pt idx="228">
                  <c:v>0.22499999999999992</c:v>
                </c:pt>
                <c:pt idx="229">
                  <c:v>0.22629999999999995</c:v>
                </c:pt>
                <c:pt idx="230">
                  <c:v>0.22749999999999992</c:v>
                </c:pt>
                <c:pt idx="231">
                  <c:v>0.22879999999999995</c:v>
                </c:pt>
                <c:pt idx="232">
                  <c:v>0.22999999999999993</c:v>
                </c:pt>
                <c:pt idx="233">
                  <c:v>0.23129999999999995</c:v>
                </c:pt>
                <c:pt idx="234">
                  <c:v>0.23249999999999993</c:v>
                </c:pt>
                <c:pt idx="235">
                  <c:v>0.23369999999999996</c:v>
                </c:pt>
                <c:pt idx="236">
                  <c:v>0.23499999999999993</c:v>
                </c:pt>
                <c:pt idx="237">
                  <c:v>0.23619999999999997</c:v>
                </c:pt>
                <c:pt idx="238">
                  <c:v>0.23749999999999993</c:v>
                </c:pt>
                <c:pt idx="239">
                  <c:v>0.23869999999999997</c:v>
                </c:pt>
                <c:pt idx="240">
                  <c:v>0.23999999999999994</c:v>
                </c:pt>
                <c:pt idx="241">
                  <c:v>0.24129999999999996</c:v>
                </c:pt>
                <c:pt idx="242">
                  <c:v>0.24249999999999994</c:v>
                </c:pt>
                <c:pt idx="243">
                  <c:v>0.24379999999999996</c:v>
                </c:pt>
                <c:pt idx="244">
                  <c:v>0.24499999999999994</c:v>
                </c:pt>
                <c:pt idx="245">
                  <c:v>0.24629999999999996</c:v>
                </c:pt>
                <c:pt idx="246">
                  <c:v>0.24749999999999994</c:v>
                </c:pt>
                <c:pt idx="247">
                  <c:v>0.24879999999999997</c:v>
                </c:pt>
                <c:pt idx="248">
                  <c:v>0.24999999999999994</c:v>
                </c:pt>
                <c:pt idx="249">
                  <c:v>0.25129999999999997</c:v>
                </c:pt>
                <c:pt idx="250">
                  <c:v>0.25249999999999995</c:v>
                </c:pt>
                <c:pt idx="251">
                  <c:v>0.25379999999999997</c:v>
                </c:pt>
                <c:pt idx="252">
                  <c:v>0.25499999999999995</c:v>
                </c:pt>
                <c:pt idx="253">
                  <c:v>0.25629999999999997</c:v>
                </c:pt>
                <c:pt idx="254">
                  <c:v>0.25749999999999995</c:v>
                </c:pt>
                <c:pt idx="255">
                  <c:v>0.25879999999999992</c:v>
                </c:pt>
                <c:pt idx="256">
                  <c:v>0.25999999999999995</c:v>
                </c:pt>
                <c:pt idx="257">
                  <c:v>0.26119999999999993</c:v>
                </c:pt>
                <c:pt idx="258">
                  <c:v>0.26249999999999996</c:v>
                </c:pt>
                <c:pt idx="259">
                  <c:v>0.26369999999999993</c:v>
                </c:pt>
                <c:pt idx="260">
                  <c:v>0.26499999999999996</c:v>
                </c:pt>
                <c:pt idx="261">
                  <c:v>0.26629999999999993</c:v>
                </c:pt>
                <c:pt idx="262">
                  <c:v>0.26749999999999996</c:v>
                </c:pt>
                <c:pt idx="263">
                  <c:v>0.26879999999999993</c:v>
                </c:pt>
                <c:pt idx="264">
                  <c:v>0.26999999999999996</c:v>
                </c:pt>
                <c:pt idx="265">
                  <c:v>0.27129999999999993</c:v>
                </c:pt>
                <c:pt idx="266">
                  <c:v>0.27249999999999996</c:v>
                </c:pt>
                <c:pt idx="267">
                  <c:v>0.27379999999999993</c:v>
                </c:pt>
                <c:pt idx="268">
                  <c:v>0.27499999999999997</c:v>
                </c:pt>
                <c:pt idx="269">
                  <c:v>0.27629999999999993</c:v>
                </c:pt>
                <c:pt idx="270">
                  <c:v>0.27749999999999997</c:v>
                </c:pt>
                <c:pt idx="271">
                  <c:v>0.27879999999999994</c:v>
                </c:pt>
                <c:pt idx="272">
                  <c:v>0.27999999999999997</c:v>
                </c:pt>
                <c:pt idx="273">
                  <c:v>0.28129999999999994</c:v>
                </c:pt>
                <c:pt idx="274">
                  <c:v>0.28249999999999997</c:v>
                </c:pt>
                <c:pt idx="275">
                  <c:v>0.28379999999999994</c:v>
                </c:pt>
                <c:pt idx="276">
                  <c:v>0.28499999999999992</c:v>
                </c:pt>
                <c:pt idx="277">
                  <c:v>0.28629999999999994</c:v>
                </c:pt>
                <c:pt idx="278">
                  <c:v>0.28749999999999992</c:v>
                </c:pt>
                <c:pt idx="279">
                  <c:v>0.28869999999999996</c:v>
                </c:pt>
                <c:pt idx="280">
                  <c:v>0.28999999999999992</c:v>
                </c:pt>
                <c:pt idx="281">
                  <c:v>0.29119999999999996</c:v>
                </c:pt>
                <c:pt idx="282">
                  <c:v>0.29249999999999993</c:v>
                </c:pt>
                <c:pt idx="283">
                  <c:v>0.29379999999999995</c:v>
                </c:pt>
                <c:pt idx="284">
                  <c:v>0.29499999999999993</c:v>
                </c:pt>
                <c:pt idx="285">
                  <c:v>0.29629999999999995</c:v>
                </c:pt>
                <c:pt idx="286">
                  <c:v>0.29749999999999993</c:v>
                </c:pt>
                <c:pt idx="287">
                  <c:v>0.29879999999999995</c:v>
                </c:pt>
                <c:pt idx="288">
                  <c:v>0.29999999999999993</c:v>
                </c:pt>
                <c:pt idx="289">
                  <c:v>0.30129999999999996</c:v>
                </c:pt>
                <c:pt idx="290">
                  <c:v>0.30249999999999994</c:v>
                </c:pt>
                <c:pt idx="291">
                  <c:v>0.30379999999999996</c:v>
                </c:pt>
                <c:pt idx="292">
                  <c:v>0.30499999999999994</c:v>
                </c:pt>
                <c:pt idx="293">
                  <c:v>0.30629999999999996</c:v>
                </c:pt>
                <c:pt idx="294">
                  <c:v>0.30749999999999994</c:v>
                </c:pt>
                <c:pt idx="295">
                  <c:v>0.30879999999999996</c:v>
                </c:pt>
                <c:pt idx="296">
                  <c:v>0.30999999999999994</c:v>
                </c:pt>
                <c:pt idx="297">
                  <c:v>0.31129999999999997</c:v>
                </c:pt>
                <c:pt idx="298">
                  <c:v>0.31249999999999994</c:v>
                </c:pt>
                <c:pt idx="299">
                  <c:v>0.31379999999999997</c:v>
                </c:pt>
                <c:pt idx="300">
                  <c:v>0.31499999999999995</c:v>
                </c:pt>
                <c:pt idx="301">
                  <c:v>0.31619999999999993</c:v>
                </c:pt>
                <c:pt idx="302">
                  <c:v>0.31749999999999995</c:v>
                </c:pt>
                <c:pt idx="303">
                  <c:v>0.31879999999999997</c:v>
                </c:pt>
                <c:pt idx="304">
                  <c:v>0.31999999999999995</c:v>
                </c:pt>
                <c:pt idx="305">
                  <c:v>0.32129999999999992</c:v>
                </c:pt>
                <c:pt idx="306">
                  <c:v>0.32249999999999995</c:v>
                </c:pt>
                <c:pt idx="307">
                  <c:v>0.32379999999999992</c:v>
                </c:pt>
                <c:pt idx="308">
                  <c:v>0.32499999999999996</c:v>
                </c:pt>
                <c:pt idx="309">
                  <c:v>0.32629999999999992</c:v>
                </c:pt>
                <c:pt idx="310">
                  <c:v>0.32749999999999996</c:v>
                </c:pt>
                <c:pt idx="311">
                  <c:v>0.32879999999999993</c:v>
                </c:pt>
                <c:pt idx="312">
                  <c:v>0.32999999999999996</c:v>
                </c:pt>
                <c:pt idx="313">
                  <c:v>0.33129999999999993</c:v>
                </c:pt>
                <c:pt idx="314">
                  <c:v>0.33249999999999996</c:v>
                </c:pt>
                <c:pt idx="315">
                  <c:v>0.33379999999999993</c:v>
                </c:pt>
                <c:pt idx="316">
                  <c:v>0.33499999999999996</c:v>
                </c:pt>
                <c:pt idx="317">
                  <c:v>0.33629999999999993</c:v>
                </c:pt>
                <c:pt idx="318">
                  <c:v>0.33749999999999997</c:v>
                </c:pt>
                <c:pt idx="319">
                  <c:v>0.33879999999999993</c:v>
                </c:pt>
                <c:pt idx="320">
                  <c:v>0.33999999999999997</c:v>
                </c:pt>
                <c:pt idx="321">
                  <c:v>0.34119999999999995</c:v>
                </c:pt>
                <c:pt idx="322">
                  <c:v>0.34249999999999997</c:v>
                </c:pt>
                <c:pt idx="323">
                  <c:v>0.34369999999999995</c:v>
                </c:pt>
                <c:pt idx="324">
                  <c:v>0.34499999999999997</c:v>
                </c:pt>
                <c:pt idx="325">
                  <c:v>0.34629999999999994</c:v>
                </c:pt>
                <c:pt idx="326">
                  <c:v>0.34749999999999992</c:v>
                </c:pt>
                <c:pt idx="327">
                  <c:v>0.34879999999999994</c:v>
                </c:pt>
                <c:pt idx="328">
                  <c:v>0.34999999999999992</c:v>
                </c:pt>
                <c:pt idx="329">
                  <c:v>0.35129999999999995</c:v>
                </c:pt>
                <c:pt idx="330">
                  <c:v>0.35249999999999992</c:v>
                </c:pt>
                <c:pt idx="331">
                  <c:v>0.35379999999999995</c:v>
                </c:pt>
                <c:pt idx="332">
                  <c:v>0.35499999999999993</c:v>
                </c:pt>
                <c:pt idx="333">
                  <c:v>0.35629999999999995</c:v>
                </c:pt>
                <c:pt idx="334">
                  <c:v>0.35749999999999993</c:v>
                </c:pt>
                <c:pt idx="335">
                  <c:v>0.35879999999999995</c:v>
                </c:pt>
                <c:pt idx="336">
                  <c:v>0.35999999999999993</c:v>
                </c:pt>
                <c:pt idx="337">
                  <c:v>0.36129999999999995</c:v>
                </c:pt>
                <c:pt idx="338">
                  <c:v>0.36249999999999993</c:v>
                </c:pt>
                <c:pt idx="339">
                  <c:v>0.36379999999999996</c:v>
                </c:pt>
                <c:pt idx="340">
                  <c:v>0.36499999999999994</c:v>
                </c:pt>
                <c:pt idx="341">
                  <c:v>0.36629999999999996</c:v>
                </c:pt>
                <c:pt idx="342">
                  <c:v>0.36749999999999994</c:v>
                </c:pt>
                <c:pt idx="343">
                  <c:v>0.36869999999999997</c:v>
                </c:pt>
                <c:pt idx="344">
                  <c:v>0.36999999999999994</c:v>
                </c:pt>
                <c:pt idx="345">
                  <c:v>0.37129999999999996</c:v>
                </c:pt>
                <c:pt idx="346">
                  <c:v>0.37249999999999994</c:v>
                </c:pt>
                <c:pt idx="347">
                  <c:v>0.37379999999999997</c:v>
                </c:pt>
                <c:pt idx="348">
                  <c:v>0.37499999999999994</c:v>
                </c:pt>
                <c:pt idx="349">
                  <c:v>0.37629999999999997</c:v>
                </c:pt>
                <c:pt idx="350">
                  <c:v>0.37749999999999995</c:v>
                </c:pt>
                <c:pt idx="351">
                  <c:v>0.37879999999999997</c:v>
                </c:pt>
                <c:pt idx="352">
                  <c:v>0.37999999999999995</c:v>
                </c:pt>
                <c:pt idx="353">
                  <c:v>0.38129999999999997</c:v>
                </c:pt>
                <c:pt idx="354">
                  <c:v>0.38249999999999995</c:v>
                </c:pt>
                <c:pt idx="355">
                  <c:v>0.38379999999999992</c:v>
                </c:pt>
                <c:pt idx="356">
                  <c:v>0.38499999999999995</c:v>
                </c:pt>
                <c:pt idx="357">
                  <c:v>0.38629999999999992</c:v>
                </c:pt>
                <c:pt idx="358">
                  <c:v>0.38749999999999996</c:v>
                </c:pt>
                <c:pt idx="359">
                  <c:v>0.38879999999999992</c:v>
                </c:pt>
                <c:pt idx="360">
                  <c:v>0.38999999999999996</c:v>
                </c:pt>
                <c:pt idx="361">
                  <c:v>0.39129999999999993</c:v>
                </c:pt>
                <c:pt idx="362">
                  <c:v>0.39249999999999996</c:v>
                </c:pt>
                <c:pt idx="363">
                  <c:v>0.39369999999999994</c:v>
                </c:pt>
                <c:pt idx="364">
                  <c:v>0.39499999999999996</c:v>
                </c:pt>
                <c:pt idx="365">
                  <c:v>0.39619999999999994</c:v>
                </c:pt>
                <c:pt idx="366">
                  <c:v>0.39749999999999996</c:v>
                </c:pt>
                <c:pt idx="367">
                  <c:v>0.39879999999999993</c:v>
                </c:pt>
                <c:pt idx="368">
                  <c:v>0.39999999999999997</c:v>
                </c:pt>
                <c:pt idx="369">
                  <c:v>0.40129999999999993</c:v>
                </c:pt>
                <c:pt idx="370">
                  <c:v>0.40249999999999997</c:v>
                </c:pt>
                <c:pt idx="371">
                  <c:v>0.40379999999999994</c:v>
                </c:pt>
                <c:pt idx="372">
                  <c:v>0.40499999999999997</c:v>
                </c:pt>
                <c:pt idx="373">
                  <c:v>0.40629999999999994</c:v>
                </c:pt>
                <c:pt idx="374">
                  <c:v>0.40749999999999997</c:v>
                </c:pt>
                <c:pt idx="375">
                  <c:v>0.40879999999999994</c:v>
                </c:pt>
                <c:pt idx="376">
                  <c:v>0.40999999999999992</c:v>
                </c:pt>
                <c:pt idx="377">
                  <c:v>0.41129999999999994</c:v>
                </c:pt>
                <c:pt idx="378">
                  <c:v>0.41249999999999992</c:v>
                </c:pt>
                <c:pt idx="379">
                  <c:v>0.41379999999999995</c:v>
                </c:pt>
                <c:pt idx="380">
                  <c:v>0.41499999999999992</c:v>
                </c:pt>
                <c:pt idx="381">
                  <c:v>0.41629999999999995</c:v>
                </c:pt>
                <c:pt idx="382">
                  <c:v>0.41749999999999993</c:v>
                </c:pt>
                <c:pt idx="383">
                  <c:v>0.41879999999999995</c:v>
                </c:pt>
                <c:pt idx="384">
                  <c:v>0.41999999999999993</c:v>
                </c:pt>
                <c:pt idx="385">
                  <c:v>0.42129999999999995</c:v>
                </c:pt>
                <c:pt idx="386">
                  <c:v>0.42249999999999993</c:v>
                </c:pt>
                <c:pt idx="387">
                  <c:v>0.42379999999999995</c:v>
                </c:pt>
                <c:pt idx="388">
                  <c:v>0.42499999999999993</c:v>
                </c:pt>
                <c:pt idx="389">
                  <c:v>0.42629999999999996</c:v>
                </c:pt>
                <c:pt idx="390">
                  <c:v>0.42749999999999994</c:v>
                </c:pt>
                <c:pt idx="391">
                  <c:v>0.42879999999999996</c:v>
                </c:pt>
                <c:pt idx="392">
                  <c:v>0.42999999999999994</c:v>
                </c:pt>
                <c:pt idx="393">
                  <c:v>0.43119999999999997</c:v>
                </c:pt>
                <c:pt idx="394">
                  <c:v>0.43249999999999994</c:v>
                </c:pt>
                <c:pt idx="395">
                  <c:v>0.43379999999999996</c:v>
                </c:pt>
                <c:pt idx="396">
                  <c:v>0.43499999999999994</c:v>
                </c:pt>
                <c:pt idx="397">
                  <c:v>0.43629999999999997</c:v>
                </c:pt>
                <c:pt idx="398">
                  <c:v>0.43749999999999994</c:v>
                </c:pt>
                <c:pt idx="399">
                  <c:v>0.43879999999999997</c:v>
                </c:pt>
                <c:pt idx="400">
                  <c:v>0.43999999999999995</c:v>
                </c:pt>
                <c:pt idx="401">
                  <c:v>0.44129999999999991</c:v>
                </c:pt>
                <c:pt idx="402">
                  <c:v>0.44249999999999989</c:v>
                </c:pt>
                <c:pt idx="403">
                  <c:v>0.44379999999999997</c:v>
                </c:pt>
                <c:pt idx="404">
                  <c:v>0.44499999999999995</c:v>
                </c:pt>
                <c:pt idx="405">
                  <c:v>0.44629999999999992</c:v>
                </c:pt>
                <c:pt idx="406">
                  <c:v>0.4474999999999999</c:v>
                </c:pt>
                <c:pt idx="407">
                  <c:v>0.44869999999999999</c:v>
                </c:pt>
                <c:pt idx="408">
                  <c:v>0.44999999999999996</c:v>
                </c:pt>
                <c:pt idx="409">
                  <c:v>0.45129999999999992</c:v>
                </c:pt>
                <c:pt idx="410">
                  <c:v>0.4524999999999999</c:v>
                </c:pt>
                <c:pt idx="411">
                  <c:v>0.45379999999999998</c:v>
                </c:pt>
                <c:pt idx="412">
                  <c:v>0.45499999999999996</c:v>
                </c:pt>
                <c:pt idx="413">
                  <c:v>0.45629999999999993</c:v>
                </c:pt>
                <c:pt idx="414">
                  <c:v>0.45749999999999991</c:v>
                </c:pt>
                <c:pt idx="415">
                  <c:v>0.45879999999999999</c:v>
                </c:pt>
                <c:pt idx="416">
                  <c:v>0.45999999999999996</c:v>
                </c:pt>
                <c:pt idx="417">
                  <c:v>0.46129999999999993</c:v>
                </c:pt>
                <c:pt idx="418">
                  <c:v>0.46249999999999991</c:v>
                </c:pt>
                <c:pt idx="419">
                  <c:v>0.46379999999999999</c:v>
                </c:pt>
                <c:pt idx="420">
                  <c:v>0.46499999999999997</c:v>
                </c:pt>
                <c:pt idx="421">
                  <c:v>0.46629999999999994</c:v>
                </c:pt>
                <c:pt idx="422">
                  <c:v>0.46749999999999992</c:v>
                </c:pt>
                <c:pt idx="423">
                  <c:v>0.46879999999999999</c:v>
                </c:pt>
                <c:pt idx="424">
                  <c:v>0.47</c:v>
                </c:pt>
                <c:pt idx="425">
                  <c:v>0.47129999999999994</c:v>
                </c:pt>
                <c:pt idx="426">
                  <c:v>0.47249999999999992</c:v>
                </c:pt>
                <c:pt idx="427">
                  <c:v>0.4738</c:v>
                </c:pt>
                <c:pt idx="428">
                  <c:v>0.47499999999999998</c:v>
                </c:pt>
                <c:pt idx="429">
                  <c:v>0.47629999999999995</c:v>
                </c:pt>
                <c:pt idx="430">
                  <c:v>0.47749999999999992</c:v>
                </c:pt>
                <c:pt idx="431">
                  <c:v>0.47879999999999989</c:v>
                </c:pt>
                <c:pt idx="432">
                  <c:v>0.48</c:v>
                </c:pt>
                <c:pt idx="433">
                  <c:v>0.48129999999999995</c:v>
                </c:pt>
                <c:pt idx="434">
                  <c:v>0.48249999999999993</c:v>
                </c:pt>
                <c:pt idx="435">
                  <c:v>0.48369999999999991</c:v>
                </c:pt>
                <c:pt idx="436">
                  <c:v>0.48499999999999999</c:v>
                </c:pt>
                <c:pt idx="437">
                  <c:v>0.48629999999999995</c:v>
                </c:pt>
                <c:pt idx="438">
                  <c:v>0.48749999999999993</c:v>
                </c:pt>
                <c:pt idx="439">
                  <c:v>0.4887999999999999</c:v>
                </c:pt>
                <c:pt idx="440">
                  <c:v>0.49</c:v>
                </c:pt>
                <c:pt idx="441">
                  <c:v>0.49129999999999996</c:v>
                </c:pt>
                <c:pt idx="442">
                  <c:v>0.49249999999999994</c:v>
                </c:pt>
                <c:pt idx="443">
                  <c:v>0.49379999999999991</c:v>
                </c:pt>
                <c:pt idx="444">
                  <c:v>0.495</c:v>
                </c:pt>
                <c:pt idx="445">
                  <c:v>0.49629999999999996</c:v>
                </c:pt>
                <c:pt idx="446">
                  <c:v>0.49749999999999994</c:v>
                </c:pt>
                <c:pt idx="447">
                  <c:v>0.49879999999999991</c:v>
                </c:pt>
                <c:pt idx="448">
                  <c:v>0.5</c:v>
                </c:pt>
                <c:pt idx="449">
                  <c:v>0.50119999999999998</c:v>
                </c:pt>
                <c:pt idx="450">
                  <c:v>0.50249999999999995</c:v>
                </c:pt>
                <c:pt idx="451">
                  <c:v>0.50379999999999991</c:v>
                </c:pt>
                <c:pt idx="452">
                  <c:v>0.50499999999999989</c:v>
                </c:pt>
                <c:pt idx="453">
                  <c:v>0.50629999999999997</c:v>
                </c:pt>
                <c:pt idx="454">
                  <c:v>0.50749999999999995</c:v>
                </c:pt>
                <c:pt idx="455">
                  <c:v>0.50879999999999992</c:v>
                </c:pt>
                <c:pt idx="456">
                  <c:v>0.5099999999999999</c:v>
                </c:pt>
                <c:pt idx="457">
                  <c:v>0.51129999999999998</c:v>
                </c:pt>
                <c:pt idx="458">
                  <c:v>0.51249999999999996</c:v>
                </c:pt>
                <c:pt idx="459">
                  <c:v>0.51379999999999992</c:v>
                </c:pt>
                <c:pt idx="460">
                  <c:v>0.5149999999999999</c:v>
                </c:pt>
                <c:pt idx="461">
                  <c:v>0.51619999999999999</c:v>
                </c:pt>
                <c:pt idx="462">
                  <c:v>0.51749999999999996</c:v>
                </c:pt>
                <c:pt idx="463">
                  <c:v>0.51879999999999993</c:v>
                </c:pt>
                <c:pt idx="464">
                  <c:v>0.51999999999999991</c:v>
                </c:pt>
                <c:pt idx="465">
                  <c:v>0.52129999999999999</c:v>
                </c:pt>
                <c:pt idx="466">
                  <c:v>0.52249999999999996</c:v>
                </c:pt>
                <c:pt idx="467">
                  <c:v>0.52379999999999993</c:v>
                </c:pt>
                <c:pt idx="468">
                  <c:v>0.52499999999999991</c:v>
                </c:pt>
                <c:pt idx="469">
                  <c:v>0.52629999999999999</c:v>
                </c:pt>
                <c:pt idx="470">
                  <c:v>0.52749999999999997</c:v>
                </c:pt>
                <c:pt idx="471">
                  <c:v>0.52879999999999994</c:v>
                </c:pt>
                <c:pt idx="472">
                  <c:v>0.52999999999999992</c:v>
                </c:pt>
                <c:pt idx="473">
                  <c:v>0.53129999999999999</c:v>
                </c:pt>
                <c:pt idx="474">
                  <c:v>0.53249999999999997</c:v>
                </c:pt>
                <c:pt idx="475">
                  <c:v>0.53379999999999994</c:v>
                </c:pt>
                <c:pt idx="476">
                  <c:v>0.53499999999999992</c:v>
                </c:pt>
                <c:pt idx="477">
                  <c:v>0.5363</c:v>
                </c:pt>
                <c:pt idx="478">
                  <c:v>0.53749999999999998</c:v>
                </c:pt>
                <c:pt idx="479">
                  <c:v>0.53879999999999995</c:v>
                </c:pt>
                <c:pt idx="480">
                  <c:v>0.53999999999999992</c:v>
                </c:pt>
                <c:pt idx="481">
                  <c:v>0.54129999999999989</c:v>
                </c:pt>
                <c:pt idx="482">
                  <c:v>0.54249999999999998</c:v>
                </c:pt>
                <c:pt idx="483">
                  <c:v>0.54379999999999995</c:v>
                </c:pt>
                <c:pt idx="484">
                  <c:v>0.54499999999999993</c:v>
                </c:pt>
                <c:pt idx="485">
                  <c:v>0.5462999999999999</c:v>
                </c:pt>
                <c:pt idx="486">
                  <c:v>0.54749999999999999</c:v>
                </c:pt>
                <c:pt idx="487">
                  <c:v>0.54869999999999997</c:v>
                </c:pt>
                <c:pt idx="488">
                  <c:v>0.54999999999999993</c:v>
                </c:pt>
                <c:pt idx="489">
                  <c:v>0.5512999999999999</c:v>
                </c:pt>
                <c:pt idx="490">
                  <c:v>0.55249999999999999</c:v>
                </c:pt>
                <c:pt idx="491">
                  <c:v>0.55369999999999997</c:v>
                </c:pt>
                <c:pt idx="492">
                  <c:v>0.55499999999999994</c:v>
                </c:pt>
                <c:pt idx="493">
                  <c:v>0.55629999999999991</c:v>
                </c:pt>
                <c:pt idx="494">
                  <c:v>0.5575</c:v>
                </c:pt>
                <c:pt idx="495">
                  <c:v>0.55879999999999996</c:v>
                </c:pt>
                <c:pt idx="496">
                  <c:v>0.55999999999999994</c:v>
                </c:pt>
                <c:pt idx="497">
                  <c:v>0.56129999999999991</c:v>
                </c:pt>
                <c:pt idx="498">
                  <c:v>0.5625</c:v>
                </c:pt>
                <c:pt idx="499">
                  <c:v>0.56379999999999997</c:v>
                </c:pt>
                <c:pt idx="500">
                  <c:v>0.56499999999999995</c:v>
                </c:pt>
                <c:pt idx="501">
                  <c:v>0.56629999999999991</c:v>
                </c:pt>
                <c:pt idx="502">
                  <c:v>0.56749999999999989</c:v>
                </c:pt>
                <c:pt idx="503">
                  <c:v>0.56879999999999997</c:v>
                </c:pt>
                <c:pt idx="504">
                  <c:v>0.56999999999999995</c:v>
                </c:pt>
                <c:pt idx="505">
                  <c:v>0.57119999999999993</c:v>
                </c:pt>
                <c:pt idx="506">
                  <c:v>0.5724999999999999</c:v>
                </c:pt>
                <c:pt idx="507">
                  <c:v>0.57379999999999998</c:v>
                </c:pt>
                <c:pt idx="508">
                  <c:v>0.57499999999999996</c:v>
                </c:pt>
                <c:pt idx="509">
                  <c:v>0.57629999999999992</c:v>
                </c:pt>
                <c:pt idx="510">
                  <c:v>0.5774999999999999</c:v>
                </c:pt>
                <c:pt idx="511">
                  <c:v>0.57879999999999998</c:v>
                </c:pt>
                <c:pt idx="512">
                  <c:v>0.57999999999999996</c:v>
                </c:pt>
                <c:pt idx="513">
                  <c:v>0.58129999999999993</c:v>
                </c:pt>
                <c:pt idx="514">
                  <c:v>0.58249999999999991</c:v>
                </c:pt>
                <c:pt idx="515">
                  <c:v>0.58379999999999999</c:v>
                </c:pt>
                <c:pt idx="516">
                  <c:v>0.58499999999999996</c:v>
                </c:pt>
                <c:pt idx="517">
                  <c:v>0.58629999999999993</c:v>
                </c:pt>
                <c:pt idx="518">
                  <c:v>0.58749999999999991</c:v>
                </c:pt>
                <c:pt idx="519">
                  <c:v>0.58879999999999999</c:v>
                </c:pt>
                <c:pt idx="520">
                  <c:v>0.59</c:v>
                </c:pt>
                <c:pt idx="521">
                  <c:v>0.59129999999999994</c:v>
                </c:pt>
                <c:pt idx="522">
                  <c:v>0.59249999999999992</c:v>
                </c:pt>
                <c:pt idx="523">
                  <c:v>0.59379999999999999</c:v>
                </c:pt>
                <c:pt idx="524">
                  <c:v>0.59499999999999997</c:v>
                </c:pt>
                <c:pt idx="525">
                  <c:v>0.59629999999999994</c:v>
                </c:pt>
                <c:pt idx="526">
                  <c:v>0.59749999999999992</c:v>
                </c:pt>
                <c:pt idx="527">
                  <c:v>0.5988</c:v>
                </c:pt>
                <c:pt idx="528">
                  <c:v>0.6</c:v>
                </c:pt>
                <c:pt idx="529">
                  <c:v>0.60129999999999995</c:v>
                </c:pt>
                <c:pt idx="530">
                  <c:v>0.60249999999999992</c:v>
                </c:pt>
                <c:pt idx="531">
                  <c:v>0.6036999999999999</c:v>
                </c:pt>
                <c:pt idx="532">
                  <c:v>0.60499999999999998</c:v>
                </c:pt>
                <c:pt idx="533">
                  <c:v>0.60629999999999995</c:v>
                </c:pt>
                <c:pt idx="534">
                  <c:v>0.60749999999999993</c:v>
                </c:pt>
                <c:pt idx="535">
                  <c:v>0.6087999999999999</c:v>
                </c:pt>
                <c:pt idx="536">
                  <c:v>0.61</c:v>
                </c:pt>
                <c:pt idx="537">
                  <c:v>0.61129999999999995</c:v>
                </c:pt>
                <c:pt idx="538">
                  <c:v>0.61249999999999993</c:v>
                </c:pt>
                <c:pt idx="539">
                  <c:v>0.6137999999999999</c:v>
                </c:pt>
                <c:pt idx="540">
                  <c:v>0.61499999999999999</c:v>
                </c:pt>
                <c:pt idx="541">
                  <c:v>0.61629999999999996</c:v>
                </c:pt>
                <c:pt idx="542">
                  <c:v>0.61749999999999994</c:v>
                </c:pt>
                <c:pt idx="543">
                  <c:v>0.61879999999999991</c:v>
                </c:pt>
                <c:pt idx="544">
                  <c:v>0.62</c:v>
                </c:pt>
                <c:pt idx="545">
                  <c:v>0.62119999999999997</c:v>
                </c:pt>
                <c:pt idx="546">
                  <c:v>0.62249999999999994</c:v>
                </c:pt>
                <c:pt idx="547">
                  <c:v>0.62379999999999991</c:v>
                </c:pt>
                <c:pt idx="548">
                  <c:v>0.625</c:v>
                </c:pt>
                <c:pt idx="549">
                  <c:v>0.62629999999999997</c:v>
                </c:pt>
                <c:pt idx="550">
                  <c:v>0.62749999999999995</c:v>
                </c:pt>
                <c:pt idx="551">
                  <c:v>0.62879999999999991</c:v>
                </c:pt>
                <c:pt idx="552">
                  <c:v>0.62999999999999989</c:v>
                </c:pt>
                <c:pt idx="553">
                  <c:v>0.63129999999999997</c:v>
                </c:pt>
                <c:pt idx="554">
                  <c:v>0.63249999999999995</c:v>
                </c:pt>
                <c:pt idx="555">
                  <c:v>0.63379999999999992</c:v>
                </c:pt>
                <c:pt idx="556">
                  <c:v>0.6349999999999999</c:v>
                </c:pt>
                <c:pt idx="557">
                  <c:v>0.63629999999999998</c:v>
                </c:pt>
                <c:pt idx="558">
                  <c:v>0.63749999999999996</c:v>
                </c:pt>
                <c:pt idx="559">
                  <c:v>0.63879999999999992</c:v>
                </c:pt>
                <c:pt idx="560">
                  <c:v>0.6399999999999999</c:v>
                </c:pt>
                <c:pt idx="561">
                  <c:v>0.64129999999999998</c:v>
                </c:pt>
                <c:pt idx="562">
                  <c:v>0.64249999999999996</c:v>
                </c:pt>
                <c:pt idx="563">
                  <c:v>0.64379999999999993</c:v>
                </c:pt>
                <c:pt idx="564">
                  <c:v>0.64499999999999991</c:v>
                </c:pt>
                <c:pt idx="565">
                  <c:v>0.64629999999999999</c:v>
                </c:pt>
                <c:pt idx="566">
                  <c:v>0.64749999999999996</c:v>
                </c:pt>
                <c:pt idx="567">
                  <c:v>0.64879999999999993</c:v>
                </c:pt>
                <c:pt idx="568">
                  <c:v>0.64999999999999991</c:v>
                </c:pt>
                <c:pt idx="569">
                  <c:v>0.65129999999999999</c:v>
                </c:pt>
                <c:pt idx="570">
                  <c:v>0.65249999999999997</c:v>
                </c:pt>
                <c:pt idx="571">
                  <c:v>0.65379999999999994</c:v>
                </c:pt>
                <c:pt idx="572">
                  <c:v>0.65499999999999992</c:v>
                </c:pt>
                <c:pt idx="573">
                  <c:v>0.65629999999999999</c:v>
                </c:pt>
                <c:pt idx="574">
                  <c:v>0.65749999999999997</c:v>
                </c:pt>
                <c:pt idx="575">
                  <c:v>0.65869999999999995</c:v>
                </c:pt>
                <c:pt idx="576">
                  <c:v>0.65999999999999992</c:v>
                </c:pt>
                <c:pt idx="577">
                  <c:v>0.6613</c:v>
                </c:pt>
                <c:pt idx="578">
                  <c:v>0.66249999999999998</c:v>
                </c:pt>
                <c:pt idx="579">
                  <c:v>0.66379999999999995</c:v>
                </c:pt>
                <c:pt idx="580">
                  <c:v>0.66499999999999992</c:v>
                </c:pt>
                <c:pt idx="581">
                  <c:v>0.66629999999999989</c:v>
                </c:pt>
                <c:pt idx="582">
                  <c:v>0.66749999999999998</c:v>
                </c:pt>
                <c:pt idx="583">
                  <c:v>0.66879999999999995</c:v>
                </c:pt>
                <c:pt idx="584">
                  <c:v>0.66999999999999993</c:v>
                </c:pt>
                <c:pt idx="585">
                  <c:v>0.6712999999999999</c:v>
                </c:pt>
                <c:pt idx="586">
                  <c:v>0.67249999999999999</c:v>
                </c:pt>
                <c:pt idx="587">
                  <c:v>0.67379999999999995</c:v>
                </c:pt>
                <c:pt idx="588">
                  <c:v>0.67499999999999993</c:v>
                </c:pt>
                <c:pt idx="589">
                  <c:v>0.67619999999999991</c:v>
                </c:pt>
                <c:pt idx="590">
                  <c:v>0.67749999999999999</c:v>
                </c:pt>
                <c:pt idx="591">
                  <c:v>0.67879999999999996</c:v>
                </c:pt>
                <c:pt idx="592">
                  <c:v>0.67999999999999994</c:v>
                </c:pt>
                <c:pt idx="593">
                  <c:v>0.68129999999999991</c:v>
                </c:pt>
                <c:pt idx="594">
                  <c:v>0.6825</c:v>
                </c:pt>
                <c:pt idx="595">
                  <c:v>0.68379999999999996</c:v>
                </c:pt>
                <c:pt idx="596">
                  <c:v>0.68499999999999994</c:v>
                </c:pt>
                <c:pt idx="597">
                  <c:v>0.68629999999999991</c:v>
                </c:pt>
                <c:pt idx="598">
                  <c:v>0.6875</c:v>
                </c:pt>
                <c:pt idx="599">
                  <c:v>0.68879999999999997</c:v>
                </c:pt>
                <c:pt idx="600">
                  <c:v>0.69</c:v>
                </c:pt>
                <c:pt idx="601">
                  <c:v>0.69129999999999991</c:v>
                </c:pt>
                <c:pt idx="602">
                  <c:v>0.69249999999999989</c:v>
                </c:pt>
                <c:pt idx="603">
                  <c:v>0.69379999999999997</c:v>
                </c:pt>
                <c:pt idx="604">
                  <c:v>0.69499999999999995</c:v>
                </c:pt>
                <c:pt idx="605">
                  <c:v>0.69629999999999992</c:v>
                </c:pt>
                <c:pt idx="606">
                  <c:v>0.6974999999999999</c:v>
                </c:pt>
                <c:pt idx="607">
                  <c:v>0.69879999999999998</c:v>
                </c:pt>
                <c:pt idx="608">
                  <c:v>0.7</c:v>
                </c:pt>
                <c:pt idx="609">
                  <c:v>0.70129999999999992</c:v>
                </c:pt>
                <c:pt idx="610">
                  <c:v>0.7024999999999999</c:v>
                </c:pt>
                <c:pt idx="611">
                  <c:v>0.70379999999999998</c:v>
                </c:pt>
                <c:pt idx="612">
                  <c:v>0.70499999999999996</c:v>
                </c:pt>
                <c:pt idx="613">
                  <c:v>0.70629999999999993</c:v>
                </c:pt>
                <c:pt idx="614">
                  <c:v>0.70749999999999991</c:v>
                </c:pt>
                <c:pt idx="615">
                  <c:v>0.70879999999999999</c:v>
                </c:pt>
                <c:pt idx="616">
                  <c:v>0.71</c:v>
                </c:pt>
                <c:pt idx="617">
                  <c:v>0.71129999999999993</c:v>
                </c:pt>
                <c:pt idx="618">
                  <c:v>0.71249999999999991</c:v>
                </c:pt>
                <c:pt idx="619">
                  <c:v>0.7137</c:v>
                </c:pt>
                <c:pt idx="620">
                  <c:v>0.71499999999999997</c:v>
                </c:pt>
                <c:pt idx="621">
                  <c:v>0.71629999999999994</c:v>
                </c:pt>
                <c:pt idx="622">
                  <c:v>0.71749999999999992</c:v>
                </c:pt>
                <c:pt idx="623">
                  <c:v>0.71879999999999999</c:v>
                </c:pt>
                <c:pt idx="624">
                  <c:v>0.72</c:v>
                </c:pt>
                <c:pt idx="625">
                  <c:v>0.72129999999999994</c:v>
                </c:pt>
                <c:pt idx="626">
                  <c:v>0.72249999999999992</c:v>
                </c:pt>
                <c:pt idx="627">
                  <c:v>0.7238</c:v>
                </c:pt>
                <c:pt idx="628">
                  <c:v>0.72499999999999998</c:v>
                </c:pt>
                <c:pt idx="629">
                  <c:v>0.72629999999999995</c:v>
                </c:pt>
                <c:pt idx="630">
                  <c:v>0.72749999999999992</c:v>
                </c:pt>
                <c:pt idx="631">
                  <c:v>0.72879999999999989</c:v>
                </c:pt>
                <c:pt idx="632">
                  <c:v>0.73</c:v>
                </c:pt>
                <c:pt idx="633">
                  <c:v>0.73119999999999996</c:v>
                </c:pt>
                <c:pt idx="634">
                  <c:v>0.73249999999999993</c:v>
                </c:pt>
                <c:pt idx="635">
                  <c:v>0.7337999999999999</c:v>
                </c:pt>
                <c:pt idx="636">
                  <c:v>0.73499999999999999</c:v>
                </c:pt>
                <c:pt idx="637">
                  <c:v>0.73629999999999995</c:v>
                </c:pt>
                <c:pt idx="638">
                  <c:v>0.73749999999999993</c:v>
                </c:pt>
                <c:pt idx="639">
                  <c:v>0.7387999999999999</c:v>
                </c:pt>
                <c:pt idx="640">
                  <c:v>0.74</c:v>
                </c:pt>
                <c:pt idx="641">
                  <c:v>0.74129999999999996</c:v>
                </c:pt>
                <c:pt idx="642">
                  <c:v>0.74249999999999994</c:v>
                </c:pt>
                <c:pt idx="643">
                  <c:v>0.74379999999999991</c:v>
                </c:pt>
                <c:pt idx="644">
                  <c:v>0.745</c:v>
                </c:pt>
                <c:pt idx="645">
                  <c:v>0.74629999999999996</c:v>
                </c:pt>
                <c:pt idx="646">
                  <c:v>0.74749999999999994</c:v>
                </c:pt>
                <c:pt idx="647">
                  <c:v>0.74879999999999991</c:v>
                </c:pt>
                <c:pt idx="648">
                  <c:v>0.75</c:v>
                </c:pt>
                <c:pt idx="649">
                  <c:v>0.75129999999999997</c:v>
                </c:pt>
                <c:pt idx="650">
                  <c:v>0.75249999999999995</c:v>
                </c:pt>
                <c:pt idx="651">
                  <c:v>0.75379999999999991</c:v>
                </c:pt>
                <c:pt idx="652">
                  <c:v>0.75499999999999989</c:v>
                </c:pt>
                <c:pt idx="653">
                  <c:v>0.75629999999999997</c:v>
                </c:pt>
                <c:pt idx="654">
                  <c:v>0.75749999999999995</c:v>
                </c:pt>
                <c:pt idx="655">
                  <c:v>0.75879999999999992</c:v>
                </c:pt>
                <c:pt idx="656">
                  <c:v>0.7599999999999999</c:v>
                </c:pt>
                <c:pt idx="657">
                  <c:v>0.76129999999999998</c:v>
                </c:pt>
                <c:pt idx="658">
                  <c:v>0.76249999999999996</c:v>
                </c:pt>
                <c:pt idx="659">
                  <c:v>0.76369999999999993</c:v>
                </c:pt>
                <c:pt idx="660">
                  <c:v>0.7649999999999999</c:v>
                </c:pt>
                <c:pt idx="661">
                  <c:v>0.76629999999999998</c:v>
                </c:pt>
                <c:pt idx="662">
                  <c:v>0.76749999999999996</c:v>
                </c:pt>
                <c:pt idx="663">
                  <c:v>0.76879999999999993</c:v>
                </c:pt>
                <c:pt idx="664">
                  <c:v>0.76999999999999991</c:v>
                </c:pt>
                <c:pt idx="665">
                  <c:v>0.77129999999999999</c:v>
                </c:pt>
                <c:pt idx="666">
                  <c:v>0.77249999999999996</c:v>
                </c:pt>
                <c:pt idx="667">
                  <c:v>0.77379999999999993</c:v>
                </c:pt>
                <c:pt idx="668">
                  <c:v>0.77499999999999991</c:v>
                </c:pt>
                <c:pt idx="669">
                  <c:v>0.77629999999999999</c:v>
                </c:pt>
                <c:pt idx="670">
                  <c:v>0.77749999999999997</c:v>
                </c:pt>
                <c:pt idx="671">
                  <c:v>0.77879999999999994</c:v>
                </c:pt>
                <c:pt idx="672">
                  <c:v>0.77999999999999992</c:v>
                </c:pt>
                <c:pt idx="673">
                  <c:v>0.78119999999999989</c:v>
                </c:pt>
                <c:pt idx="674">
                  <c:v>0.78249999999999997</c:v>
                </c:pt>
                <c:pt idx="675">
                  <c:v>0.78379999999999994</c:v>
                </c:pt>
                <c:pt idx="676">
                  <c:v>0.78499999999999992</c:v>
                </c:pt>
                <c:pt idx="677">
                  <c:v>0.7863</c:v>
                </c:pt>
                <c:pt idx="678">
                  <c:v>0.78749999999999998</c:v>
                </c:pt>
                <c:pt idx="679">
                  <c:v>0.78879999999999995</c:v>
                </c:pt>
                <c:pt idx="680">
                  <c:v>0.78999999999999992</c:v>
                </c:pt>
                <c:pt idx="681">
                  <c:v>0.79129999999999989</c:v>
                </c:pt>
                <c:pt idx="682">
                  <c:v>0.79249999999999998</c:v>
                </c:pt>
                <c:pt idx="683">
                  <c:v>0.79379999999999995</c:v>
                </c:pt>
                <c:pt idx="684">
                  <c:v>0.79499999999999993</c:v>
                </c:pt>
                <c:pt idx="685">
                  <c:v>0.7962999999999999</c:v>
                </c:pt>
                <c:pt idx="686">
                  <c:v>0.79749999999999999</c:v>
                </c:pt>
                <c:pt idx="687">
                  <c:v>0.79879999999999995</c:v>
                </c:pt>
                <c:pt idx="688">
                  <c:v>0.79999999999999993</c:v>
                </c:pt>
                <c:pt idx="689">
                  <c:v>0.8012999999999999</c:v>
                </c:pt>
                <c:pt idx="690">
                  <c:v>0.80249999999999999</c:v>
                </c:pt>
                <c:pt idx="691">
                  <c:v>0.80379999999999996</c:v>
                </c:pt>
                <c:pt idx="692">
                  <c:v>0.80499999999999994</c:v>
                </c:pt>
                <c:pt idx="693">
                  <c:v>0.80629999999999991</c:v>
                </c:pt>
                <c:pt idx="694">
                  <c:v>0.8075</c:v>
                </c:pt>
                <c:pt idx="695">
                  <c:v>0.80879999999999996</c:v>
                </c:pt>
                <c:pt idx="696">
                  <c:v>0.80999999999999994</c:v>
                </c:pt>
                <c:pt idx="697">
                  <c:v>0.81129999999999991</c:v>
                </c:pt>
                <c:pt idx="698">
                  <c:v>0.8125</c:v>
                </c:pt>
                <c:pt idx="699">
                  <c:v>0.81379999999999997</c:v>
                </c:pt>
                <c:pt idx="700">
                  <c:v>0.81499999999999995</c:v>
                </c:pt>
                <c:pt idx="701">
                  <c:v>0.81629999999999991</c:v>
                </c:pt>
                <c:pt idx="702">
                  <c:v>0.81749999999999989</c:v>
                </c:pt>
                <c:pt idx="703">
                  <c:v>0.81869999999999998</c:v>
                </c:pt>
                <c:pt idx="704">
                  <c:v>0.82</c:v>
                </c:pt>
                <c:pt idx="705">
                  <c:v>0.82129999999999992</c:v>
                </c:pt>
                <c:pt idx="706">
                  <c:v>0.8224999999999999</c:v>
                </c:pt>
                <c:pt idx="707">
                  <c:v>0.82379999999999998</c:v>
                </c:pt>
                <c:pt idx="708">
                  <c:v>0.82499999999999996</c:v>
                </c:pt>
                <c:pt idx="709">
                  <c:v>0.82629999999999992</c:v>
                </c:pt>
                <c:pt idx="710">
                  <c:v>0.8274999999999999</c:v>
                </c:pt>
                <c:pt idx="711">
                  <c:v>0.82879999999999998</c:v>
                </c:pt>
                <c:pt idx="712">
                  <c:v>0.83</c:v>
                </c:pt>
                <c:pt idx="713">
                  <c:v>0.83129999999999993</c:v>
                </c:pt>
                <c:pt idx="714">
                  <c:v>0.83249999999999991</c:v>
                </c:pt>
                <c:pt idx="715">
                  <c:v>0.8337</c:v>
                </c:pt>
                <c:pt idx="716">
                  <c:v>0.83499999999999996</c:v>
                </c:pt>
                <c:pt idx="717">
                  <c:v>0.83619999999999994</c:v>
                </c:pt>
                <c:pt idx="718">
                  <c:v>0.83749999999999991</c:v>
                </c:pt>
                <c:pt idx="719">
                  <c:v>0.83879999999999999</c:v>
                </c:pt>
                <c:pt idx="720">
                  <c:v>0.84</c:v>
                </c:pt>
                <c:pt idx="721">
                  <c:v>0.84129999999999994</c:v>
                </c:pt>
                <c:pt idx="722">
                  <c:v>0.84249999999999992</c:v>
                </c:pt>
                <c:pt idx="723">
                  <c:v>0.84379999999999999</c:v>
                </c:pt>
                <c:pt idx="724">
                  <c:v>0.84499999999999997</c:v>
                </c:pt>
                <c:pt idx="725">
                  <c:v>0.84629999999999994</c:v>
                </c:pt>
                <c:pt idx="726">
                  <c:v>0.84749999999999992</c:v>
                </c:pt>
                <c:pt idx="727">
                  <c:v>0.8488</c:v>
                </c:pt>
                <c:pt idx="728">
                  <c:v>0.85</c:v>
                </c:pt>
                <c:pt idx="729">
                  <c:v>0.85129999999999995</c:v>
                </c:pt>
                <c:pt idx="730">
                  <c:v>0.85249999999999992</c:v>
                </c:pt>
                <c:pt idx="731">
                  <c:v>0.85379999999999989</c:v>
                </c:pt>
                <c:pt idx="732">
                  <c:v>0.85499999999999998</c:v>
                </c:pt>
                <c:pt idx="733">
                  <c:v>0.85629999999999995</c:v>
                </c:pt>
                <c:pt idx="734">
                  <c:v>0.85749999999999993</c:v>
                </c:pt>
                <c:pt idx="735">
                  <c:v>0.8587999999999999</c:v>
                </c:pt>
                <c:pt idx="736">
                  <c:v>0.86</c:v>
                </c:pt>
                <c:pt idx="737">
                  <c:v>0.86129999999999995</c:v>
                </c:pt>
                <c:pt idx="738">
                  <c:v>0.86249999999999993</c:v>
                </c:pt>
                <c:pt idx="739">
                  <c:v>0.86369999999999991</c:v>
                </c:pt>
                <c:pt idx="740">
                  <c:v>0.86499999999999999</c:v>
                </c:pt>
                <c:pt idx="741">
                  <c:v>0.86629999999999996</c:v>
                </c:pt>
                <c:pt idx="742">
                  <c:v>0.86749999999999994</c:v>
                </c:pt>
                <c:pt idx="743">
                  <c:v>0.86869999999999992</c:v>
                </c:pt>
                <c:pt idx="744">
                  <c:v>0.87</c:v>
                </c:pt>
                <c:pt idx="745">
                  <c:v>0.87129999999999996</c:v>
                </c:pt>
                <c:pt idx="746">
                  <c:v>0.87249999999999994</c:v>
                </c:pt>
                <c:pt idx="747">
                  <c:v>0.87379999999999991</c:v>
                </c:pt>
                <c:pt idx="748">
                  <c:v>0.875</c:v>
                </c:pt>
                <c:pt idx="749">
                  <c:v>0.87629999999999997</c:v>
                </c:pt>
                <c:pt idx="750">
                  <c:v>0.87749999999999995</c:v>
                </c:pt>
                <c:pt idx="751">
                  <c:v>0.87879999999999991</c:v>
                </c:pt>
                <c:pt idx="752">
                  <c:v>0.87999999999999989</c:v>
                </c:pt>
                <c:pt idx="753">
                  <c:v>0.88129999999999997</c:v>
                </c:pt>
                <c:pt idx="754">
                  <c:v>0.88249999999999995</c:v>
                </c:pt>
                <c:pt idx="755">
                  <c:v>0.88379999999999992</c:v>
                </c:pt>
                <c:pt idx="756">
                  <c:v>0.8849999999999999</c:v>
                </c:pt>
                <c:pt idx="757">
                  <c:v>0.88629999999999998</c:v>
                </c:pt>
                <c:pt idx="758">
                  <c:v>0.88749999999999996</c:v>
                </c:pt>
                <c:pt idx="759">
                  <c:v>0.88879999999999992</c:v>
                </c:pt>
                <c:pt idx="760">
                  <c:v>0.8899999999999999</c:v>
                </c:pt>
                <c:pt idx="761">
                  <c:v>0.89129999999999998</c:v>
                </c:pt>
                <c:pt idx="762">
                  <c:v>0.89249999999999996</c:v>
                </c:pt>
                <c:pt idx="763">
                  <c:v>0.89379999999999993</c:v>
                </c:pt>
                <c:pt idx="764">
                  <c:v>0.89499999999999991</c:v>
                </c:pt>
                <c:pt idx="765">
                  <c:v>0.89629999999999999</c:v>
                </c:pt>
                <c:pt idx="766">
                  <c:v>0.89749999999999996</c:v>
                </c:pt>
                <c:pt idx="767">
                  <c:v>0.89879999999999993</c:v>
                </c:pt>
                <c:pt idx="768">
                  <c:v>0.89999999999999991</c:v>
                </c:pt>
                <c:pt idx="769">
                  <c:v>0.9012</c:v>
                </c:pt>
                <c:pt idx="770">
                  <c:v>0.90249999999999997</c:v>
                </c:pt>
                <c:pt idx="771">
                  <c:v>0.90379999999999994</c:v>
                </c:pt>
                <c:pt idx="772">
                  <c:v>0.90499999999999992</c:v>
                </c:pt>
                <c:pt idx="773">
                  <c:v>0.90619999999999989</c:v>
                </c:pt>
                <c:pt idx="774">
                  <c:v>0.90749999999999997</c:v>
                </c:pt>
                <c:pt idx="775">
                  <c:v>0.90879999999999994</c:v>
                </c:pt>
                <c:pt idx="776">
                  <c:v>0.90999999999999992</c:v>
                </c:pt>
                <c:pt idx="777">
                  <c:v>0.9113</c:v>
                </c:pt>
                <c:pt idx="778">
                  <c:v>0.91249999999999998</c:v>
                </c:pt>
                <c:pt idx="779">
                  <c:v>0.91379999999999995</c:v>
                </c:pt>
                <c:pt idx="780">
                  <c:v>0.91499999999999992</c:v>
                </c:pt>
                <c:pt idx="781">
                  <c:v>0.91629999999999989</c:v>
                </c:pt>
                <c:pt idx="782">
                  <c:v>0.91749999999999998</c:v>
                </c:pt>
                <c:pt idx="783">
                  <c:v>0.91879999999999995</c:v>
                </c:pt>
                <c:pt idx="784">
                  <c:v>0.91999999999999993</c:v>
                </c:pt>
                <c:pt idx="785">
                  <c:v>0.9212999999999999</c:v>
                </c:pt>
                <c:pt idx="786">
                  <c:v>0.92249999999999999</c:v>
                </c:pt>
                <c:pt idx="787">
                  <c:v>0.92379999999999995</c:v>
                </c:pt>
                <c:pt idx="788">
                  <c:v>0.92499999999999993</c:v>
                </c:pt>
                <c:pt idx="789">
                  <c:v>0.9262999999999999</c:v>
                </c:pt>
                <c:pt idx="790">
                  <c:v>0.92749999999999999</c:v>
                </c:pt>
                <c:pt idx="791">
                  <c:v>0.92879999999999996</c:v>
                </c:pt>
                <c:pt idx="792">
                  <c:v>0.92999999999999994</c:v>
                </c:pt>
                <c:pt idx="793">
                  <c:v>0.93129999999999991</c:v>
                </c:pt>
                <c:pt idx="794">
                  <c:v>0.9325</c:v>
                </c:pt>
                <c:pt idx="795">
                  <c:v>0.93379999999999996</c:v>
                </c:pt>
                <c:pt idx="796">
                  <c:v>0.93499999999999994</c:v>
                </c:pt>
                <c:pt idx="797">
                  <c:v>0.93629999999999991</c:v>
                </c:pt>
                <c:pt idx="798">
                  <c:v>0.9375</c:v>
                </c:pt>
                <c:pt idx="799">
                  <c:v>0.93879999999999997</c:v>
                </c:pt>
                <c:pt idx="800">
                  <c:v>0.94</c:v>
                </c:pt>
                <c:pt idx="801">
                  <c:v>0.94120000000000004</c:v>
                </c:pt>
                <c:pt idx="802">
                  <c:v>0.94249999999999989</c:v>
                </c:pt>
                <c:pt idx="803">
                  <c:v>0.94379999999999997</c:v>
                </c:pt>
                <c:pt idx="804">
                  <c:v>0.94499999999999984</c:v>
                </c:pt>
                <c:pt idx="805">
                  <c:v>0.94629999999999992</c:v>
                </c:pt>
                <c:pt idx="806">
                  <c:v>0.94750000000000001</c:v>
                </c:pt>
                <c:pt idx="807">
                  <c:v>0.94879999999999987</c:v>
                </c:pt>
                <c:pt idx="808">
                  <c:v>0.95</c:v>
                </c:pt>
                <c:pt idx="809">
                  <c:v>0.95130000000000003</c:v>
                </c:pt>
                <c:pt idx="810">
                  <c:v>0.9524999999999999</c:v>
                </c:pt>
                <c:pt idx="811">
                  <c:v>0.95379999999999998</c:v>
                </c:pt>
                <c:pt idx="812">
                  <c:v>0.95499999999999985</c:v>
                </c:pt>
                <c:pt idx="813">
                  <c:v>0.95629999999999993</c:v>
                </c:pt>
                <c:pt idx="814">
                  <c:v>0.95750000000000002</c:v>
                </c:pt>
                <c:pt idx="815">
                  <c:v>0.95879999999999987</c:v>
                </c:pt>
                <c:pt idx="816">
                  <c:v>0.96</c:v>
                </c:pt>
                <c:pt idx="817">
                  <c:v>0.96130000000000004</c:v>
                </c:pt>
                <c:pt idx="818">
                  <c:v>0.96249999999999991</c:v>
                </c:pt>
                <c:pt idx="819">
                  <c:v>0.96379999999999999</c:v>
                </c:pt>
                <c:pt idx="820">
                  <c:v>0.96499999999999986</c:v>
                </c:pt>
                <c:pt idx="821">
                  <c:v>0.96629999999999994</c:v>
                </c:pt>
                <c:pt idx="822">
                  <c:v>0.96750000000000003</c:v>
                </c:pt>
                <c:pt idx="823">
                  <c:v>0.96869999999999989</c:v>
                </c:pt>
                <c:pt idx="824">
                  <c:v>0.97</c:v>
                </c:pt>
                <c:pt idx="825">
                  <c:v>0.97130000000000005</c:v>
                </c:pt>
                <c:pt idx="826">
                  <c:v>0.97249999999999992</c:v>
                </c:pt>
                <c:pt idx="827">
                  <c:v>0.97370000000000001</c:v>
                </c:pt>
                <c:pt idx="828">
                  <c:v>0.97499999999999987</c:v>
                </c:pt>
                <c:pt idx="829">
                  <c:v>0.97629999999999995</c:v>
                </c:pt>
                <c:pt idx="830">
                  <c:v>0.97750000000000004</c:v>
                </c:pt>
                <c:pt idx="831">
                  <c:v>0.97879999999999989</c:v>
                </c:pt>
                <c:pt idx="832">
                  <c:v>0.98</c:v>
                </c:pt>
                <c:pt idx="833">
                  <c:v>0.98129999999999984</c:v>
                </c:pt>
                <c:pt idx="834">
                  <c:v>0.98249999999999993</c:v>
                </c:pt>
                <c:pt idx="835">
                  <c:v>0.98380000000000001</c:v>
                </c:pt>
                <c:pt idx="836">
                  <c:v>0.98499999999999988</c:v>
                </c:pt>
                <c:pt idx="837">
                  <c:v>0.98629999999999995</c:v>
                </c:pt>
                <c:pt idx="838">
                  <c:v>0.98750000000000004</c:v>
                </c:pt>
                <c:pt idx="839">
                  <c:v>0.9887999999999999</c:v>
                </c:pt>
                <c:pt idx="840">
                  <c:v>0.99</c:v>
                </c:pt>
                <c:pt idx="841">
                  <c:v>0.99129999999999985</c:v>
                </c:pt>
                <c:pt idx="842">
                  <c:v>0.99249999999999994</c:v>
                </c:pt>
                <c:pt idx="843">
                  <c:v>0.99380000000000002</c:v>
                </c:pt>
                <c:pt idx="844">
                  <c:v>0.99499999999999988</c:v>
                </c:pt>
                <c:pt idx="845">
                  <c:v>0.99629999999999996</c:v>
                </c:pt>
                <c:pt idx="846">
                  <c:v>0.99750000000000005</c:v>
                </c:pt>
                <c:pt idx="847">
                  <c:v>0.99879999999999991</c:v>
                </c:pt>
                <c:pt idx="848">
                  <c:v>1</c:v>
                </c:pt>
                <c:pt idx="849">
                  <c:v>1.0012999999999999</c:v>
                </c:pt>
                <c:pt idx="850">
                  <c:v>1.0024999999999999</c:v>
                </c:pt>
                <c:pt idx="851">
                  <c:v>1.0038</c:v>
                </c:pt>
                <c:pt idx="852">
                  <c:v>1.0049999999999999</c:v>
                </c:pt>
                <c:pt idx="853">
                  <c:v>1.0062</c:v>
                </c:pt>
                <c:pt idx="854">
                  <c:v>1.0074999999999998</c:v>
                </c:pt>
                <c:pt idx="855">
                  <c:v>1.0087999999999999</c:v>
                </c:pt>
                <c:pt idx="856">
                  <c:v>1.01</c:v>
                </c:pt>
                <c:pt idx="857">
                  <c:v>1.0111999999999999</c:v>
                </c:pt>
                <c:pt idx="858">
                  <c:v>1.0125</c:v>
                </c:pt>
                <c:pt idx="859">
                  <c:v>1.0138</c:v>
                </c:pt>
                <c:pt idx="860">
                  <c:v>1.0149999999999999</c:v>
                </c:pt>
                <c:pt idx="861">
                  <c:v>1.0163</c:v>
                </c:pt>
                <c:pt idx="862">
                  <c:v>1.0174999999999998</c:v>
                </c:pt>
                <c:pt idx="863">
                  <c:v>1.0187999999999999</c:v>
                </c:pt>
                <c:pt idx="864">
                  <c:v>1.02</c:v>
                </c:pt>
                <c:pt idx="865">
                  <c:v>1.0212999999999999</c:v>
                </c:pt>
                <c:pt idx="866">
                  <c:v>1.0225</c:v>
                </c:pt>
                <c:pt idx="867">
                  <c:v>1.0238</c:v>
                </c:pt>
                <c:pt idx="868">
                  <c:v>1.0249999999999999</c:v>
                </c:pt>
                <c:pt idx="869">
                  <c:v>1.0263</c:v>
                </c:pt>
                <c:pt idx="870">
                  <c:v>1.0274999999999999</c:v>
                </c:pt>
                <c:pt idx="871">
                  <c:v>1.0287999999999999</c:v>
                </c:pt>
                <c:pt idx="872">
                  <c:v>1.03</c:v>
                </c:pt>
                <c:pt idx="873">
                  <c:v>1.0312999999999999</c:v>
                </c:pt>
                <c:pt idx="874">
                  <c:v>1.0325</c:v>
                </c:pt>
                <c:pt idx="875">
                  <c:v>1.0338000000000001</c:v>
                </c:pt>
                <c:pt idx="876">
                  <c:v>1.0349999999999999</c:v>
                </c:pt>
                <c:pt idx="877">
                  <c:v>1.0363</c:v>
                </c:pt>
                <c:pt idx="878">
                  <c:v>1.0374999999999999</c:v>
                </c:pt>
                <c:pt idx="879">
                  <c:v>1.0387999999999999</c:v>
                </c:pt>
                <c:pt idx="880">
                  <c:v>1.04</c:v>
                </c:pt>
                <c:pt idx="881">
                  <c:v>1.0412999999999999</c:v>
                </c:pt>
                <c:pt idx="882">
                  <c:v>1.0425</c:v>
                </c:pt>
                <c:pt idx="883">
                  <c:v>1.0437999999999998</c:v>
                </c:pt>
                <c:pt idx="884">
                  <c:v>1.0449999999999999</c:v>
                </c:pt>
                <c:pt idx="885">
                  <c:v>1.0463</c:v>
                </c:pt>
                <c:pt idx="886">
                  <c:v>1.0474999999999999</c:v>
                </c:pt>
                <c:pt idx="887">
                  <c:v>1.0488</c:v>
                </c:pt>
                <c:pt idx="888">
                  <c:v>1.05</c:v>
                </c:pt>
                <c:pt idx="889">
                  <c:v>1.0512999999999999</c:v>
                </c:pt>
                <c:pt idx="890">
                  <c:v>1.0525</c:v>
                </c:pt>
                <c:pt idx="891">
                  <c:v>1.0537999999999998</c:v>
                </c:pt>
                <c:pt idx="892">
                  <c:v>1.0549999999999999</c:v>
                </c:pt>
                <c:pt idx="893">
                  <c:v>1.0563</c:v>
                </c:pt>
                <c:pt idx="894">
                  <c:v>1.0574999999999999</c:v>
                </c:pt>
                <c:pt idx="895">
                  <c:v>1.0588</c:v>
                </c:pt>
                <c:pt idx="896">
                  <c:v>1.06</c:v>
                </c:pt>
                <c:pt idx="897">
                  <c:v>1.0612999999999999</c:v>
                </c:pt>
                <c:pt idx="898">
                  <c:v>1.0625</c:v>
                </c:pt>
                <c:pt idx="899">
                  <c:v>1.0637999999999999</c:v>
                </c:pt>
                <c:pt idx="900">
                  <c:v>1.0649999999999999</c:v>
                </c:pt>
                <c:pt idx="901">
                  <c:v>1.0663</c:v>
                </c:pt>
                <c:pt idx="902">
                  <c:v>1.0674999999999999</c:v>
                </c:pt>
                <c:pt idx="903">
                  <c:v>1.0688</c:v>
                </c:pt>
                <c:pt idx="904">
                  <c:v>1.0699999999999998</c:v>
                </c:pt>
                <c:pt idx="905">
                  <c:v>1.0712999999999999</c:v>
                </c:pt>
                <c:pt idx="906">
                  <c:v>1.0725</c:v>
                </c:pt>
                <c:pt idx="907">
                  <c:v>1.0736999999999999</c:v>
                </c:pt>
                <c:pt idx="908">
                  <c:v>1.075</c:v>
                </c:pt>
                <c:pt idx="909">
                  <c:v>1.0762</c:v>
                </c:pt>
                <c:pt idx="910">
                  <c:v>1.0774999999999999</c:v>
                </c:pt>
                <c:pt idx="911">
                  <c:v>1.0788</c:v>
                </c:pt>
                <c:pt idx="912">
                  <c:v>1.0799999999999998</c:v>
                </c:pt>
                <c:pt idx="913">
                  <c:v>1.0812999999999999</c:v>
                </c:pt>
                <c:pt idx="914">
                  <c:v>1.0825</c:v>
                </c:pt>
                <c:pt idx="915">
                  <c:v>1.0837999999999999</c:v>
                </c:pt>
                <c:pt idx="916">
                  <c:v>1.085</c:v>
                </c:pt>
                <c:pt idx="917">
                  <c:v>1.0863</c:v>
                </c:pt>
                <c:pt idx="918">
                  <c:v>1.0874999999999999</c:v>
                </c:pt>
                <c:pt idx="919">
                  <c:v>1.0888</c:v>
                </c:pt>
                <c:pt idx="920">
                  <c:v>1.0899999999999999</c:v>
                </c:pt>
                <c:pt idx="921">
                  <c:v>1.0912999999999999</c:v>
                </c:pt>
                <c:pt idx="922">
                  <c:v>1.0925</c:v>
                </c:pt>
                <c:pt idx="923">
                  <c:v>1.0937999999999999</c:v>
                </c:pt>
                <c:pt idx="924">
                  <c:v>1.095</c:v>
                </c:pt>
                <c:pt idx="925">
                  <c:v>1.0963000000000001</c:v>
                </c:pt>
                <c:pt idx="926">
                  <c:v>1.0974999999999999</c:v>
                </c:pt>
                <c:pt idx="927">
                  <c:v>1.0988</c:v>
                </c:pt>
                <c:pt idx="928">
                  <c:v>1.0999999999999999</c:v>
                </c:pt>
                <c:pt idx="929">
                  <c:v>1.1012999999999999</c:v>
                </c:pt>
                <c:pt idx="930">
                  <c:v>1.1025</c:v>
                </c:pt>
                <c:pt idx="931">
                  <c:v>1.1037999999999999</c:v>
                </c:pt>
                <c:pt idx="932">
                  <c:v>1.105</c:v>
                </c:pt>
                <c:pt idx="933">
                  <c:v>1.1062999999999998</c:v>
                </c:pt>
                <c:pt idx="934">
                  <c:v>1.1074999999999999</c:v>
                </c:pt>
                <c:pt idx="935">
                  <c:v>1.1087</c:v>
                </c:pt>
                <c:pt idx="936">
                  <c:v>1.1099999999999999</c:v>
                </c:pt>
                <c:pt idx="937">
                  <c:v>1.1113</c:v>
                </c:pt>
                <c:pt idx="938">
                  <c:v>1.1125</c:v>
                </c:pt>
                <c:pt idx="939">
                  <c:v>1.1137999999999999</c:v>
                </c:pt>
                <c:pt idx="940">
                  <c:v>1.115</c:v>
                </c:pt>
                <c:pt idx="941">
                  <c:v>1.1161999999999999</c:v>
                </c:pt>
                <c:pt idx="942">
                  <c:v>1.1174999999999999</c:v>
                </c:pt>
                <c:pt idx="943">
                  <c:v>1.1187</c:v>
                </c:pt>
                <c:pt idx="944">
                  <c:v>1.1199999999999999</c:v>
                </c:pt>
                <c:pt idx="945">
                  <c:v>1.1213</c:v>
                </c:pt>
                <c:pt idx="946">
                  <c:v>1.1225000000000001</c:v>
                </c:pt>
                <c:pt idx="947">
                  <c:v>1.1237999999999999</c:v>
                </c:pt>
                <c:pt idx="948">
                  <c:v>1.125</c:v>
                </c:pt>
                <c:pt idx="949">
                  <c:v>1.1262999999999999</c:v>
                </c:pt>
                <c:pt idx="950">
                  <c:v>1.1274999999999999</c:v>
                </c:pt>
                <c:pt idx="951">
                  <c:v>1.1288</c:v>
                </c:pt>
                <c:pt idx="952">
                  <c:v>1.1299999999999999</c:v>
                </c:pt>
                <c:pt idx="953">
                  <c:v>1.1313</c:v>
                </c:pt>
                <c:pt idx="954">
                  <c:v>1.1324999999999998</c:v>
                </c:pt>
                <c:pt idx="955">
                  <c:v>1.1337999999999999</c:v>
                </c:pt>
                <c:pt idx="956">
                  <c:v>1.135</c:v>
                </c:pt>
                <c:pt idx="957">
                  <c:v>1.1362999999999999</c:v>
                </c:pt>
                <c:pt idx="958">
                  <c:v>1.1375</c:v>
                </c:pt>
                <c:pt idx="959">
                  <c:v>1.1388</c:v>
                </c:pt>
                <c:pt idx="960">
                  <c:v>1.1399999999999999</c:v>
                </c:pt>
                <c:pt idx="961">
                  <c:v>1.1412</c:v>
                </c:pt>
                <c:pt idx="962">
                  <c:v>1.1424999999999998</c:v>
                </c:pt>
                <c:pt idx="963">
                  <c:v>1.1437999999999999</c:v>
                </c:pt>
                <c:pt idx="964">
                  <c:v>1.145</c:v>
                </c:pt>
                <c:pt idx="965">
                  <c:v>1.1462999999999999</c:v>
                </c:pt>
                <c:pt idx="966">
                  <c:v>1.1475</c:v>
                </c:pt>
                <c:pt idx="967">
                  <c:v>1.1488</c:v>
                </c:pt>
                <c:pt idx="968">
                  <c:v>1.1499999999999999</c:v>
                </c:pt>
                <c:pt idx="969">
                  <c:v>1.1512</c:v>
                </c:pt>
                <c:pt idx="970">
                  <c:v>1.1524999999999999</c:v>
                </c:pt>
                <c:pt idx="971">
                  <c:v>1.1536999999999999</c:v>
                </c:pt>
                <c:pt idx="972">
                  <c:v>1.155</c:v>
                </c:pt>
                <c:pt idx="973">
                  <c:v>1.1562999999999999</c:v>
                </c:pt>
                <c:pt idx="974">
                  <c:v>1.1575</c:v>
                </c:pt>
                <c:pt idx="975">
                  <c:v>1.1588000000000001</c:v>
                </c:pt>
                <c:pt idx="976">
                  <c:v>1.1599999999999999</c:v>
                </c:pt>
                <c:pt idx="977">
                  <c:v>1.1613</c:v>
                </c:pt>
                <c:pt idx="978">
                  <c:v>1.1624999999999999</c:v>
                </c:pt>
                <c:pt idx="979">
                  <c:v>1.1637999999999999</c:v>
                </c:pt>
                <c:pt idx="980">
                  <c:v>1.165</c:v>
                </c:pt>
                <c:pt idx="981">
                  <c:v>1.1662999999999999</c:v>
                </c:pt>
                <c:pt idx="982">
                  <c:v>1.1675</c:v>
                </c:pt>
                <c:pt idx="983">
                  <c:v>1.1687999999999998</c:v>
                </c:pt>
                <c:pt idx="984">
                  <c:v>1.17</c:v>
                </c:pt>
                <c:pt idx="985">
                  <c:v>1.1713</c:v>
                </c:pt>
                <c:pt idx="986">
                  <c:v>1.1724999999999999</c:v>
                </c:pt>
                <c:pt idx="987">
                  <c:v>1.1738</c:v>
                </c:pt>
                <c:pt idx="988">
                  <c:v>1.175</c:v>
                </c:pt>
                <c:pt idx="989">
                  <c:v>1.1762999999999999</c:v>
                </c:pt>
                <c:pt idx="990">
                  <c:v>1.1775</c:v>
                </c:pt>
                <c:pt idx="991">
                  <c:v>1.1787999999999998</c:v>
                </c:pt>
                <c:pt idx="992">
                  <c:v>1.18</c:v>
                </c:pt>
                <c:pt idx="993">
                  <c:v>1.1813</c:v>
                </c:pt>
                <c:pt idx="994">
                  <c:v>1.1824999999999999</c:v>
                </c:pt>
                <c:pt idx="995">
                  <c:v>1.1837</c:v>
                </c:pt>
                <c:pt idx="996">
                  <c:v>1.1850000000000001</c:v>
                </c:pt>
                <c:pt idx="997">
                  <c:v>1.1861999999999999</c:v>
                </c:pt>
                <c:pt idx="998">
                  <c:v>1.1875</c:v>
                </c:pt>
                <c:pt idx="999">
                  <c:v>1.1887999999999999</c:v>
                </c:pt>
                <c:pt idx="1000">
                  <c:v>1.19</c:v>
                </c:pt>
                <c:pt idx="1001">
                  <c:v>1.1913</c:v>
                </c:pt>
                <c:pt idx="1002">
                  <c:v>1.1924999999999999</c:v>
                </c:pt>
                <c:pt idx="1003">
                  <c:v>1.1938</c:v>
                </c:pt>
                <c:pt idx="1004">
                  <c:v>1.1949999999999998</c:v>
                </c:pt>
                <c:pt idx="1005">
                  <c:v>1.1962999999999999</c:v>
                </c:pt>
                <c:pt idx="1006">
                  <c:v>1.1975</c:v>
                </c:pt>
                <c:pt idx="1007">
                  <c:v>1.1987999999999999</c:v>
                </c:pt>
                <c:pt idx="1008">
                  <c:v>1.2</c:v>
                </c:pt>
                <c:pt idx="1009">
                  <c:v>1.2013</c:v>
                </c:pt>
                <c:pt idx="1010">
                  <c:v>1.2024999999999999</c:v>
                </c:pt>
                <c:pt idx="1011">
                  <c:v>1.2038</c:v>
                </c:pt>
                <c:pt idx="1012">
                  <c:v>1.2049999999999998</c:v>
                </c:pt>
                <c:pt idx="1013">
                  <c:v>1.2062999999999999</c:v>
                </c:pt>
                <c:pt idx="1014">
                  <c:v>1.2075</c:v>
                </c:pt>
                <c:pt idx="1015">
                  <c:v>1.2086999999999999</c:v>
                </c:pt>
                <c:pt idx="1016">
                  <c:v>1.21</c:v>
                </c:pt>
                <c:pt idx="1017">
                  <c:v>1.2113</c:v>
                </c:pt>
                <c:pt idx="1018">
                  <c:v>1.2124999999999999</c:v>
                </c:pt>
                <c:pt idx="1019">
                  <c:v>1.2138</c:v>
                </c:pt>
                <c:pt idx="1020">
                  <c:v>1.2149999999999999</c:v>
                </c:pt>
                <c:pt idx="1021">
                  <c:v>1.2162999999999999</c:v>
                </c:pt>
                <c:pt idx="1022">
                  <c:v>1.2175</c:v>
                </c:pt>
                <c:pt idx="1023">
                  <c:v>1.2186999999999999</c:v>
                </c:pt>
                <c:pt idx="1024">
                  <c:v>1.22</c:v>
                </c:pt>
                <c:pt idx="1025">
                  <c:v>1.2213000000000001</c:v>
                </c:pt>
                <c:pt idx="1026">
                  <c:v>1.2224999999999999</c:v>
                </c:pt>
                <c:pt idx="1027">
                  <c:v>1.2238</c:v>
                </c:pt>
                <c:pt idx="1028">
                  <c:v>1.2249999999999999</c:v>
                </c:pt>
                <c:pt idx="1029">
                  <c:v>1.2262999999999999</c:v>
                </c:pt>
                <c:pt idx="1030">
                  <c:v>1.2275</c:v>
                </c:pt>
                <c:pt idx="1031">
                  <c:v>1.2287999999999999</c:v>
                </c:pt>
                <c:pt idx="1032">
                  <c:v>1.23</c:v>
                </c:pt>
                <c:pt idx="1033">
                  <c:v>1.2312999999999998</c:v>
                </c:pt>
                <c:pt idx="1034">
                  <c:v>1.2324999999999999</c:v>
                </c:pt>
                <c:pt idx="1035">
                  <c:v>1.2338</c:v>
                </c:pt>
                <c:pt idx="1036">
                  <c:v>1.2349999999999999</c:v>
                </c:pt>
                <c:pt idx="1037">
                  <c:v>1.2363</c:v>
                </c:pt>
                <c:pt idx="1038">
                  <c:v>1.2375</c:v>
                </c:pt>
                <c:pt idx="1039">
                  <c:v>1.2387999999999999</c:v>
                </c:pt>
                <c:pt idx="1040">
                  <c:v>1.24</c:v>
                </c:pt>
                <c:pt idx="1041">
                  <c:v>1.2412999999999998</c:v>
                </c:pt>
                <c:pt idx="1042">
                  <c:v>1.2424999999999999</c:v>
                </c:pt>
                <c:pt idx="1043">
                  <c:v>1.2438</c:v>
                </c:pt>
                <c:pt idx="1044">
                  <c:v>1.2449999999999999</c:v>
                </c:pt>
                <c:pt idx="1045">
                  <c:v>1.2463</c:v>
                </c:pt>
                <c:pt idx="1046">
                  <c:v>1.2475000000000001</c:v>
                </c:pt>
                <c:pt idx="1047">
                  <c:v>1.2487999999999999</c:v>
                </c:pt>
                <c:pt idx="1048">
                  <c:v>1.25</c:v>
                </c:pt>
                <c:pt idx="1049">
                  <c:v>1.2511999999999999</c:v>
                </c:pt>
                <c:pt idx="1050">
                  <c:v>1.2524999999999999</c:v>
                </c:pt>
                <c:pt idx="1051">
                  <c:v>1.2538</c:v>
                </c:pt>
                <c:pt idx="1052">
                  <c:v>1.2549999999999999</c:v>
                </c:pt>
                <c:pt idx="1053">
                  <c:v>1.2563</c:v>
                </c:pt>
                <c:pt idx="1054">
                  <c:v>1.2574999999999998</c:v>
                </c:pt>
                <c:pt idx="1055">
                  <c:v>1.2587999999999999</c:v>
                </c:pt>
                <c:pt idx="1056">
                  <c:v>1.26</c:v>
                </c:pt>
                <c:pt idx="1057">
                  <c:v>1.2612999999999999</c:v>
                </c:pt>
                <c:pt idx="1058">
                  <c:v>1.2625</c:v>
                </c:pt>
                <c:pt idx="1059">
                  <c:v>1.2638</c:v>
                </c:pt>
                <c:pt idx="1060">
                  <c:v>1.2649999999999999</c:v>
                </c:pt>
                <c:pt idx="1061">
                  <c:v>1.2663</c:v>
                </c:pt>
                <c:pt idx="1062">
                  <c:v>1.2674999999999998</c:v>
                </c:pt>
                <c:pt idx="1063">
                  <c:v>1.2687999999999999</c:v>
                </c:pt>
                <c:pt idx="1064">
                  <c:v>1.27</c:v>
                </c:pt>
                <c:pt idx="1065">
                  <c:v>1.2712999999999999</c:v>
                </c:pt>
                <c:pt idx="1066">
                  <c:v>1.2725</c:v>
                </c:pt>
                <c:pt idx="1067">
                  <c:v>1.2738</c:v>
                </c:pt>
                <c:pt idx="1068">
                  <c:v>1.2749999999999999</c:v>
                </c:pt>
                <c:pt idx="1069">
                  <c:v>1.2763</c:v>
                </c:pt>
                <c:pt idx="1070">
                  <c:v>1.2774999999999999</c:v>
                </c:pt>
                <c:pt idx="1071">
                  <c:v>1.2787999999999999</c:v>
                </c:pt>
                <c:pt idx="1072">
                  <c:v>1.28</c:v>
                </c:pt>
                <c:pt idx="1073">
                  <c:v>1.2812999999999999</c:v>
                </c:pt>
                <c:pt idx="1074">
                  <c:v>1.2825</c:v>
                </c:pt>
                <c:pt idx="1075">
                  <c:v>1.2838000000000001</c:v>
                </c:pt>
                <c:pt idx="1076">
                  <c:v>1.2849999999999999</c:v>
                </c:pt>
                <c:pt idx="1077">
                  <c:v>1.2863</c:v>
                </c:pt>
                <c:pt idx="1078">
                  <c:v>1.2874999999999999</c:v>
                </c:pt>
                <c:pt idx="1079">
                  <c:v>1.2887999999999999</c:v>
                </c:pt>
                <c:pt idx="1080">
                  <c:v>1.29</c:v>
                </c:pt>
                <c:pt idx="1081">
                  <c:v>1.2912999999999999</c:v>
                </c:pt>
                <c:pt idx="1082">
                  <c:v>1.2925</c:v>
                </c:pt>
                <c:pt idx="1083">
                  <c:v>1.2936999999999999</c:v>
                </c:pt>
                <c:pt idx="1084">
                  <c:v>1.2949999999999999</c:v>
                </c:pt>
                <c:pt idx="1085">
                  <c:v>1.2963</c:v>
                </c:pt>
                <c:pt idx="1086">
                  <c:v>1.2974999999999999</c:v>
                </c:pt>
                <c:pt idx="1087">
                  <c:v>1.2988</c:v>
                </c:pt>
                <c:pt idx="1088">
                  <c:v>1.3</c:v>
                </c:pt>
                <c:pt idx="1089">
                  <c:v>1.3012999999999999</c:v>
                </c:pt>
                <c:pt idx="1090">
                  <c:v>1.3025</c:v>
                </c:pt>
                <c:pt idx="1091">
                  <c:v>1.3037999999999998</c:v>
                </c:pt>
                <c:pt idx="1092">
                  <c:v>1.3049999999999999</c:v>
                </c:pt>
                <c:pt idx="1093">
                  <c:v>1.3063</c:v>
                </c:pt>
                <c:pt idx="1094">
                  <c:v>1.3074999999999999</c:v>
                </c:pt>
                <c:pt idx="1095">
                  <c:v>1.3088</c:v>
                </c:pt>
                <c:pt idx="1096">
                  <c:v>1.31</c:v>
                </c:pt>
                <c:pt idx="1097">
                  <c:v>1.3112999999999999</c:v>
                </c:pt>
                <c:pt idx="1098">
                  <c:v>1.3125</c:v>
                </c:pt>
                <c:pt idx="1099">
                  <c:v>1.3137999999999999</c:v>
                </c:pt>
                <c:pt idx="1100">
                  <c:v>1.3149999999999999</c:v>
                </c:pt>
                <c:pt idx="1101">
                  <c:v>1.3163</c:v>
                </c:pt>
                <c:pt idx="1102">
                  <c:v>1.3174999999999999</c:v>
                </c:pt>
                <c:pt idx="1103">
                  <c:v>1.3187</c:v>
                </c:pt>
                <c:pt idx="1104">
                  <c:v>1.3199999999999998</c:v>
                </c:pt>
                <c:pt idx="1105">
                  <c:v>1.3212999999999999</c:v>
                </c:pt>
                <c:pt idx="1106">
                  <c:v>1.3225</c:v>
                </c:pt>
                <c:pt idx="1107">
                  <c:v>1.3237999999999999</c:v>
                </c:pt>
                <c:pt idx="1108">
                  <c:v>1.325</c:v>
                </c:pt>
                <c:pt idx="1109">
                  <c:v>1.3263</c:v>
                </c:pt>
                <c:pt idx="1110">
                  <c:v>1.3274999999999999</c:v>
                </c:pt>
                <c:pt idx="1111">
                  <c:v>1.3287</c:v>
                </c:pt>
                <c:pt idx="1112">
                  <c:v>1.3299999999999998</c:v>
                </c:pt>
                <c:pt idx="1113">
                  <c:v>1.3312999999999999</c:v>
                </c:pt>
                <c:pt idx="1114">
                  <c:v>1.3325</c:v>
                </c:pt>
                <c:pt idx="1115">
                  <c:v>1.3337999999999999</c:v>
                </c:pt>
                <c:pt idx="1116">
                  <c:v>1.335</c:v>
                </c:pt>
                <c:pt idx="1117">
                  <c:v>1.3363</c:v>
                </c:pt>
                <c:pt idx="1118">
                  <c:v>1.3374999999999999</c:v>
                </c:pt>
                <c:pt idx="1119">
                  <c:v>1.3388</c:v>
                </c:pt>
                <c:pt idx="1120">
                  <c:v>1.3399999999999999</c:v>
                </c:pt>
                <c:pt idx="1121">
                  <c:v>1.3412999999999999</c:v>
                </c:pt>
                <c:pt idx="1122">
                  <c:v>1.3425</c:v>
                </c:pt>
                <c:pt idx="1123">
                  <c:v>1.3437999999999999</c:v>
                </c:pt>
                <c:pt idx="1124">
                  <c:v>1.345</c:v>
                </c:pt>
                <c:pt idx="1125">
                  <c:v>1.3463000000000001</c:v>
                </c:pt>
                <c:pt idx="1126">
                  <c:v>1.3474999999999999</c:v>
                </c:pt>
                <c:pt idx="1127">
                  <c:v>1.3488</c:v>
                </c:pt>
                <c:pt idx="1128">
                  <c:v>1.3499999999999999</c:v>
                </c:pt>
                <c:pt idx="1129">
                  <c:v>1.3512</c:v>
                </c:pt>
                <c:pt idx="1130">
                  <c:v>1.3525</c:v>
                </c:pt>
                <c:pt idx="1131">
                  <c:v>1.3537999999999999</c:v>
                </c:pt>
                <c:pt idx="1132">
                  <c:v>1.355</c:v>
                </c:pt>
                <c:pt idx="1133">
                  <c:v>1.3562999999999998</c:v>
                </c:pt>
                <c:pt idx="1134">
                  <c:v>1.3574999999999999</c:v>
                </c:pt>
                <c:pt idx="1135">
                  <c:v>1.3588</c:v>
                </c:pt>
                <c:pt idx="1136">
                  <c:v>1.3599999999999999</c:v>
                </c:pt>
                <c:pt idx="1137">
                  <c:v>1.3612</c:v>
                </c:pt>
                <c:pt idx="1138">
                  <c:v>1.3625</c:v>
                </c:pt>
                <c:pt idx="1139">
                  <c:v>1.3637999999999999</c:v>
                </c:pt>
                <c:pt idx="1140">
                  <c:v>1.365</c:v>
                </c:pt>
                <c:pt idx="1141">
                  <c:v>1.3662999999999998</c:v>
                </c:pt>
                <c:pt idx="1142">
                  <c:v>1.3674999999999999</c:v>
                </c:pt>
                <c:pt idx="1143">
                  <c:v>1.3688</c:v>
                </c:pt>
                <c:pt idx="1144">
                  <c:v>1.3699999999999999</c:v>
                </c:pt>
                <c:pt idx="1145">
                  <c:v>1.3713</c:v>
                </c:pt>
                <c:pt idx="1146">
                  <c:v>1.3725000000000001</c:v>
                </c:pt>
                <c:pt idx="1147">
                  <c:v>1.3737999999999999</c:v>
                </c:pt>
                <c:pt idx="1148">
                  <c:v>1.375</c:v>
                </c:pt>
                <c:pt idx="1149">
                  <c:v>1.3762999999999999</c:v>
                </c:pt>
                <c:pt idx="1150">
                  <c:v>1.3774999999999999</c:v>
                </c:pt>
                <c:pt idx="1151">
                  <c:v>1.3788</c:v>
                </c:pt>
                <c:pt idx="1152">
                  <c:v>1.38</c:v>
                </c:pt>
                <c:pt idx="1153">
                  <c:v>1.3813</c:v>
                </c:pt>
                <c:pt idx="1154">
                  <c:v>1.3824999999999998</c:v>
                </c:pt>
                <c:pt idx="1155">
                  <c:v>1.3837999999999999</c:v>
                </c:pt>
                <c:pt idx="1156">
                  <c:v>1.385</c:v>
                </c:pt>
                <c:pt idx="1157">
                  <c:v>1.3862999999999999</c:v>
                </c:pt>
                <c:pt idx="1158">
                  <c:v>1.3875</c:v>
                </c:pt>
                <c:pt idx="1159">
                  <c:v>1.3888</c:v>
                </c:pt>
                <c:pt idx="1160">
                  <c:v>1.39</c:v>
                </c:pt>
                <c:pt idx="1161">
                  <c:v>1.3913</c:v>
                </c:pt>
                <c:pt idx="1162">
                  <c:v>1.3924999999999998</c:v>
                </c:pt>
                <c:pt idx="1163">
                  <c:v>1.3936999999999999</c:v>
                </c:pt>
                <c:pt idx="1164">
                  <c:v>1.395</c:v>
                </c:pt>
                <c:pt idx="1165">
                  <c:v>1.3961999999999999</c:v>
                </c:pt>
                <c:pt idx="1166">
                  <c:v>1.3975</c:v>
                </c:pt>
                <c:pt idx="1167">
                  <c:v>1.3988</c:v>
                </c:pt>
                <c:pt idx="1168">
                  <c:v>1.4</c:v>
                </c:pt>
                <c:pt idx="1169">
                  <c:v>1.4013</c:v>
                </c:pt>
                <c:pt idx="1170">
                  <c:v>1.4024999999999999</c:v>
                </c:pt>
                <c:pt idx="1171">
                  <c:v>1.4037999999999999</c:v>
                </c:pt>
                <c:pt idx="1172">
                  <c:v>1.405</c:v>
                </c:pt>
                <c:pt idx="1173">
                  <c:v>1.4062999999999999</c:v>
                </c:pt>
                <c:pt idx="1174">
                  <c:v>1.4075</c:v>
                </c:pt>
                <c:pt idx="1175">
                  <c:v>1.4088000000000001</c:v>
                </c:pt>
                <c:pt idx="1176">
                  <c:v>1.41</c:v>
                </c:pt>
                <c:pt idx="1177">
                  <c:v>1.4113</c:v>
                </c:pt>
                <c:pt idx="1178">
                  <c:v>1.4124999999999999</c:v>
                </c:pt>
                <c:pt idx="1179">
                  <c:v>1.4137999999999999</c:v>
                </c:pt>
                <c:pt idx="1180">
                  <c:v>1.415</c:v>
                </c:pt>
                <c:pt idx="1181">
                  <c:v>1.4162999999999999</c:v>
                </c:pt>
                <c:pt idx="1182">
                  <c:v>1.4175</c:v>
                </c:pt>
                <c:pt idx="1183">
                  <c:v>1.4187999999999998</c:v>
                </c:pt>
                <c:pt idx="1184">
                  <c:v>1.42</c:v>
                </c:pt>
                <c:pt idx="1185">
                  <c:v>1.4213</c:v>
                </c:pt>
                <c:pt idx="1186">
                  <c:v>1.4224999999999999</c:v>
                </c:pt>
                <c:pt idx="1187">
                  <c:v>1.4238</c:v>
                </c:pt>
                <c:pt idx="1188">
                  <c:v>1.425</c:v>
                </c:pt>
                <c:pt idx="1189">
                  <c:v>1.4262999999999999</c:v>
                </c:pt>
                <c:pt idx="1190">
                  <c:v>1.4275</c:v>
                </c:pt>
                <c:pt idx="1191">
                  <c:v>1.4286999999999999</c:v>
                </c:pt>
                <c:pt idx="1192">
                  <c:v>1.43</c:v>
                </c:pt>
                <c:pt idx="1193">
                  <c:v>1.4313</c:v>
                </c:pt>
                <c:pt idx="1194">
                  <c:v>1.4324999999999999</c:v>
                </c:pt>
                <c:pt idx="1195">
                  <c:v>1.4338</c:v>
                </c:pt>
                <c:pt idx="1196">
                  <c:v>1.4350000000000001</c:v>
                </c:pt>
                <c:pt idx="1197">
                  <c:v>1.4362999999999999</c:v>
                </c:pt>
                <c:pt idx="1198">
                  <c:v>1.4375</c:v>
                </c:pt>
                <c:pt idx="1199">
                  <c:v>1.4387999999999999</c:v>
                </c:pt>
                <c:pt idx="1200">
                  <c:v>1.44</c:v>
                </c:pt>
                <c:pt idx="1201">
                  <c:v>1.4413</c:v>
                </c:pt>
                <c:pt idx="1202">
                  <c:v>1.4424999999999999</c:v>
                </c:pt>
                <c:pt idx="1203">
                  <c:v>1.4438</c:v>
                </c:pt>
                <c:pt idx="1204">
                  <c:v>1.4449999999999998</c:v>
                </c:pt>
                <c:pt idx="1205">
                  <c:v>1.4462999999999999</c:v>
                </c:pt>
                <c:pt idx="1206">
                  <c:v>1.4475</c:v>
                </c:pt>
                <c:pt idx="1207">
                  <c:v>1.4487999999999999</c:v>
                </c:pt>
                <c:pt idx="1208">
                  <c:v>1.45</c:v>
                </c:pt>
                <c:pt idx="1209">
                  <c:v>1.4513</c:v>
                </c:pt>
                <c:pt idx="1210">
                  <c:v>1.4524999999999999</c:v>
                </c:pt>
                <c:pt idx="1211">
                  <c:v>1.4538</c:v>
                </c:pt>
                <c:pt idx="1212">
                  <c:v>1.4549999999999998</c:v>
                </c:pt>
                <c:pt idx="1213">
                  <c:v>1.4562999999999999</c:v>
                </c:pt>
                <c:pt idx="1214">
                  <c:v>1.4575</c:v>
                </c:pt>
                <c:pt idx="1215">
                  <c:v>1.4587999999999999</c:v>
                </c:pt>
                <c:pt idx="1216">
                  <c:v>1.46</c:v>
                </c:pt>
                <c:pt idx="1217">
                  <c:v>1.4612000000000001</c:v>
                </c:pt>
                <c:pt idx="1218">
                  <c:v>1.4624999999999999</c:v>
                </c:pt>
                <c:pt idx="1219">
                  <c:v>1.4638</c:v>
                </c:pt>
                <c:pt idx="1220">
                  <c:v>1.4649999999999999</c:v>
                </c:pt>
                <c:pt idx="1221">
                  <c:v>1.4662999999999999</c:v>
                </c:pt>
                <c:pt idx="1222">
                  <c:v>1.4675</c:v>
                </c:pt>
                <c:pt idx="1223">
                  <c:v>1.4687999999999999</c:v>
                </c:pt>
                <c:pt idx="1224">
                  <c:v>1.47</c:v>
                </c:pt>
                <c:pt idx="1225">
                  <c:v>1.4713000000000001</c:v>
                </c:pt>
                <c:pt idx="1226">
                  <c:v>1.4724999999999999</c:v>
                </c:pt>
                <c:pt idx="1227">
                  <c:v>1.4738</c:v>
                </c:pt>
                <c:pt idx="1228">
                  <c:v>1.4749999999999999</c:v>
                </c:pt>
                <c:pt idx="1229">
                  <c:v>1.4762999999999999</c:v>
                </c:pt>
                <c:pt idx="1230">
                  <c:v>1.4775</c:v>
                </c:pt>
                <c:pt idx="1231">
                  <c:v>1.4787999999999999</c:v>
                </c:pt>
                <c:pt idx="1232">
                  <c:v>1.48</c:v>
                </c:pt>
                <c:pt idx="1233">
                  <c:v>1.4812999999999998</c:v>
                </c:pt>
                <c:pt idx="1234">
                  <c:v>1.4824999999999999</c:v>
                </c:pt>
                <c:pt idx="1235">
                  <c:v>1.4838</c:v>
                </c:pt>
                <c:pt idx="1236">
                  <c:v>1.4849999999999999</c:v>
                </c:pt>
                <c:pt idx="1237">
                  <c:v>1.4863</c:v>
                </c:pt>
                <c:pt idx="1238">
                  <c:v>1.4875</c:v>
                </c:pt>
                <c:pt idx="1239">
                  <c:v>1.4887999999999999</c:v>
                </c:pt>
                <c:pt idx="1240">
                  <c:v>1.49</c:v>
                </c:pt>
                <c:pt idx="1241">
                  <c:v>1.4912999999999998</c:v>
                </c:pt>
                <c:pt idx="1242">
                  <c:v>1.4924999999999999</c:v>
                </c:pt>
                <c:pt idx="1243">
                  <c:v>1.4938</c:v>
                </c:pt>
                <c:pt idx="1244">
                  <c:v>1.4949999999999999</c:v>
                </c:pt>
                <c:pt idx="1245">
                  <c:v>1.4963</c:v>
                </c:pt>
                <c:pt idx="1246">
                  <c:v>1.4975000000000001</c:v>
                </c:pt>
                <c:pt idx="1247">
                  <c:v>1.4987999999999999</c:v>
                </c:pt>
                <c:pt idx="1248">
                  <c:v>1.5</c:v>
                </c:pt>
                <c:pt idx="1249">
                  <c:v>1.5012999999999999</c:v>
                </c:pt>
                <c:pt idx="1250">
                  <c:v>1.5024999999999999</c:v>
                </c:pt>
                <c:pt idx="1251">
                  <c:v>1.5037</c:v>
                </c:pt>
                <c:pt idx="1252">
                  <c:v>1.5049999999999999</c:v>
                </c:pt>
                <c:pt idx="1253">
                  <c:v>1.5063</c:v>
                </c:pt>
                <c:pt idx="1254">
                  <c:v>1.5074999999999998</c:v>
                </c:pt>
                <c:pt idx="1255">
                  <c:v>1.5087999999999999</c:v>
                </c:pt>
                <c:pt idx="1256">
                  <c:v>1.51</c:v>
                </c:pt>
                <c:pt idx="1257">
                  <c:v>1.5112999999999999</c:v>
                </c:pt>
                <c:pt idx="1258">
                  <c:v>1.5125</c:v>
                </c:pt>
                <c:pt idx="1259">
                  <c:v>1.5138</c:v>
                </c:pt>
                <c:pt idx="1260">
                  <c:v>1.5149999999999999</c:v>
                </c:pt>
                <c:pt idx="1261">
                  <c:v>1.5163</c:v>
                </c:pt>
                <c:pt idx="1262">
                  <c:v>1.5174999999999998</c:v>
                </c:pt>
                <c:pt idx="1263">
                  <c:v>1.5187999999999999</c:v>
                </c:pt>
                <c:pt idx="1264">
                  <c:v>1.52</c:v>
                </c:pt>
                <c:pt idx="1265">
                  <c:v>1.5212999999999999</c:v>
                </c:pt>
                <c:pt idx="1266">
                  <c:v>1.5225</c:v>
                </c:pt>
                <c:pt idx="1267">
                  <c:v>1.5238</c:v>
                </c:pt>
                <c:pt idx="1268">
                  <c:v>1.5249999999999999</c:v>
                </c:pt>
                <c:pt idx="1269">
                  <c:v>1.5263</c:v>
                </c:pt>
                <c:pt idx="1270">
                  <c:v>1.5274999999999999</c:v>
                </c:pt>
                <c:pt idx="1271">
                  <c:v>1.5286999999999999</c:v>
                </c:pt>
                <c:pt idx="1272">
                  <c:v>1.53</c:v>
                </c:pt>
                <c:pt idx="1273">
                  <c:v>1.5312999999999999</c:v>
                </c:pt>
                <c:pt idx="1274">
                  <c:v>1.5325</c:v>
                </c:pt>
                <c:pt idx="1275">
                  <c:v>1.5338000000000001</c:v>
                </c:pt>
                <c:pt idx="1276">
                  <c:v>1.5349999999999999</c:v>
                </c:pt>
                <c:pt idx="1277">
                  <c:v>1.5363</c:v>
                </c:pt>
                <c:pt idx="1278">
                  <c:v>1.5374999999999999</c:v>
                </c:pt>
                <c:pt idx="1279">
                  <c:v>1.5387</c:v>
                </c:pt>
                <c:pt idx="1280">
                  <c:v>1.54</c:v>
                </c:pt>
                <c:pt idx="1281">
                  <c:v>1.5412999999999999</c:v>
                </c:pt>
                <c:pt idx="1282">
                  <c:v>1.5425</c:v>
                </c:pt>
                <c:pt idx="1283">
                  <c:v>1.5437999999999998</c:v>
                </c:pt>
                <c:pt idx="1284">
                  <c:v>1.5449999999999999</c:v>
                </c:pt>
                <c:pt idx="1285">
                  <c:v>1.5463</c:v>
                </c:pt>
                <c:pt idx="1286">
                  <c:v>1.5474999999999999</c:v>
                </c:pt>
                <c:pt idx="1287">
                  <c:v>1.5488</c:v>
                </c:pt>
                <c:pt idx="1288">
                  <c:v>1.55</c:v>
                </c:pt>
                <c:pt idx="1289">
                  <c:v>1.5512999999999999</c:v>
                </c:pt>
                <c:pt idx="1290">
                  <c:v>1.5525</c:v>
                </c:pt>
                <c:pt idx="1291">
                  <c:v>1.5537999999999998</c:v>
                </c:pt>
                <c:pt idx="1292">
                  <c:v>1.5549999999999999</c:v>
                </c:pt>
                <c:pt idx="1293">
                  <c:v>1.5563</c:v>
                </c:pt>
                <c:pt idx="1294">
                  <c:v>1.5574999999999999</c:v>
                </c:pt>
                <c:pt idx="1295">
                  <c:v>1.5588</c:v>
                </c:pt>
                <c:pt idx="1296">
                  <c:v>1.56</c:v>
                </c:pt>
                <c:pt idx="1297">
                  <c:v>1.5612999999999999</c:v>
                </c:pt>
                <c:pt idx="1298">
                  <c:v>1.5625</c:v>
                </c:pt>
                <c:pt idx="1299">
                  <c:v>1.5637999999999999</c:v>
                </c:pt>
                <c:pt idx="1300">
                  <c:v>1.5649999999999999</c:v>
                </c:pt>
                <c:pt idx="1301">
                  <c:v>1.5663</c:v>
                </c:pt>
                <c:pt idx="1302">
                  <c:v>1.5674999999999999</c:v>
                </c:pt>
                <c:pt idx="1303">
                  <c:v>1.5688</c:v>
                </c:pt>
                <c:pt idx="1304">
                  <c:v>1.5699999999999998</c:v>
                </c:pt>
                <c:pt idx="1305">
                  <c:v>1.5711999999999999</c:v>
                </c:pt>
                <c:pt idx="1306">
                  <c:v>1.5725</c:v>
                </c:pt>
                <c:pt idx="1307">
                  <c:v>1.5737999999999999</c:v>
                </c:pt>
                <c:pt idx="1308">
                  <c:v>1.575</c:v>
                </c:pt>
                <c:pt idx="1309">
                  <c:v>1.5763</c:v>
                </c:pt>
                <c:pt idx="1310">
                  <c:v>1.5774999999999999</c:v>
                </c:pt>
                <c:pt idx="1311">
                  <c:v>1.5788</c:v>
                </c:pt>
                <c:pt idx="1312">
                  <c:v>1.5799999999999998</c:v>
                </c:pt>
                <c:pt idx="1313">
                  <c:v>1.5812999999999999</c:v>
                </c:pt>
                <c:pt idx="1314">
                  <c:v>1.5825</c:v>
                </c:pt>
                <c:pt idx="1315">
                  <c:v>1.5837999999999999</c:v>
                </c:pt>
                <c:pt idx="1316">
                  <c:v>1.585</c:v>
                </c:pt>
                <c:pt idx="1317">
                  <c:v>1.5863</c:v>
                </c:pt>
                <c:pt idx="1318">
                  <c:v>1.5874999999999999</c:v>
                </c:pt>
                <c:pt idx="1319">
                  <c:v>1.5888</c:v>
                </c:pt>
                <c:pt idx="1320">
                  <c:v>1.5899999999999999</c:v>
                </c:pt>
                <c:pt idx="1321">
                  <c:v>1.5912999999999999</c:v>
                </c:pt>
                <c:pt idx="1322">
                  <c:v>1.5925</c:v>
                </c:pt>
                <c:pt idx="1323">
                  <c:v>1.5937999999999999</c:v>
                </c:pt>
                <c:pt idx="1324">
                  <c:v>1.595</c:v>
                </c:pt>
                <c:pt idx="1325">
                  <c:v>1.5963000000000001</c:v>
                </c:pt>
                <c:pt idx="1326">
                  <c:v>1.5974999999999999</c:v>
                </c:pt>
                <c:pt idx="1327">
                  <c:v>1.5988</c:v>
                </c:pt>
                <c:pt idx="1328">
                  <c:v>1.5999999999999999</c:v>
                </c:pt>
                <c:pt idx="1329">
                  <c:v>1.6012999999999999</c:v>
                </c:pt>
                <c:pt idx="1330">
                  <c:v>1.6025</c:v>
                </c:pt>
                <c:pt idx="1331">
                  <c:v>1.6037999999999999</c:v>
                </c:pt>
                <c:pt idx="1332">
                  <c:v>1.605</c:v>
                </c:pt>
                <c:pt idx="1333">
                  <c:v>1.6062999999999998</c:v>
                </c:pt>
                <c:pt idx="1334">
                  <c:v>1.6074999999999999</c:v>
                </c:pt>
                <c:pt idx="1335">
                  <c:v>1.6088</c:v>
                </c:pt>
                <c:pt idx="1336">
                  <c:v>1.6099999999999999</c:v>
                </c:pt>
                <c:pt idx="1337">
                  <c:v>1.6113</c:v>
                </c:pt>
                <c:pt idx="1338">
                  <c:v>1.6125</c:v>
                </c:pt>
                <c:pt idx="1339">
                  <c:v>1.6137999999999999</c:v>
                </c:pt>
                <c:pt idx="1340">
                  <c:v>1.615</c:v>
                </c:pt>
                <c:pt idx="1341">
                  <c:v>1.6162999999999998</c:v>
                </c:pt>
                <c:pt idx="1342">
                  <c:v>1.6174999999999999</c:v>
                </c:pt>
                <c:pt idx="1343">
                  <c:v>1.6188</c:v>
                </c:pt>
                <c:pt idx="1344">
                  <c:v>1.6199999999999999</c:v>
                </c:pt>
                <c:pt idx="1345">
                  <c:v>1.6213</c:v>
                </c:pt>
                <c:pt idx="1346">
                  <c:v>1.6225000000000001</c:v>
                </c:pt>
                <c:pt idx="1347">
                  <c:v>1.6237999999999999</c:v>
                </c:pt>
                <c:pt idx="1348">
                  <c:v>1.625</c:v>
                </c:pt>
                <c:pt idx="1349">
                  <c:v>1.6262999999999999</c:v>
                </c:pt>
                <c:pt idx="1350">
                  <c:v>1.6274999999999999</c:v>
                </c:pt>
                <c:pt idx="1351">
                  <c:v>1.6288</c:v>
                </c:pt>
                <c:pt idx="1352">
                  <c:v>1.63</c:v>
                </c:pt>
                <c:pt idx="1353">
                  <c:v>1.6313</c:v>
                </c:pt>
                <c:pt idx="1354">
                  <c:v>1.6324999999999998</c:v>
                </c:pt>
                <c:pt idx="1355">
                  <c:v>1.6337999999999999</c:v>
                </c:pt>
                <c:pt idx="1356">
                  <c:v>1.635</c:v>
                </c:pt>
                <c:pt idx="1357">
                  <c:v>1.6362999999999999</c:v>
                </c:pt>
                <c:pt idx="1358">
                  <c:v>1.6375</c:v>
                </c:pt>
                <c:pt idx="1359">
                  <c:v>1.6387</c:v>
                </c:pt>
                <c:pt idx="1360">
                  <c:v>1.64</c:v>
                </c:pt>
                <c:pt idx="1361">
                  <c:v>1.6413</c:v>
                </c:pt>
                <c:pt idx="1362">
                  <c:v>1.6424999999999998</c:v>
                </c:pt>
                <c:pt idx="1363">
                  <c:v>1.6437999999999999</c:v>
                </c:pt>
                <c:pt idx="1364">
                  <c:v>1.645</c:v>
                </c:pt>
                <c:pt idx="1365">
                  <c:v>1.6462999999999999</c:v>
                </c:pt>
                <c:pt idx="1366">
                  <c:v>1.6475</c:v>
                </c:pt>
                <c:pt idx="1367">
                  <c:v>1.6488</c:v>
                </c:pt>
                <c:pt idx="1368">
                  <c:v>1.65</c:v>
                </c:pt>
                <c:pt idx="1369">
                  <c:v>1.6513</c:v>
                </c:pt>
                <c:pt idx="1370">
                  <c:v>1.6524999999999999</c:v>
                </c:pt>
                <c:pt idx="1371">
                  <c:v>1.6537999999999999</c:v>
                </c:pt>
                <c:pt idx="1372">
                  <c:v>1.655</c:v>
                </c:pt>
                <c:pt idx="1373">
                  <c:v>1.6562999999999999</c:v>
                </c:pt>
                <c:pt idx="1374">
                  <c:v>1.6575</c:v>
                </c:pt>
                <c:pt idx="1375">
                  <c:v>1.6588000000000001</c:v>
                </c:pt>
                <c:pt idx="1376">
                  <c:v>1.66</c:v>
                </c:pt>
                <c:pt idx="1377">
                  <c:v>1.6613</c:v>
                </c:pt>
                <c:pt idx="1378">
                  <c:v>1.6624999999999999</c:v>
                </c:pt>
                <c:pt idx="1379">
                  <c:v>1.6637999999999999</c:v>
                </c:pt>
                <c:pt idx="1380">
                  <c:v>1.665</c:v>
                </c:pt>
                <c:pt idx="1381">
                  <c:v>1.6662999999999999</c:v>
                </c:pt>
                <c:pt idx="1382">
                  <c:v>1.6675</c:v>
                </c:pt>
                <c:pt idx="1383">
                  <c:v>1.6687999999999998</c:v>
                </c:pt>
                <c:pt idx="1384">
                  <c:v>1.67</c:v>
                </c:pt>
                <c:pt idx="1385">
                  <c:v>1.6713</c:v>
                </c:pt>
                <c:pt idx="1386">
                  <c:v>1.6724999999999999</c:v>
                </c:pt>
                <c:pt idx="1387">
                  <c:v>1.6738</c:v>
                </c:pt>
                <c:pt idx="1388">
                  <c:v>1.675</c:v>
                </c:pt>
                <c:pt idx="1389">
                  <c:v>1.6762999999999999</c:v>
                </c:pt>
                <c:pt idx="1390">
                  <c:v>1.6775</c:v>
                </c:pt>
                <c:pt idx="1391">
                  <c:v>1.6787999999999998</c:v>
                </c:pt>
                <c:pt idx="1392">
                  <c:v>1.68</c:v>
                </c:pt>
                <c:pt idx="1393">
                  <c:v>1.6812</c:v>
                </c:pt>
                <c:pt idx="1394">
                  <c:v>1.6824999999999999</c:v>
                </c:pt>
                <c:pt idx="1395">
                  <c:v>1.6838</c:v>
                </c:pt>
                <c:pt idx="1396">
                  <c:v>1.6850000000000001</c:v>
                </c:pt>
                <c:pt idx="1397">
                  <c:v>1.6862999999999999</c:v>
                </c:pt>
                <c:pt idx="1398">
                  <c:v>1.6875</c:v>
                </c:pt>
                <c:pt idx="1399">
                  <c:v>1.6887999999999999</c:v>
                </c:pt>
                <c:pt idx="1400">
                  <c:v>1.69</c:v>
                </c:pt>
                <c:pt idx="1401">
                  <c:v>1.6913</c:v>
                </c:pt>
                <c:pt idx="1402">
                  <c:v>1.6924999999999999</c:v>
                </c:pt>
                <c:pt idx="1403">
                  <c:v>1.6938</c:v>
                </c:pt>
                <c:pt idx="1404">
                  <c:v>1.6949999999999998</c:v>
                </c:pt>
                <c:pt idx="1405">
                  <c:v>1.6962999999999999</c:v>
                </c:pt>
                <c:pt idx="1406">
                  <c:v>1.6975</c:v>
                </c:pt>
                <c:pt idx="1407">
                  <c:v>1.6987999999999999</c:v>
                </c:pt>
                <c:pt idx="1408">
                  <c:v>1.7</c:v>
                </c:pt>
                <c:pt idx="1409">
                  <c:v>1.7013</c:v>
                </c:pt>
                <c:pt idx="1410">
                  <c:v>1.7024999999999999</c:v>
                </c:pt>
                <c:pt idx="1411">
                  <c:v>1.7038</c:v>
                </c:pt>
                <c:pt idx="1412">
                  <c:v>1.7049999999999998</c:v>
                </c:pt>
                <c:pt idx="1413">
                  <c:v>1.7062999999999999</c:v>
                </c:pt>
                <c:pt idx="1414">
                  <c:v>1.7075</c:v>
                </c:pt>
                <c:pt idx="1415">
                  <c:v>1.7087999999999999</c:v>
                </c:pt>
                <c:pt idx="1416">
                  <c:v>1.71</c:v>
                </c:pt>
                <c:pt idx="1417">
                  <c:v>1.7112000000000001</c:v>
                </c:pt>
                <c:pt idx="1418">
                  <c:v>1.7124999999999999</c:v>
                </c:pt>
                <c:pt idx="1419">
                  <c:v>1.7138</c:v>
                </c:pt>
                <c:pt idx="1420">
                  <c:v>1.7149999999999999</c:v>
                </c:pt>
                <c:pt idx="1421">
                  <c:v>1.7161999999999999</c:v>
                </c:pt>
                <c:pt idx="1422">
                  <c:v>1.7175</c:v>
                </c:pt>
                <c:pt idx="1423">
                  <c:v>1.7187999999999999</c:v>
                </c:pt>
                <c:pt idx="1424">
                  <c:v>1.72</c:v>
                </c:pt>
                <c:pt idx="1425">
                  <c:v>1.7213000000000001</c:v>
                </c:pt>
                <c:pt idx="1426">
                  <c:v>1.7224999999999999</c:v>
                </c:pt>
                <c:pt idx="1427">
                  <c:v>1.7238</c:v>
                </c:pt>
                <c:pt idx="1428">
                  <c:v>1.7249999999999999</c:v>
                </c:pt>
                <c:pt idx="1429">
                  <c:v>1.7262999999999999</c:v>
                </c:pt>
                <c:pt idx="1430">
                  <c:v>1.7275</c:v>
                </c:pt>
                <c:pt idx="1431">
                  <c:v>1.7287999999999999</c:v>
                </c:pt>
                <c:pt idx="1432">
                  <c:v>1.73</c:v>
                </c:pt>
                <c:pt idx="1433">
                  <c:v>1.7312999999999998</c:v>
                </c:pt>
                <c:pt idx="1434">
                  <c:v>1.7324999999999999</c:v>
                </c:pt>
                <c:pt idx="1435">
                  <c:v>1.7338</c:v>
                </c:pt>
                <c:pt idx="1436">
                  <c:v>1.7349999999999999</c:v>
                </c:pt>
                <c:pt idx="1437">
                  <c:v>1.7363</c:v>
                </c:pt>
                <c:pt idx="1438">
                  <c:v>1.7375</c:v>
                </c:pt>
                <c:pt idx="1439">
                  <c:v>1.7387999999999999</c:v>
                </c:pt>
                <c:pt idx="1440">
                  <c:v>1.74</c:v>
                </c:pt>
                <c:pt idx="1441">
                  <c:v>1.7412999999999998</c:v>
                </c:pt>
                <c:pt idx="1442">
                  <c:v>1.7424999999999999</c:v>
                </c:pt>
                <c:pt idx="1443">
                  <c:v>1.7438</c:v>
                </c:pt>
                <c:pt idx="1444">
                  <c:v>1.7449999999999999</c:v>
                </c:pt>
                <c:pt idx="1445">
                  <c:v>1.7463</c:v>
                </c:pt>
                <c:pt idx="1446">
                  <c:v>1.7475000000000001</c:v>
                </c:pt>
                <c:pt idx="1447">
                  <c:v>1.7486999999999999</c:v>
                </c:pt>
                <c:pt idx="1448">
                  <c:v>1.75</c:v>
                </c:pt>
                <c:pt idx="1449">
                  <c:v>1.7512999999999999</c:v>
                </c:pt>
                <c:pt idx="1450">
                  <c:v>1.7524999999999999</c:v>
                </c:pt>
                <c:pt idx="1451">
                  <c:v>1.7538</c:v>
                </c:pt>
                <c:pt idx="1452">
                  <c:v>1.7549999999999999</c:v>
                </c:pt>
                <c:pt idx="1453">
                  <c:v>1.7563</c:v>
                </c:pt>
                <c:pt idx="1454">
                  <c:v>1.7574999999999998</c:v>
                </c:pt>
                <c:pt idx="1455">
                  <c:v>1.7587999999999999</c:v>
                </c:pt>
                <c:pt idx="1456">
                  <c:v>1.76</c:v>
                </c:pt>
                <c:pt idx="1457">
                  <c:v>1.7612999999999999</c:v>
                </c:pt>
                <c:pt idx="1458">
                  <c:v>1.7625</c:v>
                </c:pt>
                <c:pt idx="1459">
                  <c:v>1.7638</c:v>
                </c:pt>
                <c:pt idx="1460">
                  <c:v>1.7649999999999999</c:v>
                </c:pt>
                <c:pt idx="1461">
                  <c:v>1.7663</c:v>
                </c:pt>
                <c:pt idx="1462">
                  <c:v>1.7674999999999998</c:v>
                </c:pt>
                <c:pt idx="1463">
                  <c:v>1.7687999999999999</c:v>
                </c:pt>
                <c:pt idx="1464">
                  <c:v>1.77</c:v>
                </c:pt>
                <c:pt idx="1465">
                  <c:v>1.7711999999999999</c:v>
                </c:pt>
                <c:pt idx="1466">
                  <c:v>1.7725</c:v>
                </c:pt>
                <c:pt idx="1467">
                  <c:v>1.7738</c:v>
                </c:pt>
                <c:pt idx="1468">
                  <c:v>1.7749999999999999</c:v>
                </c:pt>
                <c:pt idx="1469">
                  <c:v>1.7763</c:v>
                </c:pt>
                <c:pt idx="1470">
                  <c:v>1.7774999999999999</c:v>
                </c:pt>
                <c:pt idx="1471">
                  <c:v>1.7787999999999999</c:v>
                </c:pt>
                <c:pt idx="1472">
                  <c:v>1.78</c:v>
                </c:pt>
                <c:pt idx="1473">
                  <c:v>1.7811999999999999</c:v>
                </c:pt>
                <c:pt idx="1474">
                  <c:v>1.7825</c:v>
                </c:pt>
                <c:pt idx="1475">
                  <c:v>1.7838000000000001</c:v>
                </c:pt>
                <c:pt idx="1476">
                  <c:v>1.7849999999999999</c:v>
                </c:pt>
                <c:pt idx="1477">
                  <c:v>1.7863</c:v>
                </c:pt>
                <c:pt idx="1478">
                  <c:v>1.7874999999999999</c:v>
                </c:pt>
                <c:pt idx="1479">
                  <c:v>1.7887999999999999</c:v>
                </c:pt>
                <c:pt idx="1480">
                  <c:v>1.79</c:v>
                </c:pt>
                <c:pt idx="1481">
                  <c:v>1.7912999999999999</c:v>
                </c:pt>
                <c:pt idx="1482">
                  <c:v>1.7925</c:v>
                </c:pt>
                <c:pt idx="1483">
                  <c:v>1.7936999999999999</c:v>
                </c:pt>
                <c:pt idx="1484">
                  <c:v>1.7949999999999999</c:v>
                </c:pt>
                <c:pt idx="1485">
                  <c:v>1.7963</c:v>
                </c:pt>
                <c:pt idx="1486">
                  <c:v>1.7974999999999999</c:v>
                </c:pt>
                <c:pt idx="1487">
                  <c:v>1.7988</c:v>
                </c:pt>
                <c:pt idx="1488">
                  <c:v>1.8</c:v>
                </c:pt>
                <c:pt idx="1489">
                  <c:v>1.8012999999999999</c:v>
                </c:pt>
                <c:pt idx="1490">
                  <c:v>1.8025</c:v>
                </c:pt>
                <c:pt idx="1491">
                  <c:v>1.8036999999999999</c:v>
                </c:pt>
                <c:pt idx="1492">
                  <c:v>1.8049999999999999</c:v>
                </c:pt>
                <c:pt idx="1493">
                  <c:v>1.8063</c:v>
                </c:pt>
                <c:pt idx="1494">
                  <c:v>1.8074999999999999</c:v>
                </c:pt>
                <c:pt idx="1495">
                  <c:v>1.8088</c:v>
                </c:pt>
                <c:pt idx="1496">
                  <c:v>1.81</c:v>
                </c:pt>
                <c:pt idx="1497">
                  <c:v>1.8112999999999999</c:v>
                </c:pt>
                <c:pt idx="1498">
                  <c:v>1.8125</c:v>
                </c:pt>
                <c:pt idx="1499">
                  <c:v>1.8136999999999999</c:v>
                </c:pt>
                <c:pt idx="1500">
                  <c:v>1.8149999999999999</c:v>
                </c:pt>
                <c:pt idx="1501">
                  <c:v>1.8163</c:v>
                </c:pt>
                <c:pt idx="1502">
                  <c:v>1.8174999999999999</c:v>
                </c:pt>
                <c:pt idx="1503">
                  <c:v>1.8188</c:v>
                </c:pt>
                <c:pt idx="1504">
                  <c:v>1.8199999999999998</c:v>
                </c:pt>
                <c:pt idx="1505">
                  <c:v>1.8212999999999999</c:v>
                </c:pt>
                <c:pt idx="1506">
                  <c:v>1.8225</c:v>
                </c:pt>
                <c:pt idx="1507">
                  <c:v>1.8237999999999999</c:v>
                </c:pt>
                <c:pt idx="1508">
                  <c:v>1.825</c:v>
                </c:pt>
                <c:pt idx="1509">
                  <c:v>1.8263</c:v>
                </c:pt>
                <c:pt idx="1510">
                  <c:v>1.8274999999999999</c:v>
                </c:pt>
                <c:pt idx="1511">
                  <c:v>1.8288</c:v>
                </c:pt>
                <c:pt idx="1512">
                  <c:v>1.8299999999999998</c:v>
                </c:pt>
                <c:pt idx="1513">
                  <c:v>1.8312999999999999</c:v>
                </c:pt>
                <c:pt idx="1514">
                  <c:v>1.8325</c:v>
                </c:pt>
                <c:pt idx="1515">
                  <c:v>1.8337999999999999</c:v>
                </c:pt>
                <c:pt idx="1516">
                  <c:v>1.835</c:v>
                </c:pt>
                <c:pt idx="1517">
                  <c:v>1.8362000000000001</c:v>
                </c:pt>
                <c:pt idx="1518">
                  <c:v>1.8374999999999999</c:v>
                </c:pt>
                <c:pt idx="1519">
                  <c:v>1.8388</c:v>
                </c:pt>
                <c:pt idx="1520">
                  <c:v>1.8399999999999999</c:v>
                </c:pt>
                <c:pt idx="1521">
                  <c:v>1.8412999999999999</c:v>
                </c:pt>
                <c:pt idx="1522">
                  <c:v>1.8425</c:v>
                </c:pt>
                <c:pt idx="1523">
                  <c:v>1.8437999999999999</c:v>
                </c:pt>
                <c:pt idx="1524">
                  <c:v>1.845</c:v>
                </c:pt>
                <c:pt idx="1525">
                  <c:v>1.8461999999999998</c:v>
                </c:pt>
                <c:pt idx="1526">
                  <c:v>1.8474999999999999</c:v>
                </c:pt>
                <c:pt idx="1527">
                  <c:v>1.8488</c:v>
                </c:pt>
                <c:pt idx="1528">
                  <c:v>1.8499999999999999</c:v>
                </c:pt>
                <c:pt idx="1529">
                  <c:v>1.8512999999999999</c:v>
                </c:pt>
                <c:pt idx="1530">
                  <c:v>1.8525</c:v>
                </c:pt>
                <c:pt idx="1531">
                  <c:v>1.8537999999999999</c:v>
                </c:pt>
                <c:pt idx="1532">
                  <c:v>1.855</c:v>
                </c:pt>
                <c:pt idx="1533">
                  <c:v>1.8561999999999999</c:v>
                </c:pt>
                <c:pt idx="1534">
                  <c:v>1.8574999999999999</c:v>
                </c:pt>
                <c:pt idx="1535">
                  <c:v>1.8588</c:v>
                </c:pt>
                <c:pt idx="1536">
                  <c:v>1.8599999999999999</c:v>
                </c:pt>
                <c:pt idx="1537">
                  <c:v>1.8613</c:v>
                </c:pt>
                <c:pt idx="1538">
                  <c:v>1.8625</c:v>
                </c:pt>
                <c:pt idx="1539">
                  <c:v>1.8637999999999999</c:v>
                </c:pt>
                <c:pt idx="1540">
                  <c:v>1.865</c:v>
                </c:pt>
                <c:pt idx="1541">
                  <c:v>1.8662999999999998</c:v>
                </c:pt>
                <c:pt idx="1542">
                  <c:v>1.8674999999999999</c:v>
                </c:pt>
                <c:pt idx="1543">
                  <c:v>1.8688</c:v>
                </c:pt>
                <c:pt idx="1544">
                  <c:v>1.8699999999999999</c:v>
                </c:pt>
                <c:pt idx="1545">
                  <c:v>1.8713</c:v>
                </c:pt>
                <c:pt idx="1546">
                  <c:v>1.8725000000000001</c:v>
                </c:pt>
                <c:pt idx="1547">
                  <c:v>1.8737999999999999</c:v>
                </c:pt>
                <c:pt idx="1548">
                  <c:v>1.875</c:v>
                </c:pt>
                <c:pt idx="1549">
                  <c:v>1.8762999999999999</c:v>
                </c:pt>
                <c:pt idx="1550">
                  <c:v>1.8774999999999999</c:v>
                </c:pt>
                <c:pt idx="1551">
                  <c:v>1.8787</c:v>
                </c:pt>
                <c:pt idx="1552">
                  <c:v>1.88</c:v>
                </c:pt>
                <c:pt idx="1553">
                  <c:v>1.8813</c:v>
                </c:pt>
                <c:pt idx="1554">
                  <c:v>1.8824999999999998</c:v>
                </c:pt>
                <c:pt idx="1555">
                  <c:v>1.8837999999999999</c:v>
                </c:pt>
                <c:pt idx="1556">
                  <c:v>1.885</c:v>
                </c:pt>
                <c:pt idx="1557">
                  <c:v>1.8862999999999999</c:v>
                </c:pt>
                <c:pt idx="1558">
                  <c:v>1.8875</c:v>
                </c:pt>
                <c:pt idx="1559">
                  <c:v>1.8887</c:v>
                </c:pt>
                <c:pt idx="1560">
                  <c:v>1.89</c:v>
                </c:pt>
                <c:pt idx="1561">
                  <c:v>1.8913</c:v>
                </c:pt>
                <c:pt idx="1562">
                  <c:v>1.8924999999999998</c:v>
                </c:pt>
                <c:pt idx="1563">
                  <c:v>1.8937999999999999</c:v>
                </c:pt>
                <c:pt idx="1564">
                  <c:v>1.895</c:v>
                </c:pt>
                <c:pt idx="1565">
                  <c:v>1.8962999999999999</c:v>
                </c:pt>
                <c:pt idx="1566">
                  <c:v>1.8975</c:v>
                </c:pt>
                <c:pt idx="1567">
                  <c:v>1.8988</c:v>
                </c:pt>
                <c:pt idx="1568">
                  <c:v>1.9</c:v>
                </c:pt>
                <c:pt idx="1569">
                  <c:v>1.9013</c:v>
                </c:pt>
                <c:pt idx="1570">
                  <c:v>1.9024999999999999</c:v>
                </c:pt>
                <c:pt idx="1571">
                  <c:v>1.9037999999999999</c:v>
                </c:pt>
                <c:pt idx="1572">
                  <c:v>1.905</c:v>
                </c:pt>
                <c:pt idx="1573">
                  <c:v>1.9062999999999999</c:v>
                </c:pt>
                <c:pt idx="1574">
                  <c:v>1.9075</c:v>
                </c:pt>
                <c:pt idx="1575">
                  <c:v>1.9088000000000001</c:v>
                </c:pt>
                <c:pt idx="1576">
                  <c:v>1.91</c:v>
                </c:pt>
                <c:pt idx="1577">
                  <c:v>1.9113</c:v>
                </c:pt>
                <c:pt idx="1578">
                  <c:v>1.9124999999999999</c:v>
                </c:pt>
                <c:pt idx="1579">
                  <c:v>1.9137999999999999</c:v>
                </c:pt>
                <c:pt idx="1580">
                  <c:v>1.915</c:v>
                </c:pt>
                <c:pt idx="1581">
                  <c:v>1.9162999999999999</c:v>
                </c:pt>
                <c:pt idx="1582">
                  <c:v>1.9175</c:v>
                </c:pt>
                <c:pt idx="1583">
                  <c:v>1.9187999999999998</c:v>
                </c:pt>
                <c:pt idx="1584">
                  <c:v>1.92</c:v>
                </c:pt>
                <c:pt idx="1585">
                  <c:v>1.9212</c:v>
                </c:pt>
                <c:pt idx="1586">
                  <c:v>1.9224999999999999</c:v>
                </c:pt>
                <c:pt idx="1587">
                  <c:v>1.9238</c:v>
                </c:pt>
                <c:pt idx="1588">
                  <c:v>1.925</c:v>
                </c:pt>
                <c:pt idx="1589">
                  <c:v>1.9262999999999999</c:v>
                </c:pt>
                <c:pt idx="1590">
                  <c:v>1.9275</c:v>
                </c:pt>
                <c:pt idx="1591">
                  <c:v>1.9287999999999998</c:v>
                </c:pt>
                <c:pt idx="1592">
                  <c:v>1.93</c:v>
                </c:pt>
                <c:pt idx="1593">
                  <c:v>1.9313</c:v>
                </c:pt>
                <c:pt idx="1594">
                  <c:v>1.9324999999999999</c:v>
                </c:pt>
                <c:pt idx="1595">
                  <c:v>1.9338</c:v>
                </c:pt>
                <c:pt idx="1596">
                  <c:v>1.9350000000000001</c:v>
                </c:pt>
                <c:pt idx="1597">
                  <c:v>1.9362999999999999</c:v>
                </c:pt>
                <c:pt idx="1598">
                  <c:v>1.9375</c:v>
                </c:pt>
                <c:pt idx="1599">
                  <c:v>1.9387999999999999</c:v>
                </c:pt>
                <c:pt idx="1600">
                  <c:v>1.94</c:v>
                </c:pt>
              </c:numCache>
            </c:numRef>
          </c:xVal>
          <c:yVal>
            <c:numRef>
              <c:f>beadpull!$P$3:$P$1603</c:f>
              <c:numCache>
                <c:formatCode>General</c:formatCode>
                <c:ptCount val="1601"/>
                <c:pt idx="0">
                  <c:v>12.0802</c:v>
                </c:pt>
                <c:pt idx="1">
                  <c:v>11.718999999999999</c:v>
                </c:pt>
                <c:pt idx="2">
                  <c:v>12.2692</c:v>
                </c:pt>
                <c:pt idx="3">
                  <c:v>12.0891</c:v>
                </c:pt>
                <c:pt idx="4">
                  <c:v>11.976000000000001</c:v>
                </c:pt>
                <c:pt idx="5">
                  <c:v>12.289199999999999</c:v>
                </c:pt>
                <c:pt idx="6">
                  <c:v>11.976000000000001</c:v>
                </c:pt>
                <c:pt idx="7">
                  <c:v>11.803900000000001</c:v>
                </c:pt>
                <c:pt idx="8">
                  <c:v>12.144399999999999</c:v>
                </c:pt>
                <c:pt idx="9">
                  <c:v>12.071099999999999</c:v>
                </c:pt>
                <c:pt idx="10">
                  <c:v>12.013</c:v>
                </c:pt>
                <c:pt idx="11">
                  <c:v>11.7553</c:v>
                </c:pt>
                <c:pt idx="12">
                  <c:v>12.206</c:v>
                </c:pt>
                <c:pt idx="13">
                  <c:v>12.160399999999999</c:v>
                </c:pt>
                <c:pt idx="14">
                  <c:v>12.0939</c:v>
                </c:pt>
                <c:pt idx="15">
                  <c:v>11.7066</c:v>
                </c:pt>
                <c:pt idx="16">
                  <c:v>12.2759</c:v>
                </c:pt>
                <c:pt idx="17">
                  <c:v>11.7324</c:v>
                </c:pt>
                <c:pt idx="18">
                  <c:v>12.0082</c:v>
                </c:pt>
                <c:pt idx="19">
                  <c:v>11.776199999999999</c:v>
                </c:pt>
                <c:pt idx="20">
                  <c:v>11.953200000000001</c:v>
                </c:pt>
                <c:pt idx="21">
                  <c:v>11.803900000000001</c:v>
                </c:pt>
                <c:pt idx="22">
                  <c:v>11.821300000000001</c:v>
                </c:pt>
                <c:pt idx="23">
                  <c:v>11.903600000000001</c:v>
                </c:pt>
                <c:pt idx="24">
                  <c:v>12.168200000000001</c:v>
                </c:pt>
                <c:pt idx="25">
                  <c:v>11.876099999999999</c:v>
                </c:pt>
                <c:pt idx="26">
                  <c:v>12.1363</c:v>
                </c:pt>
                <c:pt idx="27">
                  <c:v>11.97</c:v>
                </c:pt>
                <c:pt idx="28">
                  <c:v>11.8378</c:v>
                </c:pt>
                <c:pt idx="29">
                  <c:v>12.1281</c:v>
                </c:pt>
                <c:pt idx="30">
                  <c:v>12.1236</c:v>
                </c:pt>
                <c:pt idx="31">
                  <c:v>11.6114</c:v>
                </c:pt>
                <c:pt idx="32">
                  <c:v>11.909599999999999</c:v>
                </c:pt>
                <c:pt idx="33">
                  <c:v>11.7066</c:v>
                </c:pt>
                <c:pt idx="34">
                  <c:v>11.676399999999999</c:v>
                </c:pt>
                <c:pt idx="35">
                  <c:v>11.987</c:v>
                </c:pt>
                <c:pt idx="36">
                  <c:v>12.2348</c:v>
                </c:pt>
                <c:pt idx="37">
                  <c:v>11.903600000000001</c:v>
                </c:pt>
                <c:pt idx="38">
                  <c:v>12.2277</c:v>
                </c:pt>
                <c:pt idx="39">
                  <c:v>11.8134</c:v>
                </c:pt>
                <c:pt idx="40">
                  <c:v>12.454599999999999</c:v>
                </c:pt>
                <c:pt idx="41">
                  <c:v>11.8826</c:v>
                </c:pt>
                <c:pt idx="42">
                  <c:v>11.9648</c:v>
                </c:pt>
                <c:pt idx="43">
                  <c:v>12.1836</c:v>
                </c:pt>
                <c:pt idx="44">
                  <c:v>12.076000000000001</c:v>
                </c:pt>
                <c:pt idx="45">
                  <c:v>11.9292</c:v>
                </c:pt>
                <c:pt idx="46">
                  <c:v>11.7066</c:v>
                </c:pt>
                <c:pt idx="47">
                  <c:v>11.776199999999999</c:v>
                </c:pt>
                <c:pt idx="48">
                  <c:v>11.7066</c:v>
                </c:pt>
                <c:pt idx="49">
                  <c:v>12.2277</c:v>
                </c:pt>
                <c:pt idx="50">
                  <c:v>12.076000000000001</c:v>
                </c:pt>
                <c:pt idx="51">
                  <c:v>12.002599999999999</c:v>
                </c:pt>
                <c:pt idx="52">
                  <c:v>12.033099999999999</c:v>
                </c:pt>
                <c:pt idx="53">
                  <c:v>12.066800000000001</c:v>
                </c:pt>
                <c:pt idx="54">
                  <c:v>12.102600000000001</c:v>
                </c:pt>
                <c:pt idx="55">
                  <c:v>12.102600000000001</c:v>
                </c:pt>
                <c:pt idx="56">
                  <c:v>12.176</c:v>
                </c:pt>
                <c:pt idx="57">
                  <c:v>12.0184</c:v>
                </c:pt>
                <c:pt idx="58">
                  <c:v>11.8901</c:v>
                </c:pt>
                <c:pt idx="59">
                  <c:v>12.0939</c:v>
                </c:pt>
                <c:pt idx="60">
                  <c:v>12.1836</c:v>
                </c:pt>
                <c:pt idx="61">
                  <c:v>11.8901</c:v>
                </c:pt>
                <c:pt idx="62">
                  <c:v>12.1363</c:v>
                </c:pt>
                <c:pt idx="63">
                  <c:v>11.876099999999999</c:v>
                </c:pt>
                <c:pt idx="64">
                  <c:v>11.638400000000001</c:v>
                </c:pt>
                <c:pt idx="65">
                  <c:v>11.846299999999999</c:v>
                </c:pt>
                <c:pt idx="66">
                  <c:v>11.987</c:v>
                </c:pt>
                <c:pt idx="67">
                  <c:v>11.8134</c:v>
                </c:pt>
                <c:pt idx="68">
                  <c:v>12.1112</c:v>
                </c:pt>
                <c:pt idx="69">
                  <c:v>12.1562</c:v>
                </c:pt>
                <c:pt idx="70">
                  <c:v>11.976000000000001</c:v>
                </c:pt>
                <c:pt idx="71">
                  <c:v>11.7553</c:v>
                </c:pt>
                <c:pt idx="72">
                  <c:v>11.785299999999999</c:v>
                </c:pt>
                <c:pt idx="73">
                  <c:v>11.676399999999999</c:v>
                </c:pt>
                <c:pt idx="74">
                  <c:v>12.102600000000001</c:v>
                </c:pt>
                <c:pt idx="75">
                  <c:v>12.0802</c:v>
                </c:pt>
                <c:pt idx="76">
                  <c:v>12.0939</c:v>
                </c:pt>
                <c:pt idx="77">
                  <c:v>11.861499999999999</c:v>
                </c:pt>
                <c:pt idx="78">
                  <c:v>11.9292</c:v>
                </c:pt>
                <c:pt idx="79">
                  <c:v>12.3086</c:v>
                </c:pt>
                <c:pt idx="80">
                  <c:v>11.7066</c:v>
                </c:pt>
                <c:pt idx="81">
                  <c:v>11.830299999999999</c:v>
                </c:pt>
                <c:pt idx="82">
                  <c:v>12.206</c:v>
                </c:pt>
                <c:pt idx="83">
                  <c:v>11.9292</c:v>
                </c:pt>
                <c:pt idx="84">
                  <c:v>12.302099999999999</c:v>
                </c:pt>
                <c:pt idx="85">
                  <c:v>12.1363</c:v>
                </c:pt>
                <c:pt idx="86">
                  <c:v>12.076000000000001</c:v>
                </c:pt>
                <c:pt idx="87">
                  <c:v>11.987</c:v>
                </c:pt>
                <c:pt idx="88">
                  <c:v>11.903600000000001</c:v>
                </c:pt>
                <c:pt idx="89">
                  <c:v>12.144399999999999</c:v>
                </c:pt>
                <c:pt idx="90">
                  <c:v>11.9648</c:v>
                </c:pt>
                <c:pt idx="91">
                  <c:v>11.953200000000001</c:v>
                </c:pt>
                <c:pt idx="92">
                  <c:v>12.0618</c:v>
                </c:pt>
                <c:pt idx="93">
                  <c:v>11.876099999999999</c:v>
                </c:pt>
                <c:pt idx="94">
                  <c:v>12.066800000000001</c:v>
                </c:pt>
                <c:pt idx="95">
                  <c:v>11.676399999999999</c:v>
                </c:pt>
                <c:pt idx="96">
                  <c:v>12.1112</c:v>
                </c:pt>
                <c:pt idx="97">
                  <c:v>12.238099999999999</c:v>
                </c:pt>
                <c:pt idx="98">
                  <c:v>11.821300000000001</c:v>
                </c:pt>
                <c:pt idx="99">
                  <c:v>12.1525</c:v>
                </c:pt>
                <c:pt idx="100">
                  <c:v>11.6911</c:v>
                </c:pt>
                <c:pt idx="101">
                  <c:v>11.97</c:v>
                </c:pt>
                <c:pt idx="102">
                  <c:v>11.638400000000001</c:v>
                </c:pt>
                <c:pt idx="103">
                  <c:v>12.206</c:v>
                </c:pt>
                <c:pt idx="104">
                  <c:v>11.97</c:v>
                </c:pt>
                <c:pt idx="105">
                  <c:v>11.803900000000001</c:v>
                </c:pt>
                <c:pt idx="106">
                  <c:v>11.9292</c:v>
                </c:pt>
                <c:pt idx="107">
                  <c:v>12.1562</c:v>
                </c:pt>
                <c:pt idx="108">
                  <c:v>11.909599999999999</c:v>
                </c:pt>
                <c:pt idx="109">
                  <c:v>12.1197</c:v>
                </c:pt>
                <c:pt idx="110">
                  <c:v>11.718999999999999</c:v>
                </c:pt>
                <c:pt idx="111">
                  <c:v>11.9414</c:v>
                </c:pt>
                <c:pt idx="112">
                  <c:v>11.976000000000001</c:v>
                </c:pt>
                <c:pt idx="113">
                  <c:v>12.1401</c:v>
                </c:pt>
                <c:pt idx="114">
                  <c:v>12.2277</c:v>
                </c:pt>
                <c:pt idx="115">
                  <c:v>12.2759</c:v>
                </c:pt>
                <c:pt idx="116">
                  <c:v>11.97</c:v>
                </c:pt>
                <c:pt idx="117">
                  <c:v>12.2133</c:v>
                </c:pt>
                <c:pt idx="118">
                  <c:v>12.002599999999999</c:v>
                </c:pt>
                <c:pt idx="119">
                  <c:v>12.346</c:v>
                </c:pt>
                <c:pt idx="120">
                  <c:v>11.7553</c:v>
                </c:pt>
                <c:pt idx="121">
                  <c:v>12.2348</c:v>
                </c:pt>
                <c:pt idx="122">
                  <c:v>12.0891</c:v>
                </c:pt>
                <c:pt idx="123">
                  <c:v>11.676399999999999</c:v>
                </c:pt>
                <c:pt idx="124">
                  <c:v>12.321199999999999</c:v>
                </c:pt>
                <c:pt idx="125">
                  <c:v>12.37</c:v>
                </c:pt>
                <c:pt idx="126">
                  <c:v>12.248799999999999</c:v>
                </c:pt>
                <c:pt idx="127">
                  <c:v>12.399100000000001</c:v>
                </c:pt>
                <c:pt idx="128">
                  <c:v>11.8378</c:v>
                </c:pt>
                <c:pt idx="129">
                  <c:v>11.97</c:v>
                </c:pt>
                <c:pt idx="130">
                  <c:v>12.3934</c:v>
                </c:pt>
                <c:pt idx="131">
                  <c:v>11.976000000000001</c:v>
                </c:pt>
                <c:pt idx="132">
                  <c:v>12.3818</c:v>
                </c:pt>
                <c:pt idx="133">
                  <c:v>12.1912</c:v>
                </c:pt>
                <c:pt idx="134">
                  <c:v>12.028499999999999</c:v>
                </c:pt>
                <c:pt idx="135">
                  <c:v>12.198600000000001</c:v>
                </c:pt>
                <c:pt idx="136">
                  <c:v>12.066800000000001</c:v>
                </c:pt>
                <c:pt idx="137">
                  <c:v>11.5776</c:v>
                </c:pt>
                <c:pt idx="138">
                  <c:v>11.987</c:v>
                </c:pt>
                <c:pt idx="139">
                  <c:v>12.0428</c:v>
                </c:pt>
                <c:pt idx="140">
                  <c:v>11.861499999999999</c:v>
                </c:pt>
                <c:pt idx="141">
                  <c:v>12.206</c:v>
                </c:pt>
                <c:pt idx="142">
                  <c:v>11.9811</c:v>
                </c:pt>
                <c:pt idx="143">
                  <c:v>12.085000000000001</c:v>
                </c:pt>
                <c:pt idx="144">
                  <c:v>12.028499999999999</c:v>
                </c:pt>
                <c:pt idx="145">
                  <c:v>11.934900000000001</c:v>
                </c:pt>
                <c:pt idx="146">
                  <c:v>11.916600000000001</c:v>
                </c:pt>
                <c:pt idx="147">
                  <c:v>12.0383</c:v>
                </c:pt>
                <c:pt idx="148">
                  <c:v>11.9977</c:v>
                </c:pt>
                <c:pt idx="149">
                  <c:v>11.776199999999999</c:v>
                </c:pt>
                <c:pt idx="150">
                  <c:v>12.2418</c:v>
                </c:pt>
                <c:pt idx="151">
                  <c:v>12.148199999999999</c:v>
                </c:pt>
                <c:pt idx="152">
                  <c:v>11.953200000000001</c:v>
                </c:pt>
                <c:pt idx="153">
                  <c:v>12.0618</c:v>
                </c:pt>
                <c:pt idx="154">
                  <c:v>11.934900000000001</c:v>
                </c:pt>
                <c:pt idx="155">
                  <c:v>11.6114</c:v>
                </c:pt>
                <c:pt idx="156">
                  <c:v>12.0082</c:v>
                </c:pt>
                <c:pt idx="157">
                  <c:v>12.048</c:v>
                </c:pt>
                <c:pt idx="158">
                  <c:v>11.987</c:v>
                </c:pt>
                <c:pt idx="159">
                  <c:v>11.821300000000001</c:v>
                </c:pt>
                <c:pt idx="160">
                  <c:v>11.7553</c:v>
                </c:pt>
                <c:pt idx="161">
                  <c:v>11.821300000000001</c:v>
                </c:pt>
                <c:pt idx="162">
                  <c:v>12.076000000000001</c:v>
                </c:pt>
                <c:pt idx="163">
                  <c:v>11.7652</c:v>
                </c:pt>
                <c:pt idx="164">
                  <c:v>12.1197</c:v>
                </c:pt>
                <c:pt idx="165">
                  <c:v>11.853400000000001</c:v>
                </c:pt>
                <c:pt idx="166">
                  <c:v>12.102600000000001</c:v>
                </c:pt>
                <c:pt idx="167">
                  <c:v>12.1281</c:v>
                </c:pt>
                <c:pt idx="168">
                  <c:v>12.023099999999999</c:v>
                </c:pt>
                <c:pt idx="169">
                  <c:v>11.718999999999999</c:v>
                </c:pt>
                <c:pt idx="170">
                  <c:v>11.7066</c:v>
                </c:pt>
                <c:pt idx="171">
                  <c:v>11.992000000000001</c:v>
                </c:pt>
                <c:pt idx="172">
                  <c:v>11.8134</c:v>
                </c:pt>
                <c:pt idx="173">
                  <c:v>12.2759</c:v>
                </c:pt>
                <c:pt idx="174">
                  <c:v>12.002599999999999</c:v>
                </c:pt>
                <c:pt idx="175">
                  <c:v>11.876099999999999</c:v>
                </c:pt>
                <c:pt idx="176">
                  <c:v>11.7066</c:v>
                </c:pt>
                <c:pt idx="177">
                  <c:v>11.8901</c:v>
                </c:pt>
                <c:pt idx="178">
                  <c:v>11.9292</c:v>
                </c:pt>
                <c:pt idx="179">
                  <c:v>11.903600000000001</c:v>
                </c:pt>
                <c:pt idx="180">
                  <c:v>11.846299999999999</c:v>
                </c:pt>
                <c:pt idx="181">
                  <c:v>12.231</c:v>
                </c:pt>
                <c:pt idx="182">
                  <c:v>12.0184</c:v>
                </c:pt>
                <c:pt idx="183">
                  <c:v>11.6114</c:v>
                </c:pt>
                <c:pt idx="184">
                  <c:v>12.0184</c:v>
                </c:pt>
                <c:pt idx="185">
                  <c:v>12.048</c:v>
                </c:pt>
                <c:pt idx="186">
                  <c:v>11.958600000000001</c:v>
                </c:pt>
                <c:pt idx="187">
                  <c:v>11.9414</c:v>
                </c:pt>
                <c:pt idx="188">
                  <c:v>12.2418</c:v>
                </c:pt>
                <c:pt idx="189">
                  <c:v>12.1525</c:v>
                </c:pt>
                <c:pt idx="190">
                  <c:v>12.0939</c:v>
                </c:pt>
                <c:pt idx="191">
                  <c:v>12.168200000000001</c:v>
                </c:pt>
                <c:pt idx="192">
                  <c:v>12.160399999999999</c:v>
                </c:pt>
                <c:pt idx="193">
                  <c:v>11.7433</c:v>
                </c:pt>
                <c:pt idx="194">
                  <c:v>12.2277</c:v>
                </c:pt>
                <c:pt idx="195">
                  <c:v>11.9977</c:v>
                </c:pt>
                <c:pt idx="196">
                  <c:v>12.0184</c:v>
                </c:pt>
                <c:pt idx="197">
                  <c:v>11.8901</c:v>
                </c:pt>
                <c:pt idx="198">
                  <c:v>12.1525</c:v>
                </c:pt>
                <c:pt idx="199">
                  <c:v>12.2418</c:v>
                </c:pt>
                <c:pt idx="200">
                  <c:v>11.6911</c:v>
                </c:pt>
                <c:pt idx="201">
                  <c:v>11.785299999999999</c:v>
                </c:pt>
                <c:pt idx="202">
                  <c:v>12.076000000000001</c:v>
                </c:pt>
                <c:pt idx="203">
                  <c:v>12.3818</c:v>
                </c:pt>
                <c:pt idx="204">
                  <c:v>11.976000000000001</c:v>
                </c:pt>
                <c:pt idx="205">
                  <c:v>11.846299999999999</c:v>
                </c:pt>
                <c:pt idx="206">
                  <c:v>11.934900000000001</c:v>
                </c:pt>
                <c:pt idx="207">
                  <c:v>12.028499999999999</c:v>
                </c:pt>
                <c:pt idx="208">
                  <c:v>12.3337</c:v>
                </c:pt>
                <c:pt idx="209">
                  <c:v>12.160399999999999</c:v>
                </c:pt>
                <c:pt idx="210">
                  <c:v>11.6114</c:v>
                </c:pt>
                <c:pt idx="211">
                  <c:v>12.206</c:v>
                </c:pt>
                <c:pt idx="212">
                  <c:v>12.2957</c:v>
                </c:pt>
                <c:pt idx="213">
                  <c:v>11.676399999999999</c:v>
                </c:pt>
                <c:pt idx="214">
                  <c:v>11.9977</c:v>
                </c:pt>
                <c:pt idx="215">
                  <c:v>11.846299999999999</c:v>
                </c:pt>
                <c:pt idx="216">
                  <c:v>12.1525</c:v>
                </c:pt>
                <c:pt idx="217">
                  <c:v>11.803900000000001</c:v>
                </c:pt>
                <c:pt idx="218">
                  <c:v>11.7553</c:v>
                </c:pt>
                <c:pt idx="219">
                  <c:v>12.248799999999999</c:v>
                </c:pt>
                <c:pt idx="220">
                  <c:v>12.3149</c:v>
                </c:pt>
                <c:pt idx="221">
                  <c:v>12.102600000000001</c:v>
                </c:pt>
                <c:pt idx="222">
                  <c:v>11.676399999999999</c:v>
                </c:pt>
                <c:pt idx="223">
                  <c:v>11.976000000000001</c:v>
                </c:pt>
                <c:pt idx="224">
                  <c:v>12.2133</c:v>
                </c:pt>
                <c:pt idx="225">
                  <c:v>11.903600000000001</c:v>
                </c:pt>
                <c:pt idx="226">
                  <c:v>12.168200000000001</c:v>
                </c:pt>
                <c:pt idx="227">
                  <c:v>12.076000000000001</c:v>
                </c:pt>
                <c:pt idx="228">
                  <c:v>12.1836</c:v>
                </c:pt>
                <c:pt idx="229">
                  <c:v>12.5222</c:v>
                </c:pt>
                <c:pt idx="230">
                  <c:v>12.160399999999999</c:v>
                </c:pt>
                <c:pt idx="231">
                  <c:v>12.0524</c:v>
                </c:pt>
                <c:pt idx="232">
                  <c:v>12.427300000000001</c:v>
                </c:pt>
                <c:pt idx="233">
                  <c:v>12.102600000000001</c:v>
                </c:pt>
                <c:pt idx="234">
                  <c:v>12.206</c:v>
                </c:pt>
                <c:pt idx="235">
                  <c:v>11.7433</c:v>
                </c:pt>
                <c:pt idx="236">
                  <c:v>12.2692</c:v>
                </c:pt>
                <c:pt idx="237">
                  <c:v>12.0082</c:v>
                </c:pt>
                <c:pt idx="238">
                  <c:v>12.1836</c:v>
                </c:pt>
                <c:pt idx="239">
                  <c:v>12.410500000000001</c:v>
                </c:pt>
                <c:pt idx="240">
                  <c:v>11.803900000000001</c:v>
                </c:pt>
                <c:pt idx="241">
                  <c:v>12.0082</c:v>
                </c:pt>
                <c:pt idx="242">
                  <c:v>11.987</c:v>
                </c:pt>
                <c:pt idx="243">
                  <c:v>12.028499999999999</c:v>
                </c:pt>
                <c:pt idx="244">
                  <c:v>11.9414</c:v>
                </c:pt>
                <c:pt idx="245">
                  <c:v>12.3149</c:v>
                </c:pt>
                <c:pt idx="246">
                  <c:v>12.076000000000001</c:v>
                </c:pt>
                <c:pt idx="247">
                  <c:v>12.1197</c:v>
                </c:pt>
                <c:pt idx="248">
                  <c:v>11.8901</c:v>
                </c:pt>
                <c:pt idx="249">
                  <c:v>12.0428</c:v>
                </c:pt>
                <c:pt idx="250">
                  <c:v>12.220599999999999</c:v>
                </c:pt>
                <c:pt idx="251">
                  <c:v>12.144399999999999</c:v>
                </c:pt>
                <c:pt idx="252">
                  <c:v>11.9977</c:v>
                </c:pt>
                <c:pt idx="253">
                  <c:v>12.0082</c:v>
                </c:pt>
                <c:pt idx="254">
                  <c:v>12.066800000000001</c:v>
                </c:pt>
                <c:pt idx="255">
                  <c:v>11.6114</c:v>
                </c:pt>
                <c:pt idx="256">
                  <c:v>11.718999999999999</c:v>
                </c:pt>
                <c:pt idx="257">
                  <c:v>11.9292</c:v>
                </c:pt>
                <c:pt idx="258">
                  <c:v>11.9292</c:v>
                </c:pt>
                <c:pt idx="259">
                  <c:v>11.7433</c:v>
                </c:pt>
                <c:pt idx="260">
                  <c:v>12.013</c:v>
                </c:pt>
                <c:pt idx="261">
                  <c:v>12.085000000000001</c:v>
                </c:pt>
                <c:pt idx="262">
                  <c:v>11.676399999999999</c:v>
                </c:pt>
                <c:pt idx="263">
                  <c:v>11.718999999999999</c:v>
                </c:pt>
                <c:pt idx="264">
                  <c:v>12.3337</c:v>
                </c:pt>
                <c:pt idx="265">
                  <c:v>12.1836</c:v>
                </c:pt>
                <c:pt idx="266">
                  <c:v>12.3581</c:v>
                </c:pt>
                <c:pt idx="267">
                  <c:v>12.168200000000001</c:v>
                </c:pt>
                <c:pt idx="268">
                  <c:v>12.3399</c:v>
                </c:pt>
                <c:pt idx="269">
                  <c:v>11.934900000000001</c:v>
                </c:pt>
                <c:pt idx="270">
                  <c:v>11.776199999999999</c:v>
                </c:pt>
                <c:pt idx="271">
                  <c:v>11.803900000000001</c:v>
                </c:pt>
                <c:pt idx="272">
                  <c:v>12.076000000000001</c:v>
                </c:pt>
                <c:pt idx="273">
                  <c:v>12.262499999999999</c:v>
                </c:pt>
                <c:pt idx="274">
                  <c:v>12.0939</c:v>
                </c:pt>
                <c:pt idx="275">
                  <c:v>12.231</c:v>
                </c:pt>
                <c:pt idx="276">
                  <c:v>12.0939</c:v>
                </c:pt>
                <c:pt idx="277">
                  <c:v>11.9811</c:v>
                </c:pt>
                <c:pt idx="278">
                  <c:v>11.6911</c:v>
                </c:pt>
                <c:pt idx="279">
                  <c:v>11.8134</c:v>
                </c:pt>
                <c:pt idx="280">
                  <c:v>11.821300000000001</c:v>
                </c:pt>
                <c:pt idx="281">
                  <c:v>12.2021</c:v>
                </c:pt>
                <c:pt idx="282">
                  <c:v>11.916600000000001</c:v>
                </c:pt>
                <c:pt idx="283">
                  <c:v>11.97</c:v>
                </c:pt>
                <c:pt idx="284">
                  <c:v>11.876099999999999</c:v>
                </c:pt>
                <c:pt idx="285">
                  <c:v>12.160399999999999</c:v>
                </c:pt>
                <c:pt idx="286">
                  <c:v>12.168200000000001</c:v>
                </c:pt>
                <c:pt idx="287">
                  <c:v>11.9414</c:v>
                </c:pt>
                <c:pt idx="288">
                  <c:v>11.953200000000001</c:v>
                </c:pt>
                <c:pt idx="289">
                  <c:v>11.846299999999999</c:v>
                </c:pt>
                <c:pt idx="290">
                  <c:v>12.342700000000001</c:v>
                </c:pt>
                <c:pt idx="291">
                  <c:v>11.676399999999999</c:v>
                </c:pt>
                <c:pt idx="292">
                  <c:v>11.657399999999999</c:v>
                </c:pt>
                <c:pt idx="293">
                  <c:v>12.198600000000001</c:v>
                </c:pt>
                <c:pt idx="294">
                  <c:v>11.776199999999999</c:v>
                </c:pt>
                <c:pt idx="295">
                  <c:v>12.248799999999999</c:v>
                </c:pt>
                <c:pt idx="296">
                  <c:v>12.0524</c:v>
                </c:pt>
                <c:pt idx="297">
                  <c:v>12.0802</c:v>
                </c:pt>
                <c:pt idx="298">
                  <c:v>12.194599999999999</c:v>
                </c:pt>
                <c:pt idx="299">
                  <c:v>11.946899999999999</c:v>
                </c:pt>
                <c:pt idx="300">
                  <c:v>12.023099999999999</c:v>
                </c:pt>
                <c:pt idx="301">
                  <c:v>11.876099999999999</c:v>
                </c:pt>
                <c:pt idx="302">
                  <c:v>11.7324</c:v>
                </c:pt>
                <c:pt idx="303">
                  <c:v>12.2418</c:v>
                </c:pt>
                <c:pt idx="304">
                  <c:v>11.8378</c:v>
                </c:pt>
                <c:pt idx="305">
                  <c:v>11.903600000000001</c:v>
                </c:pt>
                <c:pt idx="306">
                  <c:v>11.795400000000001</c:v>
                </c:pt>
                <c:pt idx="307">
                  <c:v>11.803900000000001</c:v>
                </c:pt>
                <c:pt idx="308">
                  <c:v>12.2418</c:v>
                </c:pt>
                <c:pt idx="309">
                  <c:v>11.6911</c:v>
                </c:pt>
                <c:pt idx="310">
                  <c:v>11.861499999999999</c:v>
                </c:pt>
                <c:pt idx="311">
                  <c:v>11.718999999999999</c:v>
                </c:pt>
                <c:pt idx="312">
                  <c:v>12.279</c:v>
                </c:pt>
                <c:pt idx="313">
                  <c:v>11.922499999999999</c:v>
                </c:pt>
                <c:pt idx="314">
                  <c:v>12.206</c:v>
                </c:pt>
                <c:pt idx="315">
                  <c:v>11.922499999999999</c:v>
                </c:pt>
                <c:pt idx="316">
                  <c:v>11.776199999999999</c:v>
                </c:pt>
                <c:pt idx="317">
                  <c:v>12.1236</c:v>
                </c:pt>
                <c:pt idx="318">
                  <c:v>12.097899999999999</c:v>
                </c:pt>
                <c:pt idx="319">
                  <c:v>11.803900000000001</c:v>
                </c:pt>
                <c:pt idx="320">
                  <c:v>12.013</c:v>
                </c:pt>
                <c:pt idx="321">
                  <c:v>12.194599999999999</c:v>
                </c:pt>
                <c:pt idx="322">
                  <c:v>11.9292</c:v>
                </c:pt>
                <c:pt idx="323">
                  <c:v>11.6911</c:v>
                </c:pt>
                <c:pt idx="324">
                  <c:v>11.909599999999999</c:v>
                </c:pt>
                <c:pt idx="325">
                  <c:v>12.0939</c:v>
                </c:pt>
                <c:pt idx="326">
                  <c:v>11.657399999999999</c:v>
                </c:pt>
                <c:pt idx="327">
                  <c:v>11.7652</c:v>
                </c:pt>
                <c:pt idx="328">
                  <c:v>11.676399999999999</c:v>
                </c:pt>
                <c:pt idx="329">
                  <c:v>12.384499999999999</c:v>
                </c:pt>
                <c:pt idx="330">
                  <c:v>12.0524</c:v>
                </c:pt>
                <c:pt idx="331">
                  <c:v>12.071099999999999</c:v>
                </c:pt>
                <c:pt idx="332">
                  <c:v>12.1401</c:v>
                </c:pt>
                <c:pt idx="333">
                  <c:v>11.5776</c:v>
                </c:pt>
                <c:pt idx="334">
                  <c:v>11.6911</c:v>
                </c:pt>
                <c:pt idx="335">
                  <c:v>11.909599999999999</c:v>
                </c:pt>
                <c:pt idx="336">
                  <c:v>11.8683</c:v>
                </c:pt>
                <c:pt idx="337">
                  <c:v>11.909599999999999</c:v>
                </c:pt>
                <c:pt idx="338">
                  <c:v>12.028499999999999</c:v>
                </c:pt>
                <c:pt idx="339">
                  <c:v>12.0524</c:v>
                </c:pt>
                <c:pt idx="340">
                  <c:v>11.861499999999999</c:v>
                </c:pt>
                <c:pt idx="341">
                  <c:v>11.5776</c:v>
                </c:pt>
                <c:pt idx="342">
                  <c:v>11.953200000000001</c:v>
                </c:pt>
                <c:pt idx="343">
                  <c:v>12.0618</c:v>
                </c:pt>
                <c:pt idx="344">
                  <c:v>11.8826</c:v>
                </c:pt>
                <c:pt idx="345">
                  <c:v>11.718999999999999</c:v>
                </c:pt>
                <c:pt idx="346">
                  <c:v>11.7324</c:v>
                </c:pt>
                <c:pt idx="347">
                  <c:v>12.023099999999999</c:v>
                </c:pt>
                <c:pt idx="348">
                  <c:v>12.097899999999999</c:v>
                </c:pt>
                <c:pt idx="349">
                  <c:v>12.2021</c:v>
                </c:pt>
                <c:pt idx="350">
                  <c:v>11.638400000000001</c:v>
                </c:pt>
                <c:pt idx="351">
                  <c:v>12.187099999999999</c:v>
                </c:pt>
                <c:pt idx="352">
                  <c:v>12.1152</c:v>
                </c:pt>
                <c:pt idx="353">
                  <c:v>12.194599999999999</c:v>
                </c:pt>
                <c:pt idx="354">
                  <c:v>11.6114</c:v>
                </c:pt>
                <c:pt idx="355">
                  <c:v>12.311500000000001</c:v>
                </c:pt>
                <c:pt idx="356">
                  <c:v>11.7652</c:v>
                </c:pt>
                <c:pt idx="357">
                  <c:v>12.194599999999999</c:v>
                </c:pt>
                <c:pt idx="358">
                  <c:v>12.0802</c:v>
                </c:pt>
                <c:pt idx="359">
                  <c:v>11.97</c:v>
                </c:pt>
                <c:pt idx="360">
                  <c:v>12.171799999999999</c:v>
                </c:pt>
                <c:pt idx="361">
                  <c:v>12.033099999999999</c:v>
                </c:pt>
                <c:pt idx="362">
                  <c:v>11.8964</c:v>
                </c:pt>
                <c:pt idx="363">
                  <c:v>12.0891</c:v>
                </c:pt>
                <c:pt idx="364">
                  <c:v>11.676399999999999</c:v>
                </c:pt>
                <c:pt idx="365">
                  <c:v>12.342700000000001</c:v>
                </c:pt>
                <c:pt idx="366">
                  <c:v>12.0428</c:v>
                </c:pt>
                <c:pt idx="367">
                  <c:v>11.9811</c:v>
                </c:pt>
                <c:pt idx="368">
                  <c:v>11.821300000000001</c:v>
                </c:pt>
                <c:pt idx="369">
                  <c:v>11.803900000000001</c:v>
                </c:pt>
                <c:pt idx="370">
                  <c:v>12.1066</c:v>
                </c:pt>
                <c:pt idx="371">
                  <c:v>12.013</c:v>
                </c:pt>
                <c:pt idx="372">
                  <c:v>11.8378</c:v>
                </c:pt>
                <c:pt idx="373">
                  <c:v>11.903600000000001</c:v>
                </c:pt>
                <c:pt idx="374">
                  <c:v>11.7553</c:v>
                </c:pt>
                <c:pt idx="375">
                  <c:v>11.7433</c:v>
                </c:pt>
                <c:pt idx="376">
                  <c:v>12.0383</c:v>
                </c:pt>
                <c:pt idx="377">
                  <c:v>12.194599999999999</c:v>
                </c:pt>
                <c:pt idx="378">
                  <c:v>12.342700000000001</c:v>
                </c:pt>
                <c:pt idx="379">
                  <c:v>12.2021</c:v>
                </c:pt>
                <c:pt idx="380">
                  <c:v>12.013</c:v>
                </c:pt>
                <c:pt idx="381">
                  <c:v>12.238099999999999</c:v>
                </c:pt>
                <c:pt idx="382">
                  <c:v>12.1066</c:v>
                </c:pt>
                <c:pt idx="383">
                  <c:v>12.2021</c:v>
                </c:pt>
                <c:pt idx="384">
                  <c:v>12.216699999999999</c:v>
                </c:pt>
                <c:pt idx="385">
                  <c:v>12.279</c:v>
                </c:pt>
                <c:pt idx="386">
                  <c:v>12.2239</c:v>
                </c:pt>
                <c:pt idx="387">
                  <c:v>12.5144</c:v>
                </c:pt>
                <c:pt idx="388">
                  <c:v>12.305099999999999</c:v>
                </c:pt>
                <c:pt idx="389">
                  <c:v>12.5829</c:v>
                </c:pt>
                <c:pt idx="390">
                  <c:v>12.336600000000001</c:v>
                </c:pt>
                <c:pt idx="391">
                  <c:v>12.451700000000001</c:v>
                </c:pt>
                <c:pt idx="392">
                  <c:v>12.504200000000001</c:v>
                </c:pt>
                <c:pt idx="393">
                  <c:v>12.440899999999999</c:v>
                </c:pt>
                <c:pt idx="394">
                  <c:v>12.885</c:v>
                </c:pt>
                <c:pt idx="395">
                  <c:v>12.801500000000001</c:v>
                </c:pt>
                <c:pt idx="396">
                  <c:v>12.7737</c:v>
                </c:pt>
                <c:pt idx="397">
                  <c:v>12.9033</c:v>
                </c:pt>
                <c:pt idx="398">
                  <c:v>12.7454</c:v>
                </c:pt>
                <c:pt idx="399">
                  <c:v>12.9177</c:v>
                </c:pt>
                <c:pt idx="400">
                  <c:v>12.781700000000001</c:v>
                </c:pt>
                <c:pt idx="401">
                  <c:v>12.910500000000001</c:v>
                </c:pt>
                <c:pt idx="402">
                  <c:v>13.242599999999999</c:v>
                </c:pt>
                <c:pt idx="403">
                  <c:v>13.288600000000001</c:v>
                </c:pt>
                <c:pt idx="404">
                  <c:v>13.4513</c:v>
                </c:pt>
                <c:pt idx="405">
                  <c:v>13.2338</c:v>
                </c:pt>
                <c:pt idx="406">
                  <c:v>13.2942</c:v>
                </c:pt>
                <c:pt idx="407">
                  <c:v>13.435600000000001</c:v>
                </c:pt>
                <c:pt idx="408">
                  <c:v>13.338900000000001</c:v>
                </c:pt>
                <c:pt idx="409">
                  <c:v>13.371700000000001</c:v>
                </c:pt>
                <c:pt idx="410">
                  <c:v>13.8187</c:v>
                </c:pt>
                <c:pt idx="411">
                  <c:v>13.722899999999999</c:v>
                </c:pt>
                <c:pt idx="412">
                  <c:v>13.7433</c:v>
                </c:pt>
                <c:pt idx="413">
                  <c:v>13.8469</c:v>
                </c:pt>
                <c:pt idx="414">
                  <c:v>13.8917</c:v>
                </c:pt>
                <c:pt idx="415">
                  <c:v>13.9315</c:v>
                </c:pt>
                <c:pt idx="416">
                  <c:v>13.8512</c:v>
                </c:pt>
                <c:pt idx="417">
                  <c:v>13.8811</c:v>
                </c:pt>
                <c:pt idx="418">
                  <c:v>14.3218</c:v>
                </c:pt>
                <c:pt idx="419">
                  <c:v>14.318200000000001</c:v>
                </c:pt>
                <c:pt idx="420">
                  <c:v>14.366099999999999</c:v>
                </c:pt>
                <c:pt idx="421">
                  <c:v>14.3002</c:v>
                </c:pt>
                <c:pt idx="422">
                  <c:v>14.383700000000001</c:v>
                </c:pt>
                <c:pt idx="423">
                  <c:v>14.2966</c:v>
                </c:pt>
                <c:pt idx="424">
                  <c:v>14.3164</c:v>
                </c:pt>
                <c:pt idx="425">
                  <c:v>14.373200000000001</c:v>
                </c:pt>
                <c:pt idx="426">
                  <c:v>14.6351</c:v>
                </c:pt>
                <c:pt idx="427">
                  <c:v>14.6607</c:v>
                </c:pt>
                <c:pt idx="428">
                  <c:v>14.6829</c:v>
                </c:pt>
                <c:pt idx="429">
                  <c:v>14.655899999999999</c:v>
                </c:pt>
                <c:pt idx="430">
                  <c:v>14.6351</c:v>
                </c:pt>
                <c:pt idx="431">
                  <c:v>14.723800000000001</c:v>
                </c:pt>
                <c:pt idx="432">
                  <c:v>14.578199999999999</c:v>
                </c:pt>
                <c:pt idx="433">
                  <c:v>14.719100000000001</c:v>
                </c:pt>
                <c:pt idx="434">
                  <c:v>14.7873</c:v>
                </c:pt>
                <c:pt idx="435">
                  <c:v>14.8345</c:v>
                </c:pt>
                <c:pt idx="436">
                  <c:v>14.8451</c:v>
                </c:pt>
                <c:pt idx="437">
                  <c:v>14.7919</c:v>
                </c:pt>
                <c:pt idx="438">
                  <c:v>14.857099999999999</c:v>
                </c:pt>
                <c:pt idx="439">
                  <c:v>14.7796</c:v>
                </c:pt>
                <c:pt idx="440">
                  <c:v>14.915099999999999</c:v>
                </c:pt>
                <c:pt idx="441">
                  <c:v>14.8209</c:v>
                </c:pt>
                <c:pt idx="442">
                  <c:v>14.920999999999999</c:v>
                </c:pt>
                <c:pt idx="443">
                  <c:v>14.938600000000001</c:v>
                </c:pt>
                <c:pt idx="444">
                  <c:v>14.843500000000001</c:v>
                </c:pt>
                <c:pt idx="445">
                  <c:v>14.8011</c:v>
                </c:pt>
                <c:pt idx="446">
                  <c:v>14.891400000000001</c:v>
                </c:pt>
                <c:pt idx="447">
                  <c:v>14.8721</c:v>
                </c:pt>
                <c:pt idx="448">
                  <c:v>14.895900000000001</c:v>
                </c:pt>
                <c:pt idx="449">
                  <c:v>14.891400000000001</c:v>
                </c:pt>
                <c:pt idx="450">
                  <c:v>14.8041</c:v>
                </c:pt>
                <c:pt idx="451">
                  <c:v>14.705</c:v>
                </c:pt>
                <c:pt idx="452">
                  <c:v>14.6639</c:v>
                </c:pt>
                <c:pt idx="453">
                  <c:v>14.6318</c:v>
                </c:pt>
                <c:pt idx="454">
                  <c:v>14.705</c:v>
                </c:pt>
                <c:pt idx="455">
                  <c:v>14.655899999999999</c:v>
                </c:pt>
                <c:pt idx="456">
                  <c:v>14.671800000000001</c:v>
                </c:pt>
                <c:pt idx="457">
                  <c:v>14.7066</c:v>
                </c:pt>
                <c:pt idx="458">
                  <c:v>14.421900000000001</c:v>
                </c:pt>
                <c:pt idx="459">
                  <c:v>14.2912</c:v>
                </c:pt>
                <c:pt idx="460">
                  <c:v>14.383700000000001</c:v>
                </c:pt>
                <c:pt idx="461">
                  <c:v>14.219799999999999</c:v>
                </c:pt>
                <c:pt idx="462">
                  <c:v>14.278500000000001</c:v>
                </c:pt>
                <c:pt idx="463">
                  <c:v>14.344899999999999</c:v>
                </c:pt>
                <c:pt idx="464">
                  <c:v>14.32</c:v>
                </c:pt>
                <c:pt idx="465">
                  <c:v>14.125299999999999</c:v>
                </c:pt>
                <c:pt idx="466">
                  <c:v>13.8447</c:v>
                </c:pt>
                <c:pt idx="467">
                  <c:v>13.734299999999999</c:v>
                </c:pt>
                <c:pt idx="468">
                  <c:v>13.6252</c:v>
                </c:pt>
                <c:pt idx="469">
                  <c:v>13.709199999999999</c:v>
                </c:pt>
                <c:pt idx="470">
                  <c:v>13.690799999999999</c:v>
                </c:pt>
                <c:pt idx="471">
                  <c:v>13.704700000000001</c:v>
                </c:pt>
                <c:pt idx="472">
                  <c:v>13.5916</c:v>
                </c:pt>
                <c:pt idx="473">
                  <c:v>13.6746</c:v>
                </c:pt>
                <c:pt idx="474">
                  <c:v>13.1029</c:v>
                </c:pt>
                <c:pt idx="475">
                  <c:v>12.977499999999999</c:v>
                </c:pt>
                <c:pt idx="476">
                  <c:v>13.054600000000001</c:v>
                </c:pt>
                <c:pt idx="477">
                  <c:v>12.9213</c:v>
                </c:pt>
                <c:pt idx="478">
                  <c:v>13.0182</c:v>
                </c:pt>
                <c:pt idx="479">
                  <c:v>12.873900000000001</c:v>
                </c:pt>
                <c:pt idx="480">
                  <c:v>12.6516</c:v>
                </c:pt>
                <c:pt idx="481">
                  <c:v>12.797599999999999</c:v>
                </c:pt>
                <c:pt idx="482">
                  <c:v>12.5344</c:v>
                </c:pt>
                <c:pt idx="483">
                  <c:v>12.5589</c:v>
                </c:pt>
                <c:pt idx="484">
                  <c:v>12.3668</c:v>
                </c:pt>
                <c:pt idx="485">
                  <c:v>12.440899999999999</c:v>
                </c:pt>
                <c:pt idx="486">
                  <c:v>12.342700000000001</c:v>
                </c:pt>
                <c:pt idx="487">
                  <c:v>12.252000000000001</c:v>
                </c:pt>
                <c:pt idx="488">
                  <c:v>12.148199999999999</c:v>
                </c:pt>
                <c:pt idx="489">
                  <c:v>12.171799999999999</c:v>
                </c:pt>
                <c:pt idx="490">
                  <c:v>12.354900000000001</c:v>
                </c:pt>
                <c:pt idx="491">
                  <c:v>12.473100000000001</c:v>
                </c:pt>
                <c:pt idx="492">
                  <c:v>12.765700000000001</c:v>
                </c:pt>
                <c:pt idx="493">
                  <c:v>12.519500000000001</c:v>
                </c:pt>
                <c:pt idx="494">
                  <c:v>12.660399999999999</c:v>
                </c:pt>
                <c:pt idx="495">
                  <c:v>12.494</c:v>
                </c:pt>
                <c:pt idx="496">
                  <c:v>12.494</c:v>
                </c:pt>
                <c:pt idx="497">
                  <c:v>12.660399999999999</c:v>
                </c:pt>
                <c:pt idx="498">
                  <c:v>13.2309</c:v>
                </c:pt>
                <c:pt idx="499">
                  <c:v>13.3195</c:v>
                </c:pt>
                <c:pt idx="500">
                  <c:v>13.4198</c:v>
                </c:pt>
                <c:pt idx="501">
                  <c:v>13.308299999999999</c:v>
                </c:pt>
                <c:pt idx="502">
                  <c:v>13.422499999999999</c:v>
                </c:pt>
                <c:pt idx="503">
                  <c:v>13.3744</c:v>
                </c:pt>
                <c:pt idx="504">
                  <c:v>13.417199999999999</c:v>
                </c:pt>
                <c:pt idx="505">
                  <c:v>13.4513</c:v>
                </c:pt>
                <c:pt idx="506">
                  <c:v>13.8683</c:v>
                </c:pt>
                <c:pt idx="507">
                  <c:v>14.0153</c:v>
                </c:pt>
                <c:pt idx="508">
                  <c:v>14.096299999999999</c:v>
                </c:pt>
                <c:pt idx="509">
                  <c:v>14.1272</c:v>
                </c:pt>
                <c:pt idx="510">
                  <c:v>14.0092</c:v>
                </c:pt>
                <c:pt idx="511">
                  <c:v>14.061</c:v>
                </c:pt>
                <c:pt idx="512">
                  <c:v>14.117599999999999</c:v>
                </c:pt>
                <c:pt idx="513">
                  <c:v>14.0373</c:v>
                </c:pt>
                <c:pt idx="514">
                  <c:v>14.4046</c:v>
                </c:pt>
                <c:pt idx="515">
                  <c:v>14.421900000000001</c:v>
                </c:pt>
                <c:pt idx="516">
                  <c:v>14.456199999999999</c:v>
                </c:pt>
                <c:pt idx="517">
                  <c:v>14.508700000000001</c:v>
                </c:pt>
                <c:pt idx="518">
                  <c:v>14.525399999999999</c:v>
                </c:pt>
                <c:pt idx="519">
                  <c:v>14.5618</c:v>
                </c:pt>
                <c:pt idx="520">
                  <c:v>14.626999999999999</c:v>
                </c:pt>
                <c:pt idx="521">
                  <c:v>14.528700000000001</c:v>
                </c:pt>
                <c:pt idx="522">
                  <c:v>14.7441</c:v>
                </c:pt>
                <c:pt idx="523">
                  <c:v>14.798</c:v>
                </c:pt>
                <c:pt idx="524">
                  <c:v>14.8284</c:v>
                </c:pt>
                <c:pt idx="525">
                  <c:v>14.7735</c:v>
                </c:pt>
                <c:pt idx="526">
                  <c:v>14.849600000000001</c:v>
                </c:pt>
                <c:pt idx="527">
                  <c:v>14.8117</c:v>
                </c:pt>
                <c:pt idx="528">
                  <c:v>14.7904</c:v>
                </c:pt>
                <c:pt idx="529">
                  <c:v>14.836</c:v>
                </c:pt>
                <c:pt idx="530">
                  <c:v>14.8855</c:v>
                </c:pt>
                <c:pt idx="531">
                  <c:v>14.9284</c:v>
                </c:pt>
                <c:pt idx="532">
                  <c:v>14.9678</c:v>
                </c:pt>
                <c:pt idx="533">
                  <c:v>14.935700000000001</c:v>
                </c:pt>
                <c:pt idx="534">
                  <c:v>14.9503</c:v>
                </c:pt>
                <c:pt idx="535">
                  <c:v>14.9018</c:v>
                </c:pt>
                <c:pt idx="536">
                  <c:v>14.941600000000001</c:v>
                </c:pt>
                <c:pt idx="537">
                  <c:v>14.9649</c:v>
                </c:pt>
                <c:pt idx="538">
                  <c:v>14.923999999999999</c:v>
                </c:pt>
                <c:pt idx="539">
                  <c:v>14.957599999999999</c:v>
                </c:pt>
                <c:pt idx="540">
                  <c:v>14.9664</c:v>
                </c:pt>
                <c:pt idx="541">
                  <c:v>14.962</c:v>
                </c:pt>
                <c:pt idx="542">
                  <c:v>14.972200000000001</c:v>
                </c:pt>
                <c:pt idx="543">
                  <c:v>14.9503</c:v>
                </c:pt>
                <c:pt idx="544">
                  <c:v>14.959099999999999</c:v>
                </c:pt>
                <c:pt idx="545">
                  <c:v>14.9298</c:v>
                </c:pt>
                <c:pt idx="546">
                  <c:v>14.888500000000001</c:v>
                </c:pt>
                <c:pt idx="547">
                  <c:v>14.860099999999999</c:v>
                </c:pt>
                <c:pt idx="548">
                  <c:v>14.8072</c:v>
                </c:pt>
                <c:pt idx="549">
                  <c:v>14.8721</c:v>
                </c:pt>
                <c:pt idx="550">
                  <c:v>14.8315</c:v>
                </c:pt>
                <c:pt idx="551">
                  <c:v>14.8133</c:v>
                </c:pt>
                <c:pt idx="552">
                  <c:v>14.849600000000001</c:v>
                </c:pt>
                <c:pt idx="553">
                  <c:v>14.8706</c:v>
                </c:pt>
                <c:pt idx="554">
                  <c:v>14.7348</c:v>
                </c:pt>
                <c:pt idx="555">
                  <c:v>14.606</c:v>
                </c:pt>
                <c:pt idx="556">
                  <c:v>14.5684</c:v>
                </c:pt>
                <c:pt idx="557">
                  <c:v>14.622199999999999</c:v>
                </c:pt>
                <c:pt idx="558">
                  <c:v>14.6205</c:v>
                </c:pt>
                <c:pt idx="559">
                  <c:v>14.6043</c:v>
                </c:pt>
                <c:pt idx="560">
                  <c:v>14.622199999999999</c:v>
                </c:pt>
                <c:pt idx="561">
                  <c:v>14.6591</c:v>
                </c:pt>
                <c:pt idx="562">
                  <c:v>14.3749</c:v>
                </c:pt>
                <c:pt idx="563">
                  <c:v>14.273099999999999</c:v>
                </c:pt>
                <c:pt idx="564">
                  <c:v>14.2401</c:v>
                </c:pt>
                <c:pt idx="565">
                  <c:v>14.2438</c:v>
                </c:pt>
                <c:pt idx="566">
                  <c:v>14.174799999999999</c:v>
                </c:pt>
                <c:pt idx="567">
                  <c:v>14.312799999999999</c:v>
                </c:pt>
                <c:pt idx="568">
                  <c:v>14.2049</c:v>
                </c:pt>
                <c:pt idx="569">
                  <c:v>14.241899999999999</c:v>
                </c:pt>
                <c:pt idx="570">
                  <c:v>13.794599999999999</c:v>
                </c:pt>
                <c:pt idx="571">
                  <c:v>13.792400000000001</c:v>
                </c:pt>
                <c:pt idx="572">
                  <c:v>13.547499999999999</c:v>
                </c:pt>
                <c:pt idx="573">
                  <c:v>13.7568</c:v>
                </c:pt>
                <c:pt idx="574">
                  <c:v>13.6653</c:v>
                </c:pt>
                <c:pt idx="575">
                  <c:v>13.67</c:v>
                </c:pt>
                <c:pt idx="576">
                  <c:v>13.7858</c:v>
                </c:pt>
                <c:pt idx="577">
                  <c:v>13.718399999999999</c:v>
                </c:pt>
                <c:pt idx="578">
                  <c:v>13.3195</c:v>
                </c:pt>
                <c:pt idx="579">
                  <c:v>13.277200000000001</c:v>
                </c:pt>
                <c:pt idx="580">
                  <c:v>13.225</c:v>
                </c:pt>
                <c:pt idx="581">
                  <c:v>13.2103</c:v>
                </c:pt>
                <c:pt idx="582">
                  <c:v>13.0709</c:v>
                </c:pt>
                <c:pt idx="583">
                  <c:v>13.225</c:v>
                </c:pt>
                <c:pt idx="584">
                  <c:v>13.225</c:v>
                </c:pt>
                <c:pt idx="585">
                  <c:v>13.054600000000001</c:v>
                </c:pt>
                <c:pt idx="586">
                  <c:v>12.7897</c:v>
                </c:pt>
                <c:pt idx="587">
                  <c:v>12.870200000000001</c:v>
                </c:pt>
                <c:pt idx="588">
                  <c:v>12.7079</c:v>
                </c:pt>
                <c:pt idx="589">
                  <c:v>12.8552</c:v>
                </c:pt>
                <c:pt idx="590">
                  <c:v>12.629099999999999</c:v>
                </c:pt>
                <c:pt idx="591">
                  <c:v>12.7163</c:v>
                </c:pt>
                <c:pt idx="592">
                  <c:v>12.7897</c:v>
                </c:pt>
                <c:pt idx="593">
                  <c:v>12.5144</c:v>
                </c:pt>
                <c:pt idx="594">
                  <c:v>12.6516</c:v>
                </c:pt>
                <c:pt idx="595">
                  <c:v>12.660399999999999</c:v>
                </c:pt>
                <c:pt idx="596">
                  <c:v>12.781700000000001</c:v>
                </c:pt>
                <c:pt idx="597">
                  <c:v>12.7247</c:v>
                </c:pt>
                <c:pt idx="598">
                  <c:v>12.749499999999999</c:v>
                </c:pt>
                <c:pt idx="599">
                  <c:v>12.6951</c:v>
                </c:pt>
                <c:pt idx="600">
                  <c:v>12.781700000000001</c:v>
                </c:pt>
                <c:pt idx="601">
                  <c:v>12.859</c:v>
                </c:pt>
                <c:pt idx="602">
                  <c:v>13.26</c:v>
                </c:pt>
                <c:pt idx="603">
                  <c:v>13.213200000000001</c:v>
                </c:pt>
                <c:pt idx="604">
                  <c:v>13.379799999999999</c:v>
                </c:pt>
                <c:pt idx="605">
                  <c:v>13.3139</c:v>
                </c:pt>
                <c:pt idx="606">
                  <c:v>13.288600000000001</c:v>
                </c:pt>
                <c:pt idx="607">
                  <c:v>13.1953</c:v>
                </c:pt>
                <c:pt idx="608">
                  <c:v>13.390599999999999</c:v>
                </c:pt>
                <c:pt idx="609">
                  <c:v>13.177300000000001</c:v>
                </c:pt>
                <c:pt idx="610">
                  <c:v>13.7568</c:v>
                </c:pt>
                <c:pt idx="611">
                  <c:v>13.768000000000001</c:v>
                </c:pt>
                <c:pt idx="612">
                  <c:v>13.842600000000001</c:v>
                </c:pt>
                <c:pt idx="613">
                  <c:v>13.8056</c:v>
                </c:pt>
                <c:pt idx="614">
                  <c:v>13.8705</c:v>
                </c:pt>
                <c:pt idx="615">
                  <c:v>13.853300000000001</c:v>
                </c:pt>
                <c:pt idx="616">
                  <c:v>13.8832</c:v>
                </c:pt>
                <c:pt idx="617">
                  <c:v>13.912700000000001</c:v>
                </c:pt>
                <c:pt idx="618">
                  <c:v>14.3056</c:v>
                </c:pt>
                <c:pt idx="619">
                  <c:v>14.32</c:v>
                </c:pt>
                <c:pt idx="620">
                  <c:v>14.3414</c:v>
                </c:pt>
                <c:pt idx="621">
                  <c:v>14.3002</c:v>
                </c:pt>
                <c:pt idx="622">
                  <c:v>14.323599999999999</c:v>
                </c:pt>
                <c:pt idx="623">
                  <c:v>14.2912</c:v>
                </c:pt>
                <c:pt idx="624">
                  <c:v>14.339600000000001</c:v>
                </c:pt>
                <c:pt idx="625">
                  <c:v>14.3414</c:v>
                </c:pt>
                <c:pt idx="626">
                  <c:v>14.705</c:v>
                </c:pt>
                <c:pt idx="627">
                  <c:v>14.6782</c:v>
                </c:pt>
                <c:pt idx="628">
                  <c:v>14.7019</c:v>
                </c:pt>
                <c:pt idx="629">
                  <c:v>14.6027</c:v>
                </c:pt>
                <c:pt idx="630">
                  <c:v>14.623799999999999</c:v>
                </c:pt>
                <c:pt idx="631">
                  <c:v>14.6431</c:v>
                </c:pt>
                <c:pt idx="632">
                  <c:v>14.667</c:v>
                </c:pt>
                <c:pt idx="633">
                  <c:v>14.717600000000001</c:v>
                </c:pt>
                <c:pt idx="634">
                  <c:v>14.9033</c:v>
                </c:pt>
                <c:pt idx="635">
                  <c:v>14.920999999999999</c:v>
                </c:pt>
                <c:pt idx="636">
                  <c:v>14.970700000000001</c:v>
                </c:pt>
                <c:pt idx="637">
                  <c:v>14.852599999999999</c:v>
                </c:pt>
                <c:pt idx="638">
                  <c:v>14.8405</c:v>
                </c:pt>
                <c:pt idx="639">
                  <c:v>14.934200000000001</c:v>
                </c:pt>
                <c:pt idx="640">
                  <c:v>14.867599999999999</c:v>
                </c:pt>
                <c:pt idx="641">
                  <c:v>14.9518</c:v>
                </c:pt>
                <c:pt idx="642">
                  <c:v>14.8825</c:v>
                </c:pt>
                <c:pt idx="643">
                  <c:v>15.0154</c:v>
                </c:pt>
                <c:pt idx="644">
                  <c:v>15.063800000000001</c:v>
                </c:pt>
                <c:pt idx="645">
                  <c:v>15.0083</c:v>
                </c:pt>
                <c:pt idx="646">
                  <c:v>14.9503</c:v>
                </c:pt>
                <c:pt idx="647">
                  <c:v>14.9635</c:v>
                </c:pt>
                <c:pt idx="648">
                  <c:v>15.013999999999999</c:v>
                </c:pt>
                <c:pt idx="649">
                  <c:v>15.0054</c:v>
                </c:pt>
                <c:pt idx="650">
                  <c:v>15.0183</c:v>
                </c:pt>
                <c:pt idx="651">
                  <c:v>14.985199999999999</c:v>
                </c:pt>
                <c:pt idx="652">
                  <c:v>15.0197</c:v>
                </c:pt>
                <c:pt idx="653">
                  <c:v>14.973599999999999</c:v>
                </c:pt>
                <c:pt idx="654">
                  <c:v>15.025399999999999</c:v>
                </c:pt>
                <c:pt idx="655">
                  <c:v>15.053900000000001</c:v>
                </c:pt>
                <c:pt idx="656">
                  <c:v>15.0425</c:v>
                </c:pt>
                <c:pt idx="657">
                  <c:v>15.0068</c:v>
                </c:pt>
                <c:pt idx="658">
                  <c:v>14.999600000000001</c:v>
                </c:pt>
                <c:pt idx="659">
                  <c:v>14.9518</c:v>
                </c:pt>
                <c:pt idx="660">
                  <c:v>14.9092</c:v>
                </c:pt>
                <c:pt idx="661">
                  <c:v>14.9823</c:v>
                </c:pt>
                <c:pt idx="662">
                  <c:v>15.021100000000001</c:v>
                </c:pt>
                <c:pt idx="663">
                  <c:v>14.9693</c:v>
                </c:pt>
                <c:pt idx="664">
                  <c:v>14.943</c:v>
                </c:pt>
                <c:pt idx="665">
                  <c:v>14.918099999999999</c:v>
                </c:pt>
                <c:pt idx="666">
                  <c:v>14.863099999999999</c:v>
                </c:pt>
                <c:pt idx="667">
                  <c:v>14.8224</c:v>
                </c:pt>
                <c:pt idx="668">
                  <c:v>14.8057</c:v>
                </c:pt>
                <c:pt idx="669">
                  <c:v>14.7704</c:v>
                </c:pt>
                <c:pt idx="670">
                  <c:v>14.747199999999999</c:v>
                </c:pt>
                <c:pt idx="671">
                  <c:v>14.795</c:v>
                </c:pt>
                <c:pt idx="672">
                  <c:v>14.8345</c:v>
                </c:pt>
                <c:pt idx="673">
                  <c:v>14.7873</c:v>
                </c:pt>
                <c:pt idx="674">
                  <c:v>14.6447</c:v>
                </c:pt>
                <c:pt idx="675">
                  <c:v>14.5733</c:v>
                </c:pt>
                <c:pt idx="676">
                  <c:v>14.5154</c:v>
                </c:pt>
                <c:pt idx="677">
                  <c:v>14.5946</c:v>
                </c:pt>
                <c:pt idx="678">
                  <c:v>14.493500000000001</c:v>
                </c:pt>
                <c:pt idx="679">
                  <c:v>14.3696</c:v>
                </c:pt>
                <c:pt idx="680">
                  <c:v>14.5403</c:v>
                </c:pt>
                <c:pt idx="681">
                  <c:v>14.5403</c:v>
                </c:pt>
                <c:pt idx="682">
                  <c:v>14.219799999999999</c:v>
                </c:pt>
                <c:pt idx="683">
                  <c:v>14.136800000000001</c:v>
                </c:pt>
                <c:pt idx="684">
                  <c:v>14.0669</c:v>
                </c:pt>
                <c:pt idx="685">
                  <c:v>14.033300000000001</c:v>
                </c:pt>
                <c:pt idx="686">
                  <c:v>14.1157</c:v>
                </c:pt>
                <c:pt idx="687">
                  <c:v>14.035299999999999</c:v>
                </c:pt>
                <c:pt idx="688">
                  <c:v>14.061</c:v>
                </c:pt>
                <c:pt idx="689">
                  <c:v>14.0313</c:v>
                </c:pt>
                <c:pt idx="690">
                  <c:v>13.8598</c:v>
                </c:pt>
                <c:pt idx="691">
                  <c:v>13.557399999999999</c:v>
                </c:pt>
                <c:pt idx="692">
                  <c:v>13.494899999999999</c:v>
                </c:pt>
                <c:pt idx="693">
                  <c:v>13.487299999999999</c:v>
                </c:pt>
                <c:pt idx="694">
                  <c:v>13.5549</c:v>
                </c:pt>
                <c:pt idx="695">
                  <c:v>13.4039</c:v>
                </c:pt>
                <c:pt idx="696">
                  <c:v>13.3986</c:v>
                </c:pt>
                <c:pt idx="697">
                  <c:v>13.4435</c:v>
                </c:pt>
                <c:pt idx="698">
                  <c:v>13.316700000000001</c:v>
                </c:pt>
                <c:pt idx="699">
                  <c:v>12.8627</c:v>
                </c:pt>
                <c:pt idx="700">
                  <c:v>12.8286</c:v>
                </c:pt>
                <c:pt idx="701">
                  <c:v>13.0182</c:v>
                </c:pt>
                <c:pt idx="702">
                  <c:v>12.873900000000001</c:v>
                </c:pt>
                <c:pt idx="703">
                  <c:v>12.892300000000001</c:v>
                </c:pt>
                <c:pt idx="704">
                  <c:v>12.873900000000001</c:v>
                </c:pt>
                <c:pt idx="705">
                  <c:v>12.9636</c:v>
                </c:pt>
                <c:pt idx="706">
                  <c:v>12.7576</c:v>
                </c:pt>
                <c:pt idx="707">
                  <c:v>11.922499999999999</c:v>
                </c:pt>
                <c:pt idx="708">
                  <c:v>12.342700000000001</c:v>
                </c:pt>
                <c:pt idx="709">
                  <c:v>12.578099999999999</c:v>
                </c:pt>
                <c:pt idx="710">
                  <c:v>12.677899999999999</c:v>
                </c:pt>
                <c:pt idx="711">
                  <c:v>12.7454</c:v>
                </c:pt>
                <c:pt idx="712">
                  <c:v>12.424300000000001</c:v>
                </c:pt>
                <c:pt idx="713">
                  <c:v>12.4625</c:v>
                </c:pt>
                <c:pt idx="714">
                  <c:v>12.2021</c:v>
                </c:pt>
                <c:pt idx="715">
                  <c:v>12.7247</c:v>
                </c:pt>
                <c:pt idx="716">
                  <c:v>12.8887</c:v>
                </c:pt>
                <c:pt idx="717">
                  <c:v>12.629099999999999</c:v>
                </c:pt>
                <c:pt idx="718">
                  <c:v>12.720499999999999</c:v>
                </c:pt>
                <c:pt idx="719">
                  <c:v>12.991199999999999</c:v>
                </c:pt>
                <c:pt idx="720">
                  <c:v>12.7079</c:v>
                </c:pt>
                <c:pt idx="721">
                  <c:v>12.765700000000001</c:v>
                </c:pt>
                <c:pt idx="722">
                  <c:v>12.977499999999999</c:v>
                </c:pt>
                <c:pt idx="723">
                  <c:v>13.2971</c:v>
                </c:pt>
                <c:pt idx="724">
                  <c:v>13.406600000000001</c:v>
                </c:pt>
                <c:pt idx="725">
                  <c:v>13.371700000000001</c:v>
                </c:pt>
                <c:pt idx="726">
                  <c:v>13.569700000000001</c:v>
                </c:pt>
                <c:pt idx="727">
                  <c:v>13.254200000000001</c:v>
                </c:pt>
                <c:pt idx="728">
                  <c:v>13.459</c:v>
                </c:pt>
                <c:pt idx="729">
                  <c:v>13.581900000000001</c:v>
                </c:pt>
                <c:pt idx="730">
                  <c:v>13.5867</c:v>
                </c:pt>
                <c:pt idx="731">
                  <c:v>14.0885</c:v>
                </c:pt>
                <c:pt idx="732">
                  <c:v>14.0571</c:v>
                </c:pt>
                <c:pt idx="733">
                  <c:v>13.9788</c:v>
                </c:pt>
                <c:pt idx="734">
                  <c:v>14.096299999999999</c:v>
                </c:pt>
                <c:pt idx="735">
                  <c:v>14.033300000000001</c:v>
                </c:pt>
                <c:pt idx="736">
                  <c:v>14.0313</c:v>
                </c:pt>
                <c:pt idx="737">
                  <c:v>14.144500000000001</c:v>
                </c:pt>
                <c:pt idx="738">
                  <c:v>14.2658</c:v>
                </c:pt>
                <c:pt idx="739">
                  <c:v>14.3164</c:v>
                </c:pt>
                <c:pt idx="740">
                  <c:v>14.409800000000001</c:v>
                </c:pt>
                <c:pt idx="741">
                  <c:v>14.4443</c:v>
                </c:pt>
                <c:pt idx="742">
                  <c:v>14.545300000000001</c:v>
                </c:pt>
                <c:pt idx="743">
                  <c:v>14.522</c:v>
                </c:pt>
                <c:pt idx="744">
                  <c:v>14.5684</c:v>
                </c:pt>
                <c:pt idx="745">
                  <c:v>14.5832</c:v>
                </c:pt>
                <c:pt idx="746">
                  <c:v>14.625399999999999</c:v>
                </c:pt>
                <c:pt idx="747">
                  <c:v>14.748799999999999</c:v>
                </c:pt>
                <c:pt idx="748">
                  <c:v>14.7019</c:v>
                </c:pt>
                <c:pt idx="749">
                  <c:v>14.7781</c:v>
                </c:pt>
                <c:pt idx="750">
                  <c:v>14.8795</c:v>
                </c:pt>
                <c:pt idx="751">
                  <c:v>14.8178</c:v>
                </c:pt>
                <c:pt idx="752">
                  <c:v>14.7766</c:v>
                </c:pt>
                <c:pt idx="753">
                  <c:v>14.7858</c:v>
                </c:pt>
                <c:pt idx="754">
                  <c:v>14.8691</c:v>
                </c:pt>
                <c:pt idx="755">
                  <c:v>14.9474</c:v>
                </c:pt>
                <c:pt idx="756">
                  <c:v>15.117100000000001</c:v>
                </c:pt>
                <c:pt idx="757">
                  <c:v>14.919499999999999</c:v>
                </c:pt>
                <c:pt idx="758">
                  <c:v>14.9503</c:v>
                </c:pt>
                <c:pt idx="759">
                  <c:v>15.066600000000001</c:v>
                </c:pt>
                <c:pt idx="760">
                  <c:v>14.9939</c:v>
                </c:pt>
                <c:pt idx="761">
                  <c:v>15.0425</c:v>
                </c:pt>
                <c:pt idx="762">
                  <c:v>15.073700000000001</c:v>
                </c:pt>
                <c:pt idx="763">
                  <c:v>15.0863</c:v>
                </c:pt>
                <c:pt idx="764">
                  <c:v>15.140699999999999</c:v>
                </c:pt>
                <c:pt idx="765">
                  <c:v>15.169599999999999</c:v>
                </c:pt>
                <c:pt idx="766">
                  <c:v>15.135200000000001</c:v>
                </c:pt>
                <c:pt idx="767">
                  <c:v>15.084900000000001</c:v>
                </c:pt>
                <c:pt idx="768">
                  <c:v>15.1462</c:v>
                </c:pt>
                <c:pt idx="769">
                  <c:v>15.108699999999999</c:v>
                </c:pt>
                <c:pt idx="770">
                  <c:v>15.135200000000001</c:v>
                </c:pt>
                <c:pt idx="771">
                  <c:v>15.1737</c:v>
                </c:pt>
                <c:pt idx="772">
                  <c:v>15.1435</c:v>
                </c:pt>
                <c:pt idx="773">
                  <c:v>15.111499999999999</c:v>
                </c:pt>
                <c:pt idx="774">
                  <c:v>15.149000000000001</c:v>
                </c:pt>
                <c:pt idx="775">
                  <c:v>15.1462</c:v>
                </c:pt>
                <c:pt idx="776">
                  <c:v>15.238900000000001</c:v>
                </c:pt>
                <c:pt idx="777">
                  <c:v>15.125399999999999</c:v>
                </c:pt>
                <c:pt idx="778">
                  <c:v>15.210599999999999</c:v>
                </c:pt>
                <c:pt idx="779">
                  <c:v>15.108699999999999</c:v>
                </c:pt>
                <c:pt idx="780">
                  <c:v>15.170999999999999</c:v>
                </c:pt>
                <c:pt idx="781">
                  <c:v>15.176500000000001</c:v>
                </c:pt>
                <c:pt idx="782">
                  <c:v>15.1046</c:v>
                </c:pt>
                <c:pt idx="783">
                  <c:v>15.1004</c:v>
                </c:pt>
                <c:pt idx="784">
                  <c:v>15.162800000000001</c:v>
                </c:pt>
                <c:pt idx="785">
                  <c:v>15.044</c:v>
                </c:pt>
                <c:pt idx="786">
                  <c:v>15.111499999999999</c:v>
                </c:pt>
                <c:pt idx="787">
                  <c:v>15.0311</c:v>
                </c:pt>
                <c:pt idx="788">
                  <c:v>15.0793</c:v>
                </c:pt>
                <c:pt idx="789">
                  <c:v>14.978</c:v>
                </c:pt>
                <c:pt idx="790">
                  <c:v>15.012599999999999</c:v>
                </c:pt>
                <c:pt idx="791">
                  <c:v>15.013999999999999</c:v>
                </c:pt>
                <c:pt idx="792">
                  <c:v>14.9809</c:v>
                </c:pt>
                <c:pt idx="793">
                  <c:v>15.0425</c:v>
                </c:pt>
                <c:pt idx="794">
                  <c:v>15.046800000000001</c:v>
                </c:pt>
                <c:pt idx="795">
                  <c:v>14.8041</c:v>
                </c:pt>
                <c:pt idx="796">
                  <c:v>14.9048</c:v>
                </c:pt>
                <c:pt idx="797">
                  <c:v>14.7658</c:v>
                </c:pt>
                <c:pt idx="798">
                  <c:v>14.836</c:v>
                </c:pt>
                <c:pt idx="799">
                  <c:v>14.7735</c:v>
                </c:pt>
                <c:pt idx="800">
                  <c:v>14.8133</c:v>
                </c:pt>
                <c:pt idx="801">
                  <c:v>14.741</c:v>
                </c:pt>
                <c:pt idx="802">
                  <c:v>14.8011</c:v>
                </c:pt>
                <c:pt idx="803">
                  <c:v>14.454499999999999</c:v>
                </c:pt>
                <c:pt idx="804">
                  <c:v>14.536999999999999</c:v>
                </c:pt>
                <c:pt idx="805">
                  <c:v>14.543699999999999</c:v>
                </c:pt>
                <c:pt idx="806">
                  <c:v>14.5237</c:v>
                </c:pt>
                <c:pt idx="807">
                  <c:v>14.4665</c:v>
                </c:pt>
                <c:pt idx="808">
                  <c:v>14.493500000000001</c:v>
                </c:pt>
                <c:pt idx="809">
                  <c:v>14.395900000000001</c:v>
                </c:pt>
                <c:pt idx="810">
                  <c:v>14.4834</c:v>
                </c:pt>
                <c:pt idx="811">
                  <c:v>13.9625</c:v>
                </c:pt>
                <c:pt idx="812">
                  <c:v>14.035299999999999</c:v>
                </c:pt>
                <c:pt idx="813">
                  <c:v>14.1137</c:v>
                </c:pt>
                <c:pt idx="814">
                  <c:v>13.9788</c:v>
                </c:pt>
                <c:pt idx="815">
                  <c:v>13.9686</c:v>
                </c:pt>
                <c:pt idx="816">
                  <c:v>13.964499999999999</c:v>
                </c:pt>
                <c:pt idx="817">
                  <c:v>13.9604</c:v>
                </c:pt>
                <c:pt idx="818">
                  <c:v>13.9419</c:v>
                </c:pt>
                <c:pt idx="819">
                  <c:v>13.448700000000001</c:v>
                </c:pt>
                <c:pt idx="820">
                  <c:v>13.28</c:v>
                </c:pt>
                <c:pt idx="821">
                  <c:v>13.406600000000001</c:v>
                </c:pt>
                <c:pt idx="822">
                  <c:v>13.316700000000001</c:v>
                </c:pt>
                <c:pt idx="823">
                  <c:v>13.219100000000001</c:v>
                </c:pt>
                <c:pt idx="824">
                  <c:v>13.3986</c:v>
                </c:pt>
                <c:pt idx="825">
                  <c:v>13.2857</c:v>
                </c:pt>
                <c:pt idx="826">
                  <c:v>13.242599999999999</c:v>
                </c:pt>
                <c:pt idx="827">
                  <c:v>12.728899999999999</c:v>
                </c:pt>
                <c:pt idx="828">
                  <c:v>12.8363</c:v>
                </c:pt>
                <c:pt idx="829">
                  <c:v>12.5829</c:v>
                </c:pt>
                <c:pt idx="830">
                  <c:v>12.629099999999999</c:v>
                </c:pt>
                <c:pt idx="831">
                  <c:v>12.440899999999999</c:v>
                </c:pt>
                <c:pt idx="832">
                  <c:v>12.6692</c:v>
                </c:pt>
                <c:pt idx="833">
                  <c:v>12.265599999999999</c:v>
                </c:pt>
                <c:pt idx="834">
                  <c:v>12.4354</c:v>
                </c:pt>
                <c:pt idx="835">
                  <c:v>12.4299</c:v>
                </c:pt>
                <c:pt idx="836">
                  <c:v>12.336600000000001</c:v>
                </c:pt>
                <c:pt idx="837">
                  <c:v>12.013</c:v>
                </c:pt>
                <c:pt idx="838">
                  <c:v>12.354900000000001</c:v>
                </c:pt>
                <c:pt idx="839">
                  <c:v>12.2987</c:v>
                </c:pt>
                <c:pt idx="840">
                  <c:v>12.311500000000001</c:v>
                </c:pt>
                <c:pt idx="841">
                  <c:v>11.8901</c:v>
                </c:pt>
                <c:pt idx="842">
                  <c:v>11.5776</c:v>
                </c:pt>
                <c:pt idx="843">
                  <c:v>12.877599999999999</c:v>
                </c:pt>
                <c:pt idx="844">
                  <c:v>12.7697</c:v>
                </c:pt>
                <c:pt idx="845">
                  <c:v>12.942600000000001</c:v>
                </c:pt>
                <c:pt idx="846">
                  <c:v>12.7697</c:v>
                </c:pt>
                <c:pt idx="847">
                  <c:v>12.7936</c:v>
                </c:pt>
                <c:pt idx="848">
                  <c:v>12.914099999999999</c:v>
                </c:pt>
                <c:pt idx="849">
                  <c:v>12.8552</c:v>
                </c:pt>
                <c:pt idx="850">
                  <c:v>13.0677</c:v>
                </c:pt>
                <c:pt idx="851">
                  <c:v>13.6746</c:v>
                </c:pt>
                <c:pt idx="852">
                  <c:v>13.537599999999999</c:v>
                </c:pt>
                <c:pt idx="853">
                  <c:v>13.5746</c:v>
                </c:pt>
                <c:pt idx="854">
                  <c:v>13.606</c:v>
                </c:pt>
                <c:pt idx="855">
                  <c:v>13.736499999999999</c:v>
                </c:pt>
                <c:pt idx="856">
                  <c:v>13.5426</c:v>
                </c:pt>
                <c:pt idx="857">
                  <c:v>13.660600000000001</c:v>
                </c:pt>
                <c:pt idx="858">
                  <c:v>13.7568</c:v>
                </c:pt>
                <c:pt idx="859">
                  <c:v>14.1805</c:v>
                </c:pt>
                <c:pt idx="860">
                  <c:v>14.019299999999999</c:v>
                </c:pt>
                <c:pt idx="861">
                  <c:v>14.106</c:v>
                </c:pt>
                <c:pt idx="862">
                  <c:v>14.1387</c:v>
                </c:pt>
                <c:pt idx="863">
                  <c:v>14.254799999999999</c:v>
                </c:pt>
                <c:pt idx="864">
                  <c:v>14.191800000000001</c:v>
                </c:pt>
                <c:pt idx="865">
                  <c:v>14.1137</c:v>
                </c:pt>
                <c:pt idx="866">
                  <c:v>14.373200000000001</c:v>
                </c:pt>
                <c:pt idx="867">
                  <c:v>14.48</c:v>
                </c:pt>
                <c:pt idx="868">
                  <c:v>14.5036</c:v>
                </c:pt>
                <c:pt idx="869">
                  <c:v>14.6043</c:v>
                </c:pt>
                <c:pt idx="870">
                  <c:v>14.588100000000001</c:v>
                </c:pt>
                <c:pt idx="871">
                  <c:v>14.5602</c:v>
                </c:pt>
                <c:pt idx="872">
                  <c:v>14.667</c:v>
                </c:pt>
                <c:pt idx="873">
                  <c:v>14.518699999999999</c:v>
                </c:pt>
                <c:pt idx="874">
                  <c:v>14.6479</c:v>
                </c:pt>
                <c:pt idx="875">
                  <c:v>14.8133</c:v>
                </c:pt>
                <c:pt idx="876">
                  <c:v>14.849600000000001</c:v>
                </c:pt>
                <c:pt idx="877">
                  <c:v>14.7934</c:v>
                </c:pt>
                <c:pt idx="878">
                  <c:v>14.719100000000001</c:v>
                </c:pt>
                <c:pt idx="879">
                  <c:v>14.867599999999999</c:v>
                </c:pt>
                <c:pt idx="880">
                  <c:v>14.935700000000001</c:v>
                </c:pt>
                <c:pt idx="881">
                  <c:v>14.8011</c:v>
                </c:pt>
                <c:pt idx="882">
                  <c:v>14.753399999999999</c:v>
                </c:pt>
                <c:pt idx="883">
                  <c:v>14.9298</c:v>
                </c:pt>
                <c:pt idx="884">
                  <c:v>14.9092</c:v>
                </c:pt>
                <c:pt idx="885">
                  <c:v>14.864599999999999</c:v>
                </c:pt>
                <c:pt idx="886">
                  <c:v>14.956199999999999</c:v>
                </c:pt>
                <c:pt idx="887">
                  <c:v>14.9489</c:v>
                </c:pt>
                <c:pt idx="888">
                  <c:v>14.940100000000001</c:v>
                </c:pt>
                <c:pt idx="889">
                  <c:v>14.970700000000001</c:v>
                </c:pt>
                <c:pt idx="890">
                  <c:v>14.9313</c:v>
                </c:pt>
                <c:pt idx="891">
                  <c:v>15.0581</c:v>
                </c:pt>
                <c:pt idx="892">
                  <c:v>14.972200000000001</c:v>
                </c:pt>
                <c:pt idx="893">
                  <c:v>14.986599999999999</c:v>
                </c:pt>
                <c:pt idx="894">
                  <c:v>14.9823</c:v>
                </c:pt>
                <c:pt idx="895">
                  <c:v>15.0054</c:v>
                </c:pt>
                <c:pt idx="896">
                  <c:v>14.9635</c:v>
                </c:pt>
                <c:pt idx="897">
                  <c:v>14.943</c:v>
                </c:pt>
                <c:pt idx="898">
                  <c:v>14.9765</c:v>
                </c:pt>
                <c:pt idx="899">
                  <c:v>14.946</c:v>
                </c:pt>
                <c:pt idx="900">
                  <c:v>15.035399999999999</c:v>
                </c:pt>
                <c:pt idx="901">
                  <c:v>14.878</c:v>
                </c:pt>
                <c:pt idx="902">
                  <c:v>14.9018</c:v>
                </c:pt>
                <c:pt idx="903">
                  <c:v>14.9092</c:v>
                </c:pt>
                <c:pt idx="904">
                  <c:v>14.986599999999999</c:v>
                </c:pt>
                <c:pt idx="905">
                  <c:v>14.991</c:v>
                </c:pt>
                <c:pt idx="906">
                  <c:v>14.9678</c:v>
                </c:pt>
                <c:pt idx="907">
                  <c:v>14.9048</c:v>
                </c:pt>
                <c:pt idx="908">
                  <c:v>14.8451</c:v>
                </c:pt>
                <c:pt idx="909">
                  <c:v>14.858599999999999</c:v>
                </c:pt>
                <c:pt idx="910">
                  <c:v>14.919499999999999</c:v>
                </c:pt>
                <c:pt idx="911">
                  <c:v>14.8011</c:v>
                </c:pt>
                <c:pt idx="912">
                  <c:v>14.8163</c:v>
                </c:pt>
                <c:pt idx="913">
                  <c:v>14.798</c:v>
                </c:pt>
                <c:pt idx="914">
                  <c:v>14.8026</c:v>
                </c:pt>
                <c:pt idx="915">
                  <c:v>14.6076</c:v>
                </c:pt>
                <c:pt idx="916">
                  <c:v>14.657500000000001</c:v>
                </c:pt>
                <c:pt idx="917">
                  <c:v>14.6286</c:v>
                </c:pt>
                <c:pt idx="918">
                  <c:v>14.626999999999999</c:v>
                </c:pt>
                <c:pt idx="919">
                  <c:v>14.705</c:v>
                </c:pt>
                <c:pt idx="920">
                  <c:v>14.6686</c:v>
                </c:pt>
                <c:pt idx="921">
                  <c:v>14.5602</c:v>
                </c:pt>
                <c:pt idx="922">
                  <c:v>14.543699999999999</c:v>
                </c:pt>
                <c:pt idx="923">
                  <c:v>14.3271</c:v>
                </c:pt>
                <c:pt idx="924">
                  <c:v>14.3626</c:v>
                </c:pt>
                <c:pt idx="925">
                  <c:v>14.3714</c:v>
                </c:pt>
                <c:pt idx="926">
                  <c:v>14.344899999999999</c:v>
                </c:pt>
                <c:pt idx="927">
                  <c:v>14.3696</c:v>
                </c:pt>
                <c:pt idx="928">
                  <c:v>14.3378</c:v>
                </c:pt>
                <c:pt idx="929">
                  <c:v>14.3696</c:v>
                </c:pt>
                <c:pt idx="930">
                  <c:v>14.269400000000001</c:v>
                </c:pt>
                <c:pt idx="931">
                  <c:v>13.9085</c:v>
                </c:pt>
                <c:pt idx="932">
                  <c:v>14.007200000000001</c:v>
                </c:pt>
                <c:pt idx="933">
                  <c:v>14.011200000000001</c:v>
                </c:pt>
                <c:pt idx="934">
                  <c:v>13.8811</c:v>
                </c:pt>
                <c:pt idx="935">
                  <c:v>13.919</c:v>
                </c:pt>
                <c:pt idx="936">
                  <c:v>14.0472</c:v>
                </c:pt>
                <c:pt idx="937">
                  <c:v>13.8683</c:v>
                </c:pt>
                <c:pt idx="938">
                  <c:v>14.0052</c:v>
                </c:pt>
                <c:pt idx="939">
                  <c:v>13.4847</c:v>
                </c:pt>
                <c:pt idx="940">
                  <c:v>13.4694</c:v>
                </c:pt>
                <c:pt idx="941">
                  <c:v>13.5251</c:v>
                </c:pt>
                <c:pt idx="942">
                  <c:v>13.606</c:v>
                </c:pt>
                <c:pt idx="943">
                  <c:v>13.494899999999999</c:v>
                </c:pt>
                <c:pt idx="944">
                  <c:v>13.4719</c:v>
                </c:pt>
                <c:pt idx="945">
                  <c:v>13.448700000000001</c:v>
                </c:pt>
                <c:pt idx="946">
                  <c:v>13.433</c:v>
                </c:pt>
                <c:pt idx="947">
                  <c:v>13.061199999999999</c:v>
                </c:pt>
                <c:pt idx="948">
                  <c:v>12.932</c:v>
                </c:pt>
                <c:pt idx="949">
                  <c:v>12.8627</c:v>
                </c:pt>
                <c:pt idx="950">
                  <c:v>13.061199999999999</c:v>
                </c:pt>
                <c:pt idx="951">
                  <c:v>12.777699999999999</c:v>
                </c:pt>
                <c:pt idx="952">
                  <c:v>12.9284</c:v>
                </c:pt>
                <c:pt idx="953">
                  <c:v>12.8477</c:v>
                </c:pt>
                <c:pt idx="954">
                  <c:v>12.8439</c:v>
                </c:pt>
                <c:pt idx="955">
                  <c:v>12.801500000000001</c:v>
                </c:pt>
                <c:pt idx="956">
                  <c:v>12.5829</c:v>
                </c:pt>
                <c:pt idx="957">
                  <c:v>12.8552</c:v>
                </c:pt>
                <c:pt idx="958">
                  <c:v>12.4678</c:v>
                </c:pt>
                <c:pt idx="959">
                  <c:v>12.549200000000001</c:v>
                </c:pt>
                <c:pt idx="960">
                  <c:v>12.7697</c:v>
                </c:pt>
                <c:pt idx="961">
                  <c:v>12.6951</c:v>
                </c:pt>
                <c:pt idx="962">
                  <c:v>12.5589</c:v>
                </c:pt>
                <c:pt idx="963">
                  <c:v>12.2094</c:v>
                </c:pt>
                <c:pt idx="964">
                  <c:v>12.4299</c:v>
                </c:pt>
                <c:pt idx="965">
                  <c:v>12.238099999999999</c:v>
                </c:pt>
                <c:pt idx="966">
                  <c:v>11.958600000000001</c:v>
                </c:pt>
                <c:pt idx="967">
                  <c:v>12.2239</c:v>
                </c:pt>
                <c:pt idx="968">
                  <c:v>12.0428</c:v>
                </c:pt>
                <c:pt idx="969">
                  <c:v>12.4678</c:v>
                </c:pt>
                <c:pt idx="970">
                  <c:v>12.4625</c:v>
                </c:pt>
                <c:pt idx="971">
                  <c:v>12.311500000000001</c:v>
                </c:pt>
                <c:pt idx="972">
                  <c:v>11.785299999999999</c:v>
                </c:pt>
                <c:pt idx="973">
                  <c:v>12.0891</c:v>
                </c:pt>
                <c:pt idx="974">
                  <c:v>11.7324</c:v>
                </c:pt>
                <c:pt idx="975">
                  <c:v>12.216699999999999</c:v>
                </c:pt>
                <c:pt idx="976">
                  <c:v>12.1319</c:v>
                </c:pt>
                <c:pt idx="977">
                  <c:v>11.9292</c:v>
                </c:pt>
                <c:pt idx="978">
                  <c:v>12.265599999999999</c:v>
                </c:pt>
                <c:pt idx="979">
                  <c:v>11.909599999999999</c:v>
                </c:pt>
                <c:pt idx="980">
                  <c:v>12.0428</c:v>
                </c:pt>
                <c:pt idx="981">
                  <c:v>11.97</c:v>
                </c:pt>
                <c:pt idx="982">
                  <c:v>12.0891</c:v>
                </c:pt>
                <c:pt idx="983">
                  <c:v>12.0524</c:v>
                </c:pt>
                <c:pt idx="984">
                  <c:v>12.179500000000001</c:v>
                </c:pt>
                <c:pt idx="985">
                  <c:v>12.354900000000001</c:v>
                </c:pt>
                <c:pt idx="986">
                  <c:v>12.245100000000001</c:v>
                </c:pt>
                <c:pt idx="987">
                  <c:v>11.934900000000001</c:v>
                </c:pt>
                <c:pt idx="988">
                  <c:v>12.0524</c:v>
                </c:pt>
                <c:pt idx="989">
                  <c:v>11.946899999999999</c:v>
                </c:pt>
                <c:pt idx="990">
                  <c:v>11.776199999999999</c:v>
                </c:pt>
                <c:pt idx="991">
                  <c:v>11.8134</c:v>
                </c:pt>
                <c:pt idx="992">
                  <c:v>12.4678</c:v>
                </c:pt>
                <c:pt idx="993">
                  <c:v>12.1319</c:v>
                </c:pt>
                <c:pt idx="994">
                  <c:v>11.9811</c:v>
                </c:pt>
                <c:pt idx="995">
                  <c:v>12.0524</c:v>
                </c:pt>
                <c:pt idx="996">
                  <c:v>12.0891</c:v>
                </c:pt>
                <c:pt idx="997">
                  <c:v>12.1319</c:v>
                </c:pt>
                <c:pt idx="998">
                  <c:v>12.1236</c:v>
                </c:pt>
                <c:pt idx="999">
                  <c:v>12.1152</c:v>
                </c:pt>
                <c:pt idx="1000">
                  <c:v>11.6114</c:v>
                </c:pt>
                <c:pt idx="1001">
                  <c:v>11.922499999999999</c:v>
                </c:pt>
                <c:pt idx="1002">
                  <c:v>11.846299999999999</c:v>
                </c:pt>
                <c:pt idx="1003">
                  <c:v>12.187099999999999</c:v>
                </c:pt>
                <c:pt idx="1004">
                  <c:v>12.1152</c:v>
                </c:pt>
                <c:pt idx="1005">
                  <c:v>12.164</c:v>
                </c:pt>
                <c:pt idx="1006">
                  <c:v>12.3786</c:v>
                </c:pt>
                <c:pt idx="1007">
                  <c:v>12.187099999999999</c:v>
                </c:pt>
                <c:pt idx="1008">
                  <c:v>12.396100000000001</c:v>
                </c:pt>
                <c:pt idx="1009">
                  <c:v>12.6516</c:v>
                </c:pt>
                <c:pt idx="1010">
                  <c:v>11.803900000000001</c:v>
                </c:pt>
                <c:pt idx="1011">
                  <c:v>11.8134</c:v>
                </c:pt>
                <c:pt idx="1012">
                  <c:v>11.958600000000001</c:v>
                </c:pt>
                <c:pt idx="1013">
                  <c:v>12.1319</c:v>
                </c:pt>
                <c:pt idx="1014">
                  <c:v>12.164</c:v>
                </c:pt>
                <c:pt idx="1015">
                  <c:v>12.1236</c:v>
                </c:pt>
                <c:pt idx="1016">
                  <c:v>11.8683</c:v>
                </c:pt>
                <c:pt idx="1017">
                  <c:v>12.216699999999999</c:v>
                </c:pt>
                <c:pt idx="1018">
                  <c:v>12.179500000000001</c:v>
                </c:pt>
                <c:pt idx="1019">
                  <c:v>12.272399999999999</c:v>
                </c:pt>
                <c:pt idx="1020">
                  <c:v>12.013</c:v>
                </c:pt>
                <c:pt idx="1021">
                  <c:v>12.023099999999999</c:v>
                </c:pt>
                <c:pt idx="1022">
                  <c:v>12.0428</c:v>
                </c:pt>
                <c:pt idx="1023">
                  <c:v>12.2021</c:v>
                </c:pt>
                <c:pt idx="1024">
                  <c:v>12.0524</c:v>
                </c:pt>
                <c:pt idx="1025">
                  <c:v>12.2239</c:v>
                </c:pt>
                <c:pt idx="1026">
                  <c:v>12.3728</c:v>
                </c:pt>
                <c:pt idx="1027">
                  <c:v>11.776199999999999</c:v>
                </c:pt>
                <c:pt idx="1028">
                  <c:v>11.922499999999999</c:v>
                </c:pt>
                <c:pt idx="1029">
                  <c:v>11.8901</c:v>
                </c:pt>
                <c:pt idx="1030">
                  <c:v>12.0891</c:v>
                </c:pt>
                <c:pt idx="1031">
                  <c:v>11.934900000000001</c:v>
                </c:pt>
                <c:pt idx="1032">
                  <c:v>12.033099999999999</c:v>
                </c:pt>
                <c:pt idx="1033">
                  <c:v>12.396100000000001</c:v>
                </c:pt>
                <c:pt idx="1034">
                  <c:v>12.1319</c:v>
                </c:pt>
                <c:pt idx="1035">
                  <c:v>12.2239</c:v>
                </c:pt>
                <c:pt idx="1036">
                  <c:v>12.164</c:v>
                </c:pt>
                <c:pt idx="1037">
                  <c:v>12.216699999999999</c:v>
                </c:pt>
                <c:pt idx="1038">
                  <c:v>12.3668</c:v>
                </c:pt>
                <c:pt idx="1039">
                  <c:v>12.1236</c:v>
                </c:pt>
                <c:pt idx="1040">
                  <c:v>11.7066</c:v>
                </c:pt>
                <c:pt idx="1041">
                  <c:v>11.657399999999999</c:v>
                </c:pt>
                <c:pt idx="1042">
                  <c:v>12.3786</c:v>
                </c:pt>
                <c:pt idx="1043">
                  <c:v>11.958600000000001</c:v>
                </c:pt>
                <c:pt idx="1044">
                  <c:v>12.5443</c:v>
                </c:pt>
                <c:pt idx="1045">
                  <c:v>11.830299999999999</c:v>
                </c:pt>
                <c:pt idx="1046">
                  <c:v>12.292199999999999</c:v>
                </c:pt>
                <c:pt idx="1047">
                  <c:v>12.2094</c:v>
                </c:pt>
                <c:pt idx="1048">
                  <c:v>11.8901</c:v>
                </c:pt>
                <c:pt idx="1049">
                  <c:v>12.305099999999999</c:v>
                </c:pt>
                <c:pt idx="1050">
                  <c:v>11.9811</c:v>
                </c:pt>
                <c:pt idx="1051">
                  <c:v>12.187099999999999</c:v>
                </c:pt>
                <c:pt idx="1052">
                  <c:v>11.8964</c:v>
                </c:pt>
                <c:pt idx="1053">
                  <c:v>11.992000000000001</c:v>
                </c:pt>
                <c:pt idx="1054">
                  <c:v>12.231</c:v>
                </c:pt>
                <c:pt idx="1055">
                  <c:v>11.830299999999999</c:v>
                </c:pt>
                <c:pt idx="1056">
                  <c:v>12.164</c:v>
                </c:pt>
                <c:pt idx="1057">
                  <c:v>12.164</c:v>
                </c:pt>
                <c:pt idx="1058">
                  <c:v>12.3179</c:v>
                </c:pt>
                <c:pt idx="1059">
                  <c:v>11.97</c:v>
                </c:pt>
                <c:pt idx="1060">
                  <c:v>12.446300000000001</c:v>
                </c:pt>
                <c:pt idx="1061">
                  <c:v>12.3786</c:v>
                </c:pt>
                <c:pt idx="1062">
                  <c:v>11.953200000000001</c:v>
                </c:pt>
                <c:pt idx="1063">
                  <c:v>12.0891</c:v>
                </c:pt>
                <c:pt idx="1064">
                  <c:v>12.1401</c:v>
                </c:pt>
                <c:pt idx="1065">
                  <c:v>11.8683</c:v>
                </c:pt>
                <c:pt idx="1066">
                  <c:v>12.2021</c:v>
                </c:pt>
                <c:pt idx="1067">
                  <c:v>12.488799999999999</c:v>
                </c:pt>
                <c:pt idx="1068">
                  <c:v>11.909599999999999</c:v>
                </c:pt>
                <c:pt idx="1069">
                  <c:v>11.922499999999999</c:v>
                </c:pt>
                <c:pt idx="1070">
                  <c:v>12.023099999999999</c:v>
                </c:pt>
                <c:pt idx="1071">
                  <c:v>11.830299999999999</c:v>
                </c:pt>
                <c:pt idx="1072">
                  <c:v>12.1319</c:v>
                </c:pt>
                <c:pt idx="1073">
                  <c:v>12.164</c:v>
                </c:pt>
                <c:pt idx="1074">
                  <c:v>12.1562</c:v>
                </c:pt>
                <c:pt idx="1075">
                  <c:v>11.903600000000001</c:v>
                </c:pt>
                <c:pt idx="1076">
                  <c:v>11.7553</c:v>
                </c:pt>
                <c:pt idx="1077">
                  <c:v>11.958600000000001</c:v>
                </c:pt>
                <c:pt idx="1078">
                  <c:v>11.7433</c:v>
                </c:pt>
                <c:pt idx="1079">
                  <c:v>12.216699999999999</c:v>
                </c:pt>
                <c:pt idx="1080">
                  <c:v>11.6114</c:v>
                </c:pt>
                <c:pt idx="1081">
                  <c:v>12.0802</c:v>
                </c:pt>
                <c:pt idx="1082">
                  <c:v>11.803900000000001</c:v>
                </c:pt>
                <c:pt idx="1083">
                  <c:v>12.272399999999999</c:v>
                </c:pt>
                <c:pt idx="1084">
                  <c:v>12.194599999999999</c:v>
                </c:pt>
                <c:pt idx="1085">
                  <c:v>11.657399999999999</c:v>
                </c:pt>
                <c:pt idx="1086">
                  <c:v>11.5776</c:v>
                </c:pt>
                <c:pt idx="1087">
                  <c:v>12.102600000000001</c:v>
                </c:pt>
                <c:pt idx="1088">
                  <c:v>11.7324</c:v>
                </c:pt>
                <c:pt idx="1089">
                  <c:v>12.2021</c:v>
                </c:pt>
                <c:pt idx="1090">
                  <c:v>11.934900000000001</c:v>
                </c:pt>
                <c:pt idx="1091">
                  <c:v>11.776199999999999</c:v>
                </c:pt>
                <c:pt idx="1092">
                  <c:v>12.171799999999999</c:v>
                </c:pt>
                <c:pt idx="1093">
                  <c:v>11.7652</c:v>
                </c:pt>
                <c:pt idx="1094">
                  <c:v>11.676399999999999</c:v>
                </c:pt>
                <c:pt idx="1095">
                  <c:v>11.8901</c:v>
                </c:pt>
                <c:pt idx="1096">
                  <c:v>12.1401</c:v>
                </c:pt>
                <c:pt idx="1097">
                  <c:v>11.9811</c:v>
                </c:pt>
                <c:pt idx="1098">
                  <c:v>12.0184</c:v>
                </c:pt>
                <c:pt idx="1099">
                  <c:v>12.013</c:v>
                </c:pt>
                <c:pt idx="1100">
                  <c:v>11.916600000000001</c:v>
                </c:pt>
                <c:pt idx="1101">
                  <c:v>11.795400000000001</c:v>
                </c:pt>
                <c:pt idx="1102">
                  <c:v>11.846299999999999</c:v>
                </c:pt>
                <c:pt idx="1103">
                  <c:v>12.085000000000001</c:v>
                </c:pt>
                <c:pt idx="1104">
                  <c:v>12.102600000000001</c:v>
                </c:pt>
                <c:pt idx="1105">
                  <c:v>11.830299999999999</c:v>
                </c:pt>
                <c:pt idx="1106">
                  <c:v>11.958600000000001</c:v>
                </c:pt>
                <c:pt idx="1107">
                  <c:v>12.168200000000001</c:v>
                </c:pt>
                <c:pt idx="1108">
                  <c:v>11.9811</c:v>
                </c:pt>
                <c:pt idx="1109">
                  <c:v>11.861499999999999</c:v>
                </c:pt>
                <c:pt idx="1110">
                  <c:v>12.245100000000001</c:v>
                </c:pt>
                <c:pt idx="1111">
                  <c:v>11.953200000000001</c:v>
                </c:pt>
                <c:pt idx="1112">
                  <c:v>11.876099999999999</c:v>
                </c:pt>
                <c:pt idx="1113">
                  <c:v>12.2826</c:v>
                </c:pt>
                <c:pt idx="1114">
                  <c:v>11.6911</c:v>
                </c:pt>
                <c:pt idx="1115">
                  <c:v>12.311500000000001</c:v>
                </c:pt>
                <c:pt idx="1116">
                  <c:v>11.922499999999999</c:v>
                </c:pt>
                <c:pt idx="1117">
                  <c:v>11.916600000000001</c:v>
                </c:pt>
                <c:pt idx="1118">
                  <c:v>11.8964</c:v>
                </c:pt>
                <c:pt idx="1119">
                  <c:v>12.028499999999999</c:v>
                </c:pt>
                <c:pt idx="1120">
                  <c:v>11.8378</c:v>
                </c:pt>
                <c:pt idx="1121">
                  <c:v>11.9414</c:v>
                </c:pt>
                <c:pt idx="1122">
                  <c:v>11.830299999999999</c:v>
                </c:pt>
                <c:pt idx="1123">
                  <c:v>12.1112</c:v>
                </c:pt>
                <c:pt idx="1124">
                  <c:v>12.3728</c:v>
                </c:pt>
                <c:pt idx="1125">
                  <c:v>12.0524</c:v>
                </c:pt>
                <c:pt idx="1126">
                  <c:v>12.013</c:v>
                </c:pt>
                <c:pt idx="1127">
                  <c:v>11.9977</c:v>
                </c:pt>
                <c:pt idx="1128">
                  <c:v>12.0082</c:v>
                </c:pt>
                <c:pt idx="1129">
                  <c:v>12.013</c:v>
                </c:pt>
                <c:pt idx="1130">
                  <c:v>11.7652</c:v>
                </c:pt>
                <c:pt idx="1131">
                  <c:v>11.8964</c:v>
                </c:pt>
                <c:pt idx="1132">
                  <c:v>12.1236</c:v>
                </c:pt>
                <c:pt idx="1133">
                  <c:v>11.8826</c:v>
                </c:pt>
                <c:pt idx="1134">
                  <c:v>12.164</c:v>
                </c:pt>
                <c:pt idx="1135">
                  <c:v>11.8683</c:v>
                </c:pt>
                <c:pt idx="1136">
                  <c:v>12.1236</c:v>
                </c:pt>
                <c:pt idx="1137">
                  <c:v>11.8826</c:v>
                </c:pt>
                <c:pt idx="1138">
                  <c:v>12.0618</c:v>
                </c:pt>
                <c:pt idx="1139">
                  <c:v>11.934900000000001</c:v>
                </c:pt>
                <c:pt idx="1140">
                  <c:v>11.909599999999999</c:v>
                </c:pt>
                <c:pt idx="1141">
                  <c:v>11.821300000000001</c:v>
                </c:pt>
                <c:pt idx="1142">
                  <c:v>11.795400000000001</c:v>
                </c:pt>
                <c:pt idx="1143">
                  <c:v>12.2133</c:v>
                </c:pt>
                <c:pt idx="1144">
                  <c:v>11.97</c:v>
                </c:pt>
                <c:pt idx="1145">
                  <c:v>12.1401</c:v>
                </c:pt>
                <c:pt idx="1146">
                  <c:v>11.97</c:v>
                </c:pt>
                <c:pt idx="1147">
                  <c:v>11.803900000000001</c:v>
                </c:pt>
                <c:pt idx="1148">
                  <c:v>11.9648</c:v>
                </c:pt>
                <c:pt idx="1149">
                  <c:v>11.5776</c:v>
                </c:pt>
                <c:pt idx="1150">
                  <c:v>12.285600000000001</c:v>
                </c:pt>
                <c:pt idx="1151">
                  <c:v>11.9292</c:v>
                </c:pt>
                <c:pt idx="1152">
                  <c:v>12.097899999999999</c:v>
                </c:pt>
                <c:pt idx="1153">
                  <c:v>12.0524</c:v>
                </c:pt>
                <c:pt idx="1154">
                  <c:v>11.946899999999999</c:v>
                </c:pt>
                <c:pt idx="1155">
                  <c:v>11.922499999999999</c:v>
                </c:pt>
                <c:pt idx="1156">
                  <c:v>12.1236</c:v>
                </c:pt>
                <c:pt idx="1157">
                  <c:v>12.023099999999999</c:v>
                </c:pt>
                <c:pt idx="1158">
                  <c:v>12.023099999999999</c:v>
                </c:pt>
                <c:pt idx="1159">
                  <c:v>11.785299999999999</c:v>
                </c:pt>
                <c:pt idx="1160">
                  <c:v>11.821300000000001</c:v>
                </c:pt>
                <c:pt idx="1161">
                  <c:v>12.1066</c:v>
                </c:pt>
                <c:pt idx="1162">
                  <c:v>11.8826</c:v>
                </c:pt>
                <c:pt idx="1163">
                  <c:v>11.776199999999999</c:v>
                </c:pt>
                <c:pt idx="1164">
                  <c:v>11.6911</c:v>
                </c:pt>
                <c:pt idx="1165">
                  <c:v>11.7324</c:v>
                </c:pt>
                <c:pt idx="1166">
                  <c:v>12.148199999999999</c:v>
                </c:pt>
                <c:pt idx="1167">
                  <c:v>12.0524</c:v>
                </c:pt>
                <c:pt idx="1168">
                  <c:v>12.279</c:v>
                </c:pt>
                <c:pt idx="1169">
                  <c:v>12.194599999999999</c:v>
                </c:pt>
                <c:pt idx="1170">
                  <c:v>12.164</c:v>
                </c:pt>
                <c:pt idx="1171">
                  <c:v>12.2094</c:v>
                </c:pt>
                <c:pt idx="1172">
                  <c:v>12.013</c:v>
                </c:pt>
                <c:pt idx="1173">
                  <c:v>12.0428</c:v>
                </c:pt>
                <c:pt idx="1174">
                  <c:v>12.396100000000001</c:v>
                </c:pt>
                <c:pt idx="1175">
                  <c:v>11.7324</c:v>
                </c:pt>
                <c:pt idx="1176">
                  <c:v>11.638400000000001</c:v>
                </c:pt>
                <c:pt idx="1177">
                  <c:v>12.0524</c:v>
                </c:pt>
                <c:pt idx="1178">
                  <c:v>11.785299999999999</c:v>
                </c:pt>
                <c:pt idx="1179">
                  <c:v>12.1562</c:v>
                </c:pt>
                <c:pt idx="1180">
                  <c:v>11.795400000000001</c:v>
                </c:pt>
                <c:pt idx="1181">
                  <c:v>12.292199999999999</c:v>
                </c:pt>
                <c:pt idx="1182">
                  <c:v>12.216699999999999</c:v>
                </c:pt>
                <c:pt idx="1183">
                  <c:v>12.171799999999999</c:v>
                </c:pt>
                <c:pt idx="1184">
                  <c:v>12.1562</c:v>
                </c:pt>
                <c:pt idx="1185">
                  <c:v>11.97</c:v>
                </c:pt>
                <c:pt idx="1186">
                  <c:v>12.023099999999999</c:v>
                </c:pt>
                <c:pt idx="1187">
                  <c:v>12.305099999999999</c:v>
                </c:pt>
                <c:pt idx="1188">
                  <c:v>12.1152</c:v>
                </c:pt>
                <c:pt idx="1189">
                  <c:v>12.171799999999999</c:v>
                </c:pt>
                <c:pt idx="1190">
                  <c:v>12.231</c:v>
                </c:pt>
                <c:pt idx="1191">
                  <c:v>12.1236</c:v>
                </c:pt>
                <c:pt idx="1192">
                  <c:v>12.3179</c:v>
                </c:pt>
                <c:pt idx="1193">
                  <c:v>11.785299999999999</c:v>
                </c:pt>
                <c:pt idx="1194">
                  <c:v>12.292199999999999</c:v>
                </c:pt>
                <c:pt idx="1195">
                  <c:v>12.4625</c:v>
                </c:pt>
                <c:pt idx="1196">
                  <c:v>12.013</c:v>
                </c:pt>
                <c:pt idx="1197">
                  <c:v>12.179500000000001</c:v>
                </c:pt>
                <c:pt idx="1198">
                  <c:v>11.6911</c:v>
                </c:pt>
                <c:pt idx="1199">
                  <c:v>11.97</c:v>
                </c:pt>
                <c:pt idx="1200">
                  <c:v>12.1319</c:v>
                </c:pt>
                <c:pt idx="1201">
                  <c:v>12.245100000000001</c:v>
                </c:pt>
                <c:pt idx="1202">
                  <c:v>12.285600000000001</c:v>
                </c:pt>
                <c:pt idx="1203">
                  <c:v>12.0428</c:v>
                </c:pt>
                <c:pt idx="1204">
                  <c:v>12.3668</c:v>
                </c:pt>
                <c:pt idx="1205">
                  <c:v>12.285600000000001</c:v>
                </c:pt>
                <c:pt idx="1206">
                  <c:v>12.231</c:v>
                </c:pt>
                <c:pt idx="1207">
                  <c:v>11.9811</c:v>
                </c:pt>
                <c:pt idx="1208">
                  <c:v>11.97</c:v>
                </c:pt>
                <c:pt idx="1209">
                  <c:v>12.311500000000001</c:v>
                </c:pt>
                <c:pt idx="1210">
                  <c:v>12.311500000000001</c:v>
                </c:pt>
                <c:pt idx="1211">
                  <c:v>11.922499999999999</c:v>
                </c:pt>
                <c:pt idx="1212">
                  <c:v>11.946899999999999</c:v>
                </c:pt>
                <c:pt idx="1213">
                  <c:v>12.396100000000001</c:v>
                </c:pt>
                <c:pt idx="1214">
                  <c:v>11.9811</c:v>
                </c:pt>
                <c:pt idx="1215">
                  <c:v>12.238099999999999</c:v>
                </c:pt>
                <c:pt idx="1216">
                  <c:v>12.1152</c:v>
                </c:pt>
                <c:pt idx="1217">
                  <c:v>12.0428</c:v>
                </c:pt>
                <c:pt idx="1218">
                  <c:v>12.231</c:v>
                </c:pt>
                <c:pt idx="1219">
                  <c:v>12.2239</c:v>
                </c:pt>
                <c:pt idx="1220">
                  <c:v>12.4299</c:v>
                </c:pt>
                <c:pt idx="1221">
                  <c:v>12.238099999999999</c:v>
                </c:pt>
                <c:pt idx="1222">
                  <c:v>12.5969</c:v>
                </c:pt>
                <c:pt idx="1223">
                  <c:v>12.258800000000001</c:v>
                </c:pt>
                <c:pt idx="1224">
                  <c:v>12.311500000000001</c:v>
                </c:pt>
                <c:pt idx="1225">
                  <c:v>12.311500000000001</c:v>
                </c:pt>
                <c:pt idx="1226">
                  <c:v>12.238099999999999</c:v>
                </c:pt>
                <c:pt idx="1227">
                  <c:v>12.258800000000001</c:v>
                </c:pt>
                <c:pt idx="1228">
                  <c:v>12.2239</c:v>
                </c:pt>
                <c:pt idx="1229">
                  <c:v>12.5093</c:v>
                </c:pt>
                <c:pt idx="1230">
                  <c:v>11.6911</c:v>
                </c:pt>
                <c:pt idx="1231">
                  <c:v>12.418699999999999</c:v>
                </c:pt>
                <c:pt idx="1232">
                  <c:v>12.4299</c:v>
                </c:pt>
                <c:pt idx="1233">
                  <c:v>12.342700000000001</c:v>
                </c:pt>
                <c:pt idx="1234">
                  <c:v>12.407500000000001</c:v>
                </c:pt>
                <c:pt idx="1235">
                  <c:v>12.272399999999999</c:v>
                </c:pt>
                <c:pt idx="1236">
                  <c:v>12.2987</c:v>
                </c:pt>
                <c:pt idx="1237">
                  <c:v>12.563800000000001</c:v>
                </c:pt>
                <c:pt idx="1238">
                  <c:v>12.245100000000001</c:v>
                </c:pt>
                <c:pt idx="1239">
                  <c:v>12.279</c:v>
                </c:pt>
                <c:pt idx="1240">
                  <c:v>12.5093</c:v>
                </c:pt>
                <c:pt idx="1241">
                  <c:v>12.451700000000001</c:v>
                </c:pt>
                <c:pt idx="1242">
                  <c:v>12.451700000000001</c:v>
                </c:pt>
                <c:pt idx="1243">
                  <c:v>12.1066</c:v>
                </c:pt>
                <c:pt idx="1244">
                  <c:v>12.3728</c:v>
                </c:pt>
                <c:pt idx="1245">
                  <c:v>12.424300000000001</c:v>
                </c:pt>
                <c:pt idx="1246">
                  <c:v>12.258800000000001</c:v>
                </c:pt>
                <c:pt idx="1247">
                  <c:v>12.3728</c:v>
                </c:pt>
                <c:pt idx="1248">
                  <c:v>12.238099999999999</c:v>
                </c:pt>
                <c:pt idx="1249">
                  <c:v>11.909599999999999</c:v>
                </c:pt>
                <c:pt idx="1250">
                  <c:v>12.360900000000001</c:v>
                </c:pt>
                <c:pt idx="1251">
                  <c:v>12.5443</c:v>
                </c:pt>
                <c:pt idx="1252">
                  <c:v>12.187099999999999</c:v>
                </c:pt>
                <c:pt idx="1253">
                  <c:v>12.4018</c:v>
                </c:pt>
                <c:pt idx="1254">
                  <c:v>12.5443</c:v>
                </c:pt>
                <c:pt idx="1255">
                  <c:v>12.2239</c:v>
                </c:pt>
                <c:pt idx="1256">
                  <c:v>12.478400000000001</c:v>
                </c:pt>
                <c:pt idx="1257">
                  <c:v>12.4131</c:v>
                </c:pt>
                <c:pt idx="1258">
                  <c:v>12.292199999999999</c:v>
                </c:pt>
                <c:pt idx="1259">
                  <c:v>12.330400000000001</c:v>
                </c:pt>
                <c:pt idx="1260">
                  <c:v>12.258800000000001</c:v>
                </c:pt>
                <c:pt idx="1261">
                  <c:v>12.578099999999999</c:v>
                </c:pt>
                <c:pt idx="1262">
                  <c:v>12.5443</c:v>
                </c:pt>
                <c:pt idx="1263">
                  <c:v>12.5733</c:v>
                </c:pt>
                <c:pt idx="1264">
                  <c:v>12.6471</c:v>
                </c:pt>
                <c:pt idx="1265">
                  <c:v>12.164</c:v>
                </c:pt>
                <c:pt idx="1266">
                  <c:v>12.5541</c:v>
                </c:pt>
                <c:pt idx="1267">
                  <c:v>12.3786</c:v>
                </c:pt>
                <c:pt idx="1268">
                  <c:v>12.451700000000001</c:v>
                </c:pt>
                <c:pt idx="1269">
                  <c:v>12.451700000000001</c:v>
                </c:pt>
                <c:pt idx="1270">
                  <c:v>12.440899999999999</c:v>
                </c:pt>
                <c:pt idx="1271">
                  <c:v>12.440899999999999</c:v>
                </c:pt>
                <c:pt idx="1272">
                  <c:v>12.354900000000001</c:v>
                </c:pt>
                <c:pt idx="1273">
                  <c:v>12.3786</c:v>
                </c:pt>
                <c:pt idx="1274">
                  <c:v>12.396100000000001</c:v>
                </c:pt>
                <c:pt idx="1275">
                  <c:v>12.478400000000001</c:v>
                </c:pt>
                <c:pt idx="1276">
                  <c:v>12.4131</c:v>
                </c:pt>
                <c:pt idx="1277">
                  <c:v>11.821300000000001</c:v>
                </c:pt>
                <c:pt idx="1278">
                  <c:v>12.1319</c:v>
                </c:pt>
                <c:pt idx="1279">
                  <c:v>12.563800000000001</c:v>
                </c:pt>
                <c:pt idx="1280">
                  <c:v>12.3241</c:v>
                </c:pt>
                <c:pt idx="1281">
                  <c:v>12.446300000000001</c:v>
                </c:pt>
                <c:pt idx="1282">
                  <c:v>12.2987</c:v>
                </c:pt>
                <c:pt idx="1283">
                  <c:v>12.305099999999999</c:v>
                </c:pt>
                <c:pt idx="1284">
                  <c:v>12.3728</c:v>
                </c:pt>
                <c:pt idx="1285">
                  <c:v>12.1562</c:v>
                </c:pt>
                <c:pt idx="1286">
                  <c:v>12.245100000000001</c:v>
                </c:pt>
                <c:pt idx="1287">
                  <c:v>12.285600000000001</c:v>
                </c:pt>
                <c:pt idx="1288">
                  <c:v>12.2021</c:v>
                </c:pt>
                <c:pt idx="1289">
                  <c:v>11.958600000000001</c:v>
                </c:pt>
                <c:pt idx="1290">
                  <c:v>12.4299</c:v>
                </c:pt>
                <c:pt idx="1291">
                  <c:v>12.336600000000001</c:v>
                </c:pt>
                <c:pt idx="1292">
                  <c:v>12.245100000000001</c:v>
                </c:pt>
                <c:pt idx="1293">
                  <c:v>12.2094</c:v>
                </c:pt>
                <c:pt idx="1294">
                  <c:v>12.384499999999999</c:v>
                </c:pt>
                <c:pt idx="1295">
                  <c:v>12.148199999999999</c:v>
                </c:pt>
                <c:pt idx="1296">
                  <c:v>12.238099999999999</c:v>
                </c:pt>
                <c:pt idx="1297">
                  <c:v>12.2987</c:v>
                </c:pt>
                <c:pt idx="1298">
                  <c:v>12.348800000000001</c:v>
                </c:pt>
                <c:pt idx="1299">
                  <c:v>12.6866</c:v>
                </c:pt>
                <c:pt idx="1300">
                  <c:v>12.440899999999999</c:v>
                </c:pt>
                <c:pt idx="1301">
                  <c:v>12.171799999999999</c:v>
                </c:pt>
                <c:pt idx="1302">
                  <c:v>12.360900000000001</c:v>
                </c:pt>
                <c:pt idx="1303">
                  <c:v>12.216699999999999</c:v>
                </c:pt>
                <c:pt idx="1304">
                  <c:v>12.171799999999999</c:v>
                </c:pt>
                <c:pt idx="1305">
                  <c:v>12.0891</c:v>
                </c:pt>
                <c:pt idx="1306">
                  <c:v>12.1319</c:v>
                </c:pt>
                <c:pt idx="1307">
                  <c:v>11.934900000000001</c:v>
                </c:pt>
                <c:pt idx="1308">
                  <c:v>12.446300000000001</c:v>
                </c:pt>
                <c:pt idx="1309">
                  <c:v>12.292199999999999</c:v>
                </c:pt>
                <c:pt idx="1310">
                  <c:v>12.3903</c:v>
                </c:pt>
                <c:pt idx="1311">
                  <c:v>12.265599999999999</c:v>
                </c:pt>
                <c:pt idx="1312">
                  <c:v>12.0428</c:v>
                </c:pt>
                <c:pt idx="1313">
                  <c:v>12.2021</c:v>
                </c:pt>
                <c:pt idx="1314">
                  <c:v>12.231</c:v>
                </c:pt>
                <c:pt idx="1315">
                  <c:v>12.384499999999999</c:v>
                </c:pt>
                <c:pt idx="1316">
                  <c:v>12.2987</c:v>
                </c:pt>
                <c:pt idx="1317">
                  <c:v>12.1319</c:v>
                </c:pt>
                <c:pt idx="1318">
                  <c:v>11.934900000000001</c:v>
                </c:pt>
                <c:pt idx="1319">
                  <c:v>12.4018</c:v>
                </c:pt>
                <c:pt idx="1320">
                  <c:v>11.8964</c:v>
                </c:pt>
                <c:pt idx="1321">
                  <c:v>12.473100000000001</c:v>
                </c:pt>
                <c:pt idx="1322">
                  <c:v>11.7553</c:v>
                </c:pt>
                <c:pt idx="1323">
                  <c:v>11.9811</c:v>
                </c:pt>
                <c:pt idx="1324">
                  <c:v>11.5776</c:v>
                </c:pt>
                <c:pt idx="1325">
                  <c:v>12.033099999999999</c:v>
                </c:pt>
                <c:pt idx="1326">
                  <c:v>12.258800000000001</c:v>
                </c:pt>
                <c:pt idx="1327">
                  <c:v>12.0428</c:v>
                </c:pt>
                <c:pt idx="1328">
                  <c:v>12.231</c:v>
                </c:pt>
                <c:pt idx="1329">
                  <c:v>11.97</c:v>
                </c:pt>
                <c:pt idx="1330">
                  <c:v>12.311500000000001</c:v>
                </c:pt>
                <c:pt idx="1331">
                  <c:v>12.071099999999999</c:v>
                </c:pt>
                <c:pt idx="1332">
                  <c:v>11.9811</c:v>
                </c:pt>
                <c:pt idx="1333">
                  <c:v>12.1066</c:v>
                </c:pt>
                <c:pt idx="1334">
                  <c:v>12.4991</c:v>
                </c:pt>
                <c:pt idx="1335">
                  <c:v>11.958600000000001</c:v>
                </c:pt>
                <c:pt idx="1336">
                  <c:v>11.7652</c:v>
                </c:pt>
                <c:pt idx="1337">
                  <c:v>11.7066</c:v>
                </c:pt>
                <c:pt idx="1338">
                  <c:v>11.853400000000001</c:v>
                </c:pt>
                <c:pt idx="1339">
                  <c:v>12.446300000000001</c:v>
                </c:pt>
                <c:pt idx="1340">
                  <c:v>11.922499999999999</c:v>
                </c:pt>
                <c:pt idx="1341">
                  <c:v>12.187099999999999</c:v>
                </c:pt>
                <c:pt idx="1342">
                  <c:v>11.803900000000001</c:v>
                </c:pt>
                <c:pt idx="1343">
                  <c:v>11.5776</c:v>
                </c:pt>
                <c:pt idx="1344">
                  <c:v>12.2094</c:v>
                </c:pt>
                <c:pt idx="1345">
                  <c:v>11.853400000000001</c:v>
                </c:pt>
                <c:pt idx="1346">
                  <c:v>12.033099999999999</c:v>
                </c:pt>
                <c:pt idx="1347">
                  <c:v>11.795400000000001</c:v>
                </c:pt>
                <c:pt idx="1348">
                  <c:v>12.0802</c:v>
                </c:pt>
                <c:pt idx="1349">
                  <c:v>12.066800000000001</c:v>
                </c:pt>
                <c:pt idx="1350">
                  <c:v>11.718999999999999</c:v>
                </c:pt>
                <c:pt idx="1351">
                  <c:v>11.9811</c:v>
                </c:pt>
                <c:pt idx="1352">
                  <c:v>11.846299999999999</c:v>
                </c:pt>
                <c:pt idx="1353">
                  <c:v>11.903600000000001</c:v>
                </c:pt>
                <c:pt idx="1354">
                  <c:v>11.946899999999999</c:v>
                </c:pt>
                <c:pt idx="1355">
                  <c:v>12.342700000000001</c:v>
                </c:pt>
                <c:pt idx="1356">
                  <c:v>12.220599999999999</c:v>
                </c:pt>
                <c:pt idx="1357">
                  <c:v>11.638400000000001</c:v>
                </c:pt>
                <c:pt idx="1358">
                  <c:v>11.821300000000001</c:v>
                </c:pt>
                <c:pt idx="1359">
                  <c:v>11.7652</c:v>
                </c:pt>
                <c:pt idx="1360">
                  <c:v>12.0802</c:v>
                </c:pt>
                <c:pt idx="1361">
                  <c:v>12.023099999999999</c:v>
                </c:pt>
                <c:pt idx="1362">
                  <c:v>11.958600000000001</c:v>
                </c:pt>
                <c:pt idx="1363">
                  <c:v>12.1066</c:v>
                </c:pt>
                <c:pt idx="1364">
                  <c:v>11.5776</c:v>
                </c:pt>
                <c:pt idx="1365">
                  <c:v>12.206</c:v>
                </c:pt>
                <c:pt idx="1366">
                  <c:v>12.2692</c:v>
                </c:pt>
                <c:pt idx="1367">
                  <c:v>12.252000000000001</c:v>
                </c:pt>
                <c:pt idx="1368">
                  <c:v>12.0891</c:v>
                </c:pt>
                <c:pt idx="1369">
                  <c:v>12.1401</c:v>
                </c:pt>
                <c:pt idx="1370">
                  <c:v>11.657399999999999</c:v>
                </c:pt>
                <c:pt idx="1371">
                  <c:v>12.1112</c:v>
                </c:pt>
                <c:pt idx="1372">
                  <c:v>12.1066</c:v>
                </c:pt>
                <c:pt idx="1373">
                  <c:v>12.097899999999999</c:v>
                </c:pt>
                <c:pt idx="1374">
                  <c:v>11.795400000000001</c:v>
                </c:pt>
                <c:pt idx="1375">
                  <c:v>11.6114</c:v>
                </c:pt>
                <c:pt idx="1376">
                  <c:v>12.0802</c:v>
                </c:pt>
                <c:pt idx="1377">
                  <c:v>11.853400000000001</c:v>
                </c:pt>
                <c:pt idx="1378">
                  <c:v>12.238099999999999</c:v>
                </c:pt>
                <c:pt idx="1379">
                  <c:v>12.1401</c:v>
                </c:pt>
                <c:pt idx="1380">
                  <c:v>11.795400000000001</c:v>
                </c:pt>
                <c:pt idx="1381">
                  <c:v>11.7652</c:v>
                </c:pt>
                <c:pt idx="1382">
                  <c:v>12.216699999999999</c:v>
                </c:pt>
                <c:pt idx="1383">
                  <c:v>11.5776</c:v>
                </c:pt>
                <c:pt idx="1384">
                  <c:v>11.7433</c:v>
                </c:pt>
                <c:pt idx="1385">
                  <c:v>11.776199999999999</c:v>
                </c:pt>
                <c:pt idx="1386">
                  <c:v>11.909599999999999</c:v>
                </c:pt>
                <c:pt idx="1387">
                  <c:v>11.909599999999999</c:v>
                </c:pt>
                <c:pt idx="1388">
                  <c:v>12.0802</c:v>
                </c:pt>
                <c:pt idx="1389">
                  <c:v>11.676399999999999</c:v>
                </c:pt>
                <c:pt idx="1390">
                  <c:v>12.076000000000001</c:v>
                </c:pt>
                <c:pt idx="1391">
                  <c:v>11.8901</c:v>
                </c:pt>
                <c:pt idx="1392">
                  <c:v>12.2094</c:v>
                </c:pt>
                <c:pt idx="1393">
                  <c:v>11.9811</c:v>
                </c:pt>
                <c:pt idx="1394">
                  <c:v>11.8378</c:v>
                </c:pt>
                <c:pt idx="1395">
                  <c:v>12.252000000000001</c:v>
                </c:pt>
                <c:pt idx="1396">
                  <c:v>12.0428</c:v>
                </c:pt>
                <c:pt idx="1397">
                  <c:v>12.0618</c:v>
                </c:pt>
                <c:pt idx="1398">
                  <c:v>12.085000000000001</c:v>
                </c:pt>
                <c:pt idx="1399">
                  <c:v>12.1281</c:v>
                </c:pt>
                <c:pt idx="1400">
                  <c:v>11.987</c:v>
                </c:pt>
                <c:pt idx="1401">
                  <c:v>11.992000000000001</c:v>
                </c:pt>
                <c:pt idx="1402">
                  <c:v>12.194599999999999</c:v>
                </c:pt>
                <c:pt idx="1403">
                  <c:v>12.0524</c:v>
                </c:pt>
                <c:pt idx="1404">
                  <c:v>11.953200000000001</c:v>
                </c:pt>
                <c:pt idx="1405">
                  <c:v>11.934900000000001</c:v>
                </c:pt>
                <c:pt idx="1406">
                  <c:v>12.2348</c:v>
                </c:pt>
                <c:pt idx="1407">
                  <c:v>11.657399999999999</c:v>
                </c:pt>
                <c:pt idx="1408">
                  <c:v>11.803900000000001</c:v>
                </c:pt>
                <c:pt idx="1409">
                  <c:v>11.7066</c:v>
                </c:pt>
                <c:pt idx="1410">
                  <c:v>11.638400000000001</c:v>
                </c:pt>
                <c:pt idx="1411">
                  <c:v>11.8378</c:v>
                </c:pt>
                <c:pt idx="1412">
                  <c:v>11.830299999999999</c:v>
                </c:pt>
                <c:pt idx="1413">
                  <c:v>11.638400000000001</c:v>
                </c:pt>
                <c:pt idx="1414">
                  <c:v>12.097899999999999</c:v>
                </c:pt>
                <c:pt idx="1415">
                  <c:v>11.718999999999999</c:v>
                </c:pt>
                <c:pt idx="1416">
                  <c:v>11.830299999999999</c:v>
                </c:pt>
                <c:pt idx="1417">
                  <c:v>11.7652</c:v>
                </c:pt>
                <c:pt idx="1418">
                  <c:v>11.853400000000001</c:v>
                </c:pt>
                <c:pt idx="1419">
                  <c:v>11.861499999999999</c:v>
                </c:pt>
                <c:pt idx="1420">
                  <c:v>11.8826</c:v>
                </c:pt>
                <c:pt idx="1421">
                  <c:v>12.2021</c:v>
                </c:pt>
                <c:pt idx="1422">
                  <c:v>12.0939</c:v>
                </c:pt>
                <c:pt idx="1423">
                  <c:v>11.934900000000001</c:v>
                </c:pt>
                <c:pt idx="1424">
                  <c:v>11.785299999999999</c:v>
                </c:pt>
                <c:pt idx="1425">
                  <c:v>11.8964</c:v>
                </c:pt>
                <c:pt idx="1426">
                  <c:v>11.97</c:v>
                </c:pt>
                <c:pt idx="1427">
                  <c:v>12.3903</c:v>
                </c:pt>
                <c:pt idx="1428">
                  <c:v>12.071099999999999</c:v>
                </c:pt>
                <c:pt idx="1429">
                  <c:v>11.776199999999999</c:v>
                </c:pt>
                <c:pt idx="1430">
                  <c:v>12.1066</c:v>
                </c:pt>
                <c:pt idx="1431">
                  <c:v>12.2987</c:v>
                </c:pt>
                <c:pt idx="1432">
                  <c:v>11.7553</c:v>
                </c:pt>
                <c:pt idx="1433">
                  <c:v>11.8683</c:v>
                </c:pt>
                <c:pt idx="1434">
                  <c:v>11.657399999999999</c:v>
                </c:pt>
                <c:pt idx="1435">
                  <c:v>12.0428</c:v>
                </c:pt>
                <c:pt idx="1436">
                  <c:v>11.958600000000001</c:v>
                </c:pt>
                <c:pt idx="1437">
                  <c:v>11.946899999999999</c:v>
                </c:pt>
                <c:pt idx="1438">
                  <c:v>11.795400000000001</c:v>
                </c:pt>
                <c:pt idx="1439">
                  <c:v>12.187099999999999</c:v>
                </c:pt>
                <c:pt idx="1440">
                  <c:v>12.057499999999999</c:v>
                </c:pt>
                <c:pt idx="1441">
                  <c:v>11.903600000000001</c:v>
                </c:pt>
                <c:pt idx="1442">
                  <c:v>12.1281</c:v>
                </c:pt>
                <c:pt idx="1443">
                  <c:v>12.176</c:v>
                </c:pt>
                <c:pt idx="1444">
                  <c:v>12.160399999999999</c:v>
                </c:pt>
                <c:pt idx="1445">
                  <c:v>11.876099999999999</c:v>
                </c:pt>
                <c:pt idx="1446">
                  <c:v>11.8964</c:v>
                </c:pt>
                <c:pt idx="1447">
                  <c:v>11.6911</c:v>
                </c:pt>
                <c:pt idx="1448">
                  <c:v>12.1912</c:v>
                </c:pt>
                <c:pt idx="1449">
                  <c:v>11.8826</c:v>
                </c:pt>
                <c:pt idx="1450">
                  <c:v>12.0802</c:v>
                </c:pt>
                <c:pt idx="1451">
                  <c:v>12.085000000000001</c:v>
                </c:pt>
                <c:pt idx="1452">
                  <c:v>11.6911</c:v>
                </c:pt>
                <c:pt idx="1453">
                  <c:v>11.6911</c:v>
                </c:pt>
                <c:pt idx="1454">
                  <c:v>11.776199999999999</c:v>
                </c:pt>
                <c:pt idx="1455">
                  <c:v>11.5776</c:v>
                </c:pt>
                <c:pt idx="1456">
                  <c:v>12.187099999999999</c:v>
                </c:pt>
                <c:pt idx="1457">
                  <c:v>11.853400000000001</c:v>
                </c:pt>
                <c:pt idx="1458">
                  <c:v>12.0891</c:v>
                </c:pt>
                <c:pt idx="1459">
                  <c:v>11.922499999999999</c:v>
                </c:pt>
                <c:pt idx="1460">
                  <c:v>11.830299999999999</c:v>
                </c:pt>
                <c:pt idx="1461">
                  <c:v>12.1281</c:v>
                </c:pt>
                <c:pt idx="1462">
                  <c:v>11.785299999999999</c:v>
                </c:pt>
                <c:pt idx="1463">
                  <c:v>11.9648</c:v>
                </c:pt>
                <c:pt idx="1464">
                  <c:v>11.916600000000001</c:v>
                </c:pt>
                <c:pt idx="1465">
                  <c:v>12.0082</c:v>
                </c:pt>
                <c:pt idx="1466">
                  <c:v>12.0428</c:v>
                </c:pt>
                <c:pt idx="1467">
                  <c:v>11.909599999999999</c:v>
                </c:pt>
                <c:pt idx="1468">
                  <c:v>11.638400000000001</c:v>
                </c:pt>
                <c:pt idx="1469">
                  <c:v>12.194599999999999</c:v>
                </c:pt>
                <c:pt idx="1470">
                  <c:v>12.148199999999999</c:v>
                </c:pt>
                <c:pt idx="1471">
                  <c:v>11.821300000000001</c:v>
                </c:pt>
                <c:pt idx="1472">
                  <c:v>12.057499999999999</c:v>
                </c:pt>
                <c:pt idx="1473">
                  <c:v>12.097899999999999</c:v>
                </c:pt>
                <c:pt idx="1474">
                  <c:v>11.785299999999999</c:v>
                </c:pt>
                <c:pt idx="1475">
                  <c:v>11.776199999999999</c:v>
                </c:pt>
                <c:pt idx="1476">
                  <c:v>12.076000000000001</c:v>
                </c:pt>
                <c:pt idx="1477">
                  <c:v>12.066800000000001</c:v>
                </c:pt>
                <c:pt idx="1478">
                  <c:v>11.953200000000001</c:v>
                </c:pt>
                <c:pt idx="1479">
                  <c:v>12.2094</c:v>
                </c:pt>
                <c:pt idx="1480">
                  <c:v>11.97</c:v>
                </c:pt>
                <c:pt idx="1481">
                  <c:v>11.922499999999999</c:v>
                </c:pt>
                <c:pt idx="1482">
                  <c:v>11.903600000000001</c:v>
                </c:pt>
                <c:pt idx="1483">
                  <c:v>12.097899999999999</c:v>
                </c:pt>
                <c:pt idx="1484">
                  <c:v>11.6114</c:v>
                </c:pt>
                <c:pt idx="1485">
                  <c:v>12.0524</c:v>
                </c:pt>
                <c:pt idx="1486">
                  <c:v>11.8683</c:v>
                </c:pt>
                <c:pt idx="1487">
                  <c:v>11.657399999999999</c:v>
                </c:pt>
                <c:pt idx="1488">
                  <c:v>11.7066</c:v>
                </c:pt>
                <c:pt idx="1489">
                  <c:v>12.097899999999999</c:v>
                </c:pt>
                <c:pt idx="1490">
                  <c:v>11.9811</c:v>
                </c:pt>
                <c:pt idx="1491">
                  <c:v>12.0891</c:v>
                </c:pt>
                <c:pt idx="1492">
                  <c:v>11.638400000000001</c:v>
                </c:pt>
                <c:pt idx="1493">
                  <c:v>12.097899999999999</c:v>
                </c:pt>
                <c:pt idx="1494">
                  <c:v>12.1319</c:v>
                </c:pt>
                <c:pt idx="1495">
                  <c:v>11.97</c:v>
                </c:pt>
                <c:pt idx="1496">
                  <c:v>11.9811</c:v>
                </c:pt>
                <c:pt idx="1497">
                  <c:v>12.1525</c:v>
                </c:pt>
                <c:pt idx="1498">
                  <c:v>11.934900000000001</c:v>
                </c:pt>
                <c:pt idx="1499">
                  <c:v>12.0891</c:v>
                </c:pt>
                <c:pt idx="1500">
                  <c:v>11.876099999999999</c:v>
                </c:pt>
                <c:pt idx="1501">
                  <c:v>12.198600000000001</c:v>
                </c:pt>
                <c:pt idx="1502">
                  <c:v>11.5776</c:v>
                </c:pt>
                <c:pt idx="1503">
                  <c:v>12.023099999999999</c:v>
                </c:pt>
                <c:pt idx="1504">
                  <c:v>12.1401</c:v>
                </c:pt>
                <c:pt idx="1505">
                  <c:v>11.987</c:v>
                </c:pt>
                <c:pt idx="1506">
                  <c:v>12.168200000000001</c:v>
                </c:pt>
                <c:pt idx="1507">
                  <c:v>12.1363</c:v>
                </c:pt>
                <c:pt idx="1508">
                  <c:v>11.7652</c:v>
                </c:pt>
                <c:pt idx="1509">
                  <c:v>11.785299999999999</c:v>
                </c:pt>
                <c:pt idx="1510">
                  <c:v>11.976000000000001</c:v>
                </c:pt>
                <c:pt idx="1511">
                  <c:v>11.6114</c:v>
                </c:pt>
                <c:pt idx="1512">
                  <c:v>11.8683</c:v>
                </c:pt>
                <c:pt idx="1513">
                  <c:v>11.853400000000001</c:v>
                </c:pt>
                <c:pt idx="1514">
                  <c:v>11.830299999999999</c:v>
                </c:pt>
                <c:pt idx="1515">
                  <c:v>12.206</c:v>
                </c:pt>
                <c:pt idx="1516">
                  <c:v>11.9811</c:v>
                </c:pt>
                <c:pt idx="1517">
                  <c:v>11.8964</c:v>
                </c:pt>
                <c:pt idx="1518">
                  <c:v>12.194599999999999</c:v>
                </c:pt>
                <c:pt idx="1519">
                  <c:v>12.2239</c:v>
                </c:pt>
                <c:pt idx="1520">
                  <c:v>11.795400000000001</c:v>
                </c:pt>
                <c:pt idx="1521">
                  <c:v>11.922499999999999</c:v>
                </c:pt>
                <c:pt idx="1522">
                  <c:v>12.252000000000001</c:v>
                </c:pt>
                <c:pt idx="1523">
                  <c:v>12.023099999999999</c:v>
                </c:pt>
                <c:pt idx="1524">
                  <c:v>11.830299999999999</c:v>
                </c:pt>
                <c:pt idx="1525">
                  <c:v>12.176</c:v>
                </c:pt>
                <c:pt idx="1526">
                  <c:v>12.231</c:v>
                </c:pt>
                <c:pt idx="1527">
                  <c:v>12.1066</c:v>
                </c:pt>
                <c:pt idx="1528">
                  <c:v>11.922499999999999</c:v>
                </c:pt>
                <c:pt idx="1529">
                  <c:v>12.023099999999999</c:v>
                </c:pt>
                <c:pt idx="1530">
                  <c:v>11.7652</c:v>
                </c:pt>
                <c:pt idx="1531">
                  <c:v>11.9292</c:v>
                </c:pt>
                <c:pt idx="1532">
                  <c:v>12.0082</c:v>
                </c:pt>
                <c:pt idx="1533">
                  <c:v>12.245100000000001</c:v>
                </c:pt>
                <c:pt idx="1534">
                  <c:v>12.033099999999999</c:v>
                </c:pt>
                <c:pt idx="1535">
                  <c:v>12.0618</c:v>
                </c:pt>
                <c:pt idx="1536">
                  <c:v>11.853400000000001</c:v>
                </c:pt>
                <c:pt idx="1537">
                  <c:v>11.909599999999999</c:v>
                </c:pt>
                <c:pt idx="1538">
                  <c:v>11.638400000000001</c:v>
                </c:pt>
                <c:pt idx="1539">
                  <c:v>11.638400000000001</c:v>
                </c:pt>
                <c:pt idx="1540">
                  <c:v>12.1197</c:v>
                </c:pt>
                <c:pt idx="1541">
                  <c:v>11.934900000000001</c:v>
                </c:pt>
                <c:pt idx="1542">
                  <c:v>11.676399999999999</c:v>
                </c:pt>
                <c:pt idx="1543">
                  <c:v>11.909599999999999</c:v>
                </c:pt>
                <c:pt idx="1544">
                  <c:v>12.1066</c:v>
                </c:pt>
                <c:pt idx="1545">
                  <c:v>11.7066</c:v>
                </c:pt>
                <c:pt idx="1546">
                  <c:v>12.1401</c:v>
                </c:pt>
                <c:pt idx="1547">
                  <c:v>12.194599999999999</c:v>
                </c:pt>
                <c:pt idx="1548">
                  <c:v>11.821300000000001</c:v>
                </c:pt>
                <c:pt idx="1549">
                  <c:v>11.5776</c:v>
                </c:pt>
                <c:pt idx="1550">
                  <c:v>11.958600000000001</c:v>
                </c:pt>
                <c:pt idx="1551">
                  <c:v>11.8901</c:v>
                </c:pt>
                <c:pt idx="1552">
                  <c:v>11.8901</c:v>
                </c:pt>
                <c:pt idx="1553">
                  <c:v>12.0428</c:v>
                </c:pt>
                <c:pt idx="1554">
                  <c:v>11.9977</c:v>
                </c:pt>
                <c:pt idx="1555">
                  <c:v>12.179500000000001</c:v>
                </c:pt>
                <c:pt idx="1556">
                  <c:v>12.013</c:v>
                </c:pt>
                <c:pt idx="1557">
                  <c:v>11.776199999999999</c:v>
                </c:pt>
                <c:pt idx="1558">
                  <c:v>11.830299999999999</c:v>
                </c:pt>
                <c:pt idx="1559">
                  <c:v>12.1236</c:v>
                </c:pt>
                <c:pt idx="1560">
                  <c:v>11.903600000000001</c:v>
                </c:pt>
                <c:pt idx="1561">
                  <c:v>11.7066</c:v>
                </c:pt>
                <c:pt idx="1562">
                  <c:v>12.216699999999999</c:v>
                </c:pt>
                <c:pt idx="1563">
                  <c:v>12.265599999999999</c:v>
                </c:pt>
                <c:pt idx="1564">
                  <c:v>12.0939</c:v>
                </c:pt>
                <c:pt idx="1565">
                  <c:v>12.0524</c:v>
                </c:pt>
                <c:pt idx="1566">
                  <c:v>11.8901</c:v>
                </c:pt>
                <c:pt idx="1567">
                  <c:v>11.6911</c:v>
                </c:pt>
                <c:pt idx="1568">
                  <c:v>12.265599999999999</c:v>
                </c:pt>
                <c:pt idx="1569">
                  <c:v>12.0082</c:v>
                </c:pt>
                <c:pt idx="1570">
                  <c:v>12.0184</c:v>
                </c:pt>
                <c:pt idx="1571">
                  <c:v>11.876099999999999</c:v>
                </c:pt>
                <c:pt idx="1572">
                  <c:v>12.0891</c:v>
                </c:pt>
                <c:pt idx="1573">
                  <c:v>11.718999999999999</c:v>
                </c:pt>
                <c:pt idx="1574">
                  <c:v>12.033099999999999</c:v>
                </c:pt>
                <c:pt idx="1575">
                  <c:v>12.198600000000001</c:v>
                </c:pt>
                <c:pt idx="1576">
                  <c:v>11.909599999999999</c:v>
                </c:pt>
                <c:pt idx="1577">
                  <c:v>12.0618</c:v>
                </c:pt>
                <c:pt idx="1578">
                  <c:v>12.023099999999999</c:v>
                </c:pt>
                <c:pt idx="1579">
                  <c:v>11.916600000000001</c:v>
                </c:pt>
                <c:pt idx="1580">
                  <c:v>12.194599999999999</c:v>
                </c:pt>
                <c:pt idx="1581">
                  <c:v>11.876099999999999</c:v>
                </c:pt>
                <c:pt idx="1582">
                  <c:v>11.909599999999999</c:v>
                </c:pt>
                <c:pt idx="1583">
                  <c:v>11.803900000000001</c:v>
                </c:pt>
                <c:pt idx="1584">
                  <c:v>12.187099999999999</c:v>
                </c:pt>
                <c:pt idx="1585">
                  <c:v>11.7652</c:v>
                </c:pt>
                <c:pt idx="1586">
                  <c:v>12.292199999999999</c:v>
                </c:pt>
                <c:pt idx="1587">
                  <c:v>12.1066</c:v>
                </c:pt>
                <c:pt idx="1588">
                  <c:v>11.803900000000001</c:v>
                </c:pt>
                <c:pt idx="1589">
                  <c:v>11.776199999999999</c:v>
                </c:pt>
                <c:pt idx="1590">
                  <c:v>12.4217</c:v>
                </c:pt>
                <c:pt idx="1591">
                  <c:v>12.1152</c:v>
                </c:pt>
                <c:pt idx="1592">
                  <c:v>12.1319</c:v>
                </c:pt>
                <c:pt idx="1593">
                  <c:v>12.071099999999999</c:v>
                </c:pt>
                <c:pt idx="1594">
                  <c:v>12.0618</c:v>
                </c:pt>
                <c:pt idx="1595">
                  <c:v>12.0428</c:v>
                </c:pt>
                <c:pt idx="1596">
                  <c:v>11.958600000000001</c:v>
                </c:pt>
                <c:pt idx="1597">
                  <c:v>11.853400000000001</c:v>
                </c:pt>
                <c:pt idx="1598">
                  <c:v>11.718999999999999</c:v>
                </c:pt>
                <c:pt idx="1599">
                  <c:v>11.846299999999999</c:v>
                </c:pt>
                <c:pt idx="1600">
                  <c:v>11.916600000000001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4C7-4646-8237-CFE886ED7B01}"/>
            </c:ext>
          </c:extLst>
        </c:ser>
        <c:ser>
          <c:idx val="4"/>
          <c:order val="4"/>
          <c:tx>
            <c:strRef>
              <c:f>beadpull!$T$2</c:f>
              <c:strCache>
                <c:ptCount val="1"/>
                <c:pt idx="0">
                  <c:v>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beadpull!$Q$3:$Q$1603</c:f>
              <c:numCache>
                <c:formatCode>General</c:formatCode>
                <c:ptCount val="1601"/>
                <c:pt idx="0">
                  <c:v>-0.15000000000000002</c:v>
                </c:pt>
                <c:pt idx="1">
                  <c:v>-0.14000000000000001</c:v>
                </c:pt>
                <c:pt idx="2">
                  <c:v>-0.13</c:v>
                </c:pt>
                <c:pt idx="3">
                  <c:v>-0.12</c:v>
                </c:pt>
                <c:pt idx="4">
                  <c:v>-0.10999999999999999</c:v>
                </c:pt>
                <c:pt idx="5">
                  <c:v>-9.9999999999999978E-2</c:v>
                </c:pt>
                <c:pt idx="6">
                  <c:v>-9.000000000000008E-2</c:v>
                </c:pt>
                <c:pt idx="7">
                  <c:v>-8.0000000000000071E-2</c:v>
                </c:pt>
                <c:pt idx="8">
                  <c:v>-7.0000000000000062E-2</c:v>
                </c:pt>
                <c:pt idx="9">
                  <c:v>-6.0000000000000053E-2</c:v>
                </c:pt>
                <c:pt idx="10">
                  <c:v>-5.0000000000000044E-2</c:v>
                </c:pt>
                <c:pt idx="11">
                  <c:v>-4.0000000000000036E-2</c:v>
                </c:pt>
                <c:pt idx="12">
                  <c:v>-3.0000000000000027E-2</c:v>
                </c:pt>
                <c:pt idx="13">
                  <c:v>-2.0000000000000018E-2</c:v>
                </c:pt>
                <c:pt idx="14">
                  <c:v>-1.0000000000000009E-2</c:v>
                </c:pt>
                <c:pt idx="15">
                  <c:v>0</c:v>
                </c:pt>
                <c:pt idx="16">
                  <c:v>1.0000000000000009E-2</c:v>
                </c:pt>
                <c:pt idx="17">
                  <c:v>2.0000000000000018E-2</c:v>
                </c:pt>
                <c:pt idx="18">
                  <c:v>2.9999999999999971E-2</c:v>
                </c:pt>
                <c:pt idx="19">
                  <c:v>3.999999999999998E-2</c:v>
                </c:pt>
                <c:pt idx="20">
                  <c:v>4.9999999999999989E-2</c:v>
                </c:pt>
                <c:pt idx="21">
                  <c:v>5.9999999999999942E-2</c:v>
                </c:pt>
                <c:pt idx="22">
                  <c:v>6.9999999999999951E-2</c:v>
                </c:pt>
                <c:pt idx="23">
                  <c:v>7.999999999999996E-2</c:v>
                </c:pt>
                <c:pt idx="24">
                  <c:v>8.9999999999999969E-2</c:v>
                </c:pt>
                <c:pt idx="25">
                  <c:v>9.9999999999999978E-2</c:v>
                </c:pt>
                <c:pt idx="26">
                  <c:v>0.10999999999999999</c:v>
                </c:pt>
                <c:pt idx="27">
                  <c:v>0.12</c:v>
                </c:pt>
                <c:pt idx="28">
                  <c:v>0.13</c:v>
                </c:pt>
                <c:pt idx="29">
                  <c:v>0.13999999999999996</c:v>
                </c:pt>
                <c:pt idx="30">
                  <c:v>0.14999999999999997</c:v>
                </c:pt>
                <c:pt idx="31">
                  <c:v>0.15999999999999998</c:v>
                </c:pt>
                <c:pt idx="32">
                  <c:v>0.16999999999999998</c:v>
                </c:pt>
                <c:pt idx="33">
                  <c:v>0.18</c:v>
                </c:pt>
                <c:pt idx="34">
                  <c:v>0.19</c:v>
                </c:pt>
                <c:pt idx="35">
                  <c:v>0.19999999999999996</c:v>
                </c:pt>
                <c:pt idx="36">
                  <c:v>0.20999999999999996</c:v>
                </c:pt>
                <c:pt idx="37">
                  <c:v>0.21999999999999997</c:v>
                </c:pt>
                <c:pt idx="38">
                  <c:v>0.22999999999999998</c:v>
                </c:pt>
                <c:pt idx="39">
                  <c:v>0.24</c:v>
                </c:pt>
                <c:pt idx="40">
                  <c:v>0.25</c:v>
                </c:pt>
                <c:pt idx="41">
                  <c:v>0.25999999999999995</c:v>
                </c:pt>
                <c:pt idx="42">
                  <c:v>0.26999999999999996</c:v>
                </c:pt>
                <c:pt idx="43">
                  <c:v>0.27999999999999997</c:v>
                </c:pt>
                <c:pt idx="44">
                  <c:v>0.28999999999999998</c:v>
                </c:pt>
                <c:pt idx="45">
                  <c:v>0.3</c:v>
                </c:pt>
                <c:pt idx="46">
                  <c:v>0.31</c:v>
                </c:pt>
                <c:pt idx="47">
                  <c:v>0.31999999999999995</c:v>
                </c:pt>
                <c:pt idx="48">
                  <c:v>0.32999999999999996</c:v>
                </c:pt>
                <c:pt idx="49">
                  <c:v>0.33999999999999997</c:v>
                </c:pt>
                <c:pt idx="50">
                  <c:v>0.35</c:v>
                </c:pt>
                <c:pt idx="51">
                  <c:v>0.36</c:v>
                </c:pt>
                <c:pt idx="52">
                  <c:v>0.37</c:v>
                </c:pt>
                <c:pt idx="53">
                  <c:v>0.38</c:v>
                </c:pt>
                <c:pt idx="54">
                  <c:v>0.39</c:v>
                </c:pt>
                <c:pt idx="55">
                  <c:v>0.4</c:v>
                </c:pt>
                <c:pt idx="56">
                  <c:v>0.41000000000000003</c:v>
                </c:pt>
                <c:pt idx="57">
                  <c:v>0.41999999999999993</c:v>
                </c:pt>
                <c:pt idx="58">
                  <c:v>0.42999999999999994</c:v>
                </c:pt>
                <c:pt idx="59">
                  <c:v>0.43999999999999995</c:v>
                </c:pt>
                <c:pt idx="60">
                  <c:v>0.44999999999999996</c:v>
                </c:pt>
                <c:pt idx="61">
                  <c:v>0.45999999999999996</c:v>
                </c:pt>
                <c:pt idx="62">
                  <c:v>0.47</c:v>
                </c:pt>
                <c:pt idx="63">
                  <c:v>0.48</c:v>
                </c:pt>
                <c:pt idx="64">
                  <c:v>0.49</c:v>
                </c:pt>
                <c:pt idx="65">
                  <c:v>0.5</c:v>
                </c:pt>
                <c:pt idx="66">
                  <c:v>0.51</c:v>
                </c:pt>
                <c:pt idx="67">
                  <c:v>0.52</c:v>
                </c:pt>
                <c:pt idx="68">
                  <c:v>0.53</c:v>
                </c:pt>
                <c:pt idx="69">
                  <c:v>0.53999999999999992</c:v>
                </c:pt>
                <c:pt idx="70">
                  <c:v>0.54999999999999993</c:v>
                </c:pt>
                <c:pt idx="71">
                  <c:v>0.55999999999999994</c:v>
                </c:pt>
                <c:pt idx="72">
                  <c:v>0.56999999999999995</c:v>
                </c:pt>
                <c:pt idx="73">
                  <c:v>0.57999999999999996</c:v>
                </c:pt>
                <c:pt idx="74">
                  <c:v>0.59</c:v>
                </c:pt>
                <c:pt idx="75">
                  <c:v>0.6</c:v>
                </c:pt>
                <c:pt idx="76">
                  <c:v>0.61</c:v>
                </c:pt>
                <c:pt idx="77">
                  <c:v>0.62</c:v>
                </c:pt>
                <c:pt idx="78">
                  <c:v>0.63</c:v>
                </c:pt>
                <c:pt idx="79">
                  <c:v>0.64</c:v>
                </c:pt>
                <c:pt idx="80">
                  <c:v>0.65</c:v>
                </c:pt>
                <c:pt idx="81">
                  <c:v>0.66</c:v>
                </c:pt>
                <c:pt idx="82">
                  <c:v>0.66999999999999993</c:v>
                </c:pt>
                <c:pt idx="83">
                  <c:v>0.67999999999999994</c:v>
                </c:pt>
                <c:pt idx="84">
                  <c:v>0.69</c:v>
                </c:pt>
                <c:pt idx="85">
                  <c:v>0.7</c:v>
                </c:pt>
                <c:pt idx="86">
                  <c:v>0.71</c:v>
                </c:pt>
                <c:pt idx="87">
                  <c:v>0.72</c:v>
                </c:pt>
                <c:pt idx="88">
                  <c:v>0.73</c:v>
                </c:pt>
                <c:pt idx="89">
                  <c:v>0.74</c:v>
                </c:pt>
                <c:pt idx="90">
                  <c:v>0.75</c:v>
                </c:pt>
                <c:pt idx="91">
                  <c:v>0.76</c:v>
                </c:pt>
                <c:pt idx="92">
                  <c:v>0.77</c:v>
                </c:pt>
                <c:pt idx="93">
                  <c:v>0.78</c:v>
                </c:pt>
                <c:pt idx="94">
                  <c:v>0.78999999999999992</c:v>
                </c:pt>
                <c:pt idx="95">
                  <c:v>0.79999999999999993</c:v>
                </c:pt>
                <c:pt idx="96">
                  <c:v>0.80999999999999994</c:v>
                </c:pt>
                <c:pt idx="97">
                  <c:v>0.82</c:v>
                </c:pt>
                <c:pt idx="98">
                  <c:v>0.83</c:v>
                </c:pt>
                <c:pt idx="99">
                  <c:v>0.84</c:v>
                </c:pt>
                <c:pt idx="100">
                  <c:v>0.85</c:v>
                </c:pt>
                <c:pt idx="101">
                  <c:v>0.86</c:v>
                </c:pt>
                <c:pt idx="102">
                  <c:v>0.87</c:v>
                </c:pt>
                <c:pt idx="103">
                  <c:v>0.88</c:v>
                </c:pt>
                <c:pt idx="104">
                  <c:v>0.89</c:v>
                </c:pt>
                <c:pt idx="105">
                  <c:v>0.9</c:v>
                </c:pt>
                <c:pt idx="106">
                  <c:v>0.91</c:v>
                </c:pt>
                <c:pt idx="107">
                  <c:v>0.92</c:v>
                </c:pt>
                <c:pt idx="108">
                  <c:v>0.93</c:v>
                </c:pt>
                <c:pt idx="109">
                  <c:v>0.94000000000000006</c:v>
                </c:pt>
                <c:pt idx="110">
                  <c:v>0.95000000000000007</c:v>
                </c:pt>
                <c:pt idx="111">
                  <c:v>0.96000000000000008</c:v>
                </c:pt>
                <c:pt idx="112">
                  <c:v>0.97000000000000008</c:v>
                </c:pt>
                <c:pt idx="113">
                  <c:v>0.97999999999999987</c:v>
                </c:pt>
                <c:pt idx="114">
                  <c:v>0.98999999999999988</c:v>
                </c:pt>
                <c:pt idx="115">
                  <c:v>0.99999999999999989</c:v>
                </c:pt>
                <c:pt idx="116">
                  <c:v>1.0099999999999998</c:v>
                </c:pt>
                <c:pt idx="117">
                  <c:v>1.02</c:v>
                </c:pt>
                <c:pt idx="118">
                  <c:v>1.0299999999999998</c:v>
                </c:pt>
                <c:pt idx="119">
                  <c:v>1.04</c:v>
                </c:pt>
                <c:pt idx="120">
                  <c:v>1.0499999999999998</c:v>
                </c:pt>
                <c:pt idx="121">
                  <c:v>1.06</c:v>
                </c:pt>
                <c:pt idx="122">
                  <c:v>1.0699999999999998</c:v>
                </c:pt>
                <c:pt idx="123">
                  <c:v>1.08</c:v>
                </c:pt>
                <c:pt idx="124">
                  <c:v>1.0899999999999999</c:v>
                </c:pt>
                <c:pt idx="125">
                  <c:v>1.1000000000000001</c:v>
                </c:pt>
                <c:pt idx="126">
                  <c:v>1.1099999999999999</c:v>
                </c:pt>
                <c:pt idx="127">
                  <c:v>1.1200000000000001</c:v>
                </c:pt>
                <c:pt idx="128">
                  <c:v>1.1299999999999999</c:v>
                </c:pt>
                <c:pt idx="129">
                  <c:v>1.1400000000000001</c:v>
                </c:pt>
                <c:pt idx="130">
                  <c:v>1.1499999999999999</c:v>
                </c:pt>
                <c:pt idx="131">
                  <c:v>1.1600000000000001</c:v>
                </c:pt>
                <c:pt idx="132">
                  <c:v>1.17</c:v>
                </c:pt>
                <c:pt idx="133">
                  <c:v>1.1800000000000002</c:v>
                </c:pt>
                <c:pt idx="134">
                  <c:v>1.19</c:v>
                </c:pt>
                <c:pt idx="135">
                  <c:v>1.2000000000000002</c:v>
                </c:pt>
                <c:pt idx="136">
                  <c:v>1.21</c:v>
                </c:pt>
                <c:pt idx="137">
                  <c:v>1.2200000000000002</c:v>
                </c:pt>
                <c:pt idx="138">
                  <c:v>1.23</c:v>
                </c:pt>
                <c:pt idx="139">
                  <c:v>1.2399999999999998</c:v>
                </c:pt>
                <c:pt idx="140">
                  <c:v>1.25</c:v>
                </c:pt>
                <c:pt idx="141">
                  <c:v>1.2599999999999998</c:v>
                </c:pt>
                <c:pt idx="142">
                  <c:v>1.27</c:v>
                </c:pt>
                <c:pt idx="143">
                  <c:v>1.2799999999999998</c:v>
                </c:pt>
                <c:pt idx="144">
                  <c:v>1.29</c:v>
                </c:pt>
                <c:pt idx="145">
                  <c:v>1.2999999999999998</c:v>
                </c:pt>
                <c:pt idx="146">
                  <c:v>1.31</c:v>
                </c:pt>
                <c:pt idx="147">
                  <c:v>1.3199999999999998</c:v>
                </c:pt>
                <c:pt idx="148">
                  <c:v>1.33</c:v>
                </c:pt>
                <c:pt idx="149">
                  <c:v>1.3399999999999999</c:v>
                </c:pt>
                <c:pt idx="150">
                  <c:v>1.35</c:v>
                </c:pt>
                <c:pt idx="151">
                  <c:v>1.3599999999999999</c:v>
                </c:pt>
                <c:pt idx="152">
                  <c:v>1.37</c:v>
                </c:pt>
                <c:pt idx="153">
                  <c:v>1.38</c:v>
                </c:pt>
                <c:pt idx="154">
                  <c:v>1.3900000000000001</c:v>
                </c:pt>
                <c:pt idx="155">
                  <c:v>1.4</c:v>
                </c:pt>
                <c:pt idx="156">
                  <c:v>1.4100000000000001</c:v>
                </c:pt>
                <c:pt idx="157">
                  <c:v>1.42</c:v>
                </c:pt>
                <c:pt idx="158">
                  <c:v>1.4300000000000002</c:v>
                </c:pt>
                <c:pt idx="159">
                  <c:v>1.44</c:v>
                </c:pt>
                <c:pt idx="160">
                  <c:v>1.4500000000000002</c:v>
                </c:pt>
                <c:pt idx="161">
                  <c:v>1.46</c:v>
                </c:pt>
                <c:pt idx="162">
                  <c:v>1.4700000000000002</c:v>
                </c:pt>
                <c:pt idx="163">
                  <c:v>1.48</c:v>
                </c:pt>
                <c:pt idx="164">
                  <c:v>1.4899999999999998</c:v>
                </c:pt>
                <c:pt idx="165">
                  <c:v>1.5</c:v>
                </c:pt>
                <c:pt idx="166">
                  <c:v>1.5099999999999998</c:v>
                </c:pt>
                <c:pt idx="167">
                  <c:v>1.52</c:v>
                </c:pt>
                <c:pt idx="168">
                  <c:v>1.5299999999999998</c:v>
                </c:pt>
                <c:pt idx="169">
                  <c:v>1.54</c:v>
                </c:pt>
                <c:pt idx="170">
                  <c:v>1.5499999999999998</c:v>
                </c:pt>
                <c:pt idx="171">
                  <c:v>1.56</c:v>
                </c:pt>
                <c:pt idx="172">
                  <c:v>1.5699999999999998</c:v>
                </c:pt>
                <c:pt idx="173">
                  <c:v>1.58</c:v>
                </c:pt>
                <c:pt idx="174">
                  <c:v>1.5899999999999999</c:v>
                </c:pt>
                <c:pt idx="175">
                  <c:v>1.6</c:v>
                </c:pt>
                <c:pt idx="176">
                  <c:v>1.6099999999999999</c:v>
                </c:pt>
                <c:pt idx="177">
                  <c:v>1.62</c:v>
                </c:pt>
                <c:pt idx="178">
                  <c:v>1.63</c:v>
                </c:pt>
                <c:pt idx="179">
                  <c:v>1.6400000000000001</c:v>
                </c:pt>
                <c:pt idx="180">
                  <c:v>1.65</c:v>
                </c:pt>
                <c:pt idx="181">
                  <c:v>1.6600000000000001</c:v>
                </c:pt>
                <c:pt idx="182">
                  <c:v>1.67</c:v>
                </c:pt>
                <c:pt idx="183">
                  <c:v>1.6800000000000002</c:v>
                </c:pt>
                <c:pt idx="184">
                  <c:v>1.69</c:v>
                </c:pt>
                <c:pt idx="185">
                  <c:v>1.7000000000000002</c:v>
                </c:pt>
                <c:pt idx="186">
                  <c:v>1.71</c:v>
                </c:pt>
                <c:pt idx="187">
                  <c:v>1.7200000000000002</c:v>
                </c:pt>
                <c:pt idx="188">
                  <c:v>1.73</c:v>
                </c:pt>
                <c:pt idx="189">
                  <c:v>1.7399999999999998</c:v>
                </c:pt>
                <c:pt idx="190">
                  <c:v>1.75</c:v>
                </c:pt>
                <c:pt idx="191">
                  <c:v>1.7599999999999998</c:v>
                </c:pt>
                <c:pt idx="192">
                  <c:v>1.77</c:v>
                </c:pt>
                <c:pt idx="193">
                  <c:v>1.7799999999999998</c:v>
                </c:pt>
                <c:pt idx="194">
                  <c:v>1.79</c:v>
                </c:pt>
                <c:pt idx="195">
                  <c:v>1.7999999999999998</c:v>
                </c:pt>
                <c:pt idx="196">
                  <c:v>1.81</c:v>
                </c:pt>
                <c:pt idx="197">
                  <c:v>1.8199999999999998</c:v>
                </c:pt>
                <c:pt idx="198">
                  <c:v>1.83</c:v>
                </c:pt>
                <c:pt idx="199">
                  <c:v>1.8399999999999999</c:v>
                </c:pt>
                <c:pt idx="200">
                  <c:v>1.85</c:v>
                </c:pt>
              </c:numCache>
            </c:numRef>
          </c:xVal>
          <c:yVal>
            <c:numRef>
              <c:f>beadpull!$T$3:$T$1603</c:f>
              <c:numCache>
                <c:formatCode>General</c:formatCode>
                <c:ptCount val="1601"/>
                <c:pt idx="0">
                  <c:v>15.883699999999999</c:v>
                </c:pt>
                <c:pt idx="1">
                  <c:v>15.974</c:v>
                </c:pt>
                <c:pt idx="2">
                  <c:v>15.9985</c:v>
                </c:pt>
                <c:pt idx="3">
                  <c:v>15.8659</c:v>
                </c:pt>
                <c:pt idx="4">
                  <c:v>15.986000000000001</c:v>
                </c:pt>
                <c:pt idx="5">
                  <c:v>15.827999999999999</c:v>
                </c:pt>
                <c:pt idx="6">
                  <c:v>16.056799999999999</c:v>
                </c:pt>
                <c:pt idx="7">
                  <c:v>15.960699999999999</c:v>
                </c:pt>
                <c:pt idx="8">
                  <c:v>15.9015</c:v>
                </c:pt>
                <c:pt idx="9">
                  <c:v>15.666</c:v>
                </c:pt>
                <c:pt idx="10">
                  <c:v>16.259499999999999</c:v>
                </c:pt>
                <c:pt idx="11">
                  <c:v>15.9468</c:v>
                </c:pt>
                <c:pt idx="12">
                  <c:v>15.716699999999999</c:v>
                </c:pt>
                <c:pt idx="13">
                  <c:v>15.960699999999999</c:v>
                </c:pt>
                <c:pt idx="14">
                  <c:v>15.780799999999999</c:v>
                </c:pt>
                <c:pt idx="15">
                  <c:v>16.033899999999999</c:v>
                </c:pt>
                <c:pt idx="16">
                  <c:v>16.116800000000001</c:v>
                </c:pt>
                <c:pt idx="17">
                  <c:v>16.162500000000001</c:v>
                </c:pt>
                <c:pt idx="18">
                  <c:v>15.974</c:v>
                </c:pt>
                <c:pt idx="19">
                  <c:v>15.883699999999999</c:v>
                </c:pt>
                <c:pt idx="20">
                  <c:v>15.8484</c:v>
                </c:pt>
                <c:pt idx="21">
                  <c:v>16.145299999999999</c:v>
                </c:pt>
                <c:pt idx="22">
                  <c:v>15.9597</c:v>
                </c:pt>
                <c:pt idx="23">
                  <c:v>16.1798</c:v>
                </c:pt>
                <c:pt idx="24">
                  <c:v>15.713699999999999</c:v>
                </c:pt>
                <c:pt idx="25">
                  <c:v>15.716699999999999</c:v>
                </c:pt>
                <c:pt idx="26">
                  <c:v>16.251999999999999</c:v>
                </c:pt>
                <c:pt idx="27">
                  <c:v>15.9994</c:v>
                </c:pt>
                <c:pt idx="28">
                  <c:v>15.960699999999999</c:v>
                </c:pt>
                <c:pt idx="29">
                  <c:v>15.9994</c:v>
                </c:pt>
                <c:pt idx="30">
                  <c:v>15.752000000000001</c:v>
                </c:pt>
                <c:pt idx="31">
                  <c:v>16.501200000000001</c:v>
                </c:pt>
                <c:pt idx="32">
                  <c:v>16.2288</c:v>
                </c:pt>
                <c:pt idx="33">
                  <c:v>16.136199999999999</c:v>
                </c:pt>
                <c:pt idx="34">
                  <c:v>16.023299999999999</c:v>
                </c:pt>
                <c:pt idx="35">
                  <c:v>16.266999999999999</c:v>
                </c:pt>
                <c:pt idx="36">
                  <c:v>15.8673</c:v>
                </c:pt>
                <c:pt idx="37">
                  <c:v>16.267499999999998</c:v>
                </c:pt>
                <c:pt idx="38">
                  <c:v>16.229399999999998</c:v>
                </c:pt>
                <c:pt idx="39">
                  <c:v>16.145299999999999</c:v>
                </c:pt>
                <c:pt idx="40">
                  <c:v>16.067499999999999</c:v>
                </c:pt>
                <c:pt idx="41">
                  <c:v>15.960699999999999</c:v>
                </c:pt>
                <c:pt idx="42">
                  <c:v>15.8057</c:v>
                </c:pt>
                <c:pt idx="43">
                  <c:v>15.917300000000001</c:v>
                </c:pt>
                <c:pt idx="44">
                  <c:v>15.826499999999999</c:v>
                </c:pt>
                <c:pt idx="45">
                  <c:v>15.9597</c:v>
                </c:pt>
                <c:pt idx="46">
                  <c:v>16.204799999999999</c:v>
                </c:pt>
                <c:pt idx="47">
                  <c:v>15.752000000000001</c:v>
                </c:pt>
                <c:pt idx="48">
                  <c:v>15.9015</c:v>
                </c:pt>
                <c:pt idx="49">
                  <c:v>16.2822</c:v>
                </c:pt>
                <c:pt idx="50">
                  <c:v>15.8057</c:v>
                </c:pt>
                <c:pt idx="51">
                  <c:v>16.154299999999999</c:v>
                </c:pt>
                <c:pt idx="52">
                  <c:v>15.8659</c:v>
                </c:pt>
                <c:pt idx="53">
                  <c:v>15.713699999999999</c:v>
                </c:pt>
                <c:pt idx="54">
                  <c:v>15.9458</c:v>
                </c:pt>
                <c:pt idx="55">
                  <c:v>16.162500000000001</c:v>
                </c:pt>
                <c:pt idx="56">
                  <c:v>16.1355</c:v>
                </c:pt>
                <c:pt idx="57">
                  <c:v>16.295999999999999</c:v>
                </c:pt>
                <c:pt idx="58">
                  <c:v>16.543900000000001</c:v>
                </c:pt>
                <c:pt idx="59">
                  <c:v>17.215900000000001</c:v>
                </c:pt>
                <c:pt idx="60">
                  <c:v>17.5458</c:v>
                </c:pt>
                <c:pt idx="61">
                  <c:v>18.061499999999999</c:v>
                </c:pt>
                <c:pt idx="62">
                  <c:v>18.453600000000002</c:v>
                </c:pt>
                <c:pt idx="63">
                  <c:v>18.872199999999999</c:v>
                </c:pt>
                <c:pt idx="64">
                  <c:v>18.898</c:v>
                </c:pt>
                <c:pt idx="65">
                  <c:v>18.8369</c:v>
                </c:pt>
                <c:pt idx="66">
                  <c:v>18.565000000000001</c:v>
                </c:pt>
                <c:pt idx="67">
                  <c:v>17.953800000000001</c:v>
                </c:pt>
                <c:pt idx="68">
                  <c:v>17.366</c:v>
                </c:pt>
                <c:pt idx="69">
                  <c:v>16.383099999999999</c:v>
                </c:pt>
                <c:pt idx="70">
                  <c:v>16.472899999999999</c:v>
                </c:pt>
                <c:pt idx="71">
                  <c:v>17.133700000000001</c:v>
                </c:pt>
                <c:pt idx="72">
                  <c:v>17.915399999999998</c:v>
                </c:pt>
                <c:pt idx="73">
                  <c:v>18.346800000000002</c:v>
                </c:pt>
                <c:pt idx="74">
                  <c:v>18.735099999999999</c:v>
                </c:pt>
                <c:pt idx="75">
                  <c:v>18.8323</c:v>
                </c:pt>
                <c:pt idx="76">
                  <c:v>18.901</c:v>
                </c:pt>
                <c:pt idx="77">
                  <c:v>18.8523</c:v>
                </c:pt>
                <c:pt idx="78">
                  <c:v>18.714400000000001</c:v>
                </c:pt>
                <c:pt idx="79">
                  <c:v>18.293600000000001</c:v>
                </c:pt>
                <c:pt idx="80">
                  <c:v>17.849900000000002</c:v>
                </c:pt>
                <c:pt idx="81">
                  <c:v>17.437899999999999</c:v>
                </c:pt>
                <c:pt idx="82">
                  <c:v>16.921099999999999</c:v>
                </c:pt>
                <c:pt idx="83">
                  <c:v>16.819400000000002</c:v>
                </c:pt>
                <c:pt idx="84">
                  <c:v>17.1816</c:v>
                </c:pt>
                <c:pt idx="85">
                  <c:v>17.6675</c:v>
                </c:pt>
                <c:pt idx="86">
                  <c:v>18.210899999999999</c:v>
                </c:pt>
                <c:pt idx="87">
                  <c:v>18.534600000000001</c:v>
                </c:pt>
                <c:pt idx="88">
                  <c:v>18.6967</c:v>
                </c:pt>
                <c:pt idx="89">
                  <c:v>18.807500000000001</c:v>
                </c:pt>
                <c:pt idx="90">
                  <c:v>18.8919</c:v>
                </c:pt>
                <c:pt idx="91">
                  <c:v>18.8292</c:v>
                </c:pt>
                <c:pt idx="92">
                  <c:v>18.736699999999999</c:v>
                </c:pt>
                <c:pt idx="93">
                  <c:v>18.4953</c:v>
                </c:pt>
                <c:pt idx="94">
                  <c:v>18.220400000000001</c:v>
                </c:pt>
                <c:pt idx="95">
                  <c:v>17.681899999999999</c:v>
                </c:pt>
                <c:pt idx="96">
                  <c:v>17.074200000000001</c:v>
                </c:pt>
                <c:pt idx="97">
                  <c:v>16.543900000000001</c:v>
                </c:pt>
                <c:pt idx="98">
                  <c:v>16.564699999999998</c:v>
                </c:pt>
                <c:pt idx="99">
                  <c:v>17.046900000000001</c:v>
                </c:pt>
                <c:pt idx="100">
                  <c:v>17.962299999999999</c:v>
                </c:pt>
                <c:pt idx="101">
                  <c:v>18.493500000000001</c:v>
                </c:pt>
                <c:pt idx="102">
                  <c:v>18.8354</c:v>
                </c:pt>
                <c:pt idx="103">
                  <c:v>19.0991</c:v>
                </c:pt>
                <c:pt idx="104">
                  <c:v>19.306799999999999</c:v>
                </c:pt>
                <c:pt idx="105">
                  <c:v>19.336300000000001</c:v>
                </c:pt>
                <c:pt idx="106">
                  <c:v>19.3337</c:v>
                </c:pt>
                <c:pt idx="107">
                  <c:v>19.270299999999999</c:v>
                </c:pt>
                <c:pt idx="108">
                  <c:v>19.144400000000001</c:v>
                </c:pt>
                <c:pt idx="109">
                  <c:v>18.8645</c:v>
                </c:pt>
                <c:pt idx="110">
                  <c:v>18.519300000000001</c:v>
                </c:pt>
                <c:pt idx="111">
                  <c:v>17.8872</c:v>
                </c:pt>
                <c:pt idx="112">
                  <c:v>17.110800000000001</c:v>
                </c:pt>
                <c:pt idx="113">
                  <c:v>16.5063</c:v>
                </c:pt>
                <c:pt idx="114">
                  <c:v>16.543900000000001</c:v>
                </c:pt>
                <c:pt idx="115">
                  <c:v>17.305800000000001</c:v>
                </c:pt>
                <c:pt idx="116">
                  <c:v>18.107600000000001</c:v>
                </c:pt>
                <c:pt idx="117">
                  <c:v>18.6051</c:v>
                </c:pt>
                <c:pt idx="118">
                  <c:v>18.971299999999999</c:v>
                </c:pt>
                <c:pt idx="119">
                  <c:v>19.1585</c:v>
                </c:pt>
                <c:pt idx="120">
                  <c:v>19.3001</c:v>
                </c:pt>
                <c:pt idx="121">
                  <c:v>19.308199999999999</c:v>
                </c:pt>
                <c:pt idx="122">
                  <c:v>19.3216</c:v>
                </c:pt>
                <c:pt idx="123">
                  <c:v>19.0169</c:v>
                </c:pt>
                <c:pt idx="124">
                  <c:v>18.823</c:v>
                </c:pt>
                <c:pt idx="125">
                  <c:v>18.4693</c:v>
                </c:pt>
                <c:pt idx="126">
                  <c:v>18.0472</c:v>
                </c:pt>
                <c:pt idx="127">
                  <c:v>17.4648</c:v>
                </c:pt>
                <c:pt idx="128">
                  <c:v>16.8752</c:v>
                </c:pt>
                <c:pt idx="129">
                  <c:v>16.600000000000001</c:v>
                </c:pt>
                <c:pt idx="130">
                  <c:v>16.4557</c:v>
                </c:pt>
                <c:pt idx="131">
                  <c:v>16.432200000000002</c:v>
                </c:pt>
                <c:pt idx="132">
                  <c:v>15.7788</c:v>
                </c:pt>
                <c:pt idx="133">
                  <c:v>16.188199999999998</c:v>
                </c:pt>
                <c:pt idx="134">
                  <c:v>15.900399999999999</c:v>
                </c:pt>
                <c:pt idx="135">
                  <c:v>15.804</c:v>
                </c:pt>
                <c:pt idx="136">
                  <c:v>16.1798</c:v>
                </c:pt>
                <c:pt idx="137">
                  <c:v>15.716699999999999</c:v>
                </c:pt>
                <c:pt idx="138">
                  <c:v>15.666</c:v>
                </c:pt>
                <c:pt idx="139">
                  <c:v>16.3307</c:v>
                </c:pt>
                <c:pt idx="140">
                  <c:v>16.011500000000002</c:v>
                </c:pt>
                <c:pt idx="141">
                  <c:v>16.116800000000001</c:v>
                </c:pt>
                <c:pt idx="142">
                  <c:v>16.237200000000001</c:v>
                </c:pt>
                <c:pt idx="143">
                  <c:v>15.8849</c:v>
                </c:pt>
                <c:pt idx="144">
                  <c:v>15.9162</c:v>
                </c:pt>
                <c:pt idx="145">
                  <c:v>16.088100000000001</c:v>
                </c:pt>
                <c:pt idx="146">
                  <c:v>15.749700000000001</c:v>
                </c:pt>
                <c:pt idx="147">
                  <c:v>15.9162</c:v>
                </c:pt>
                <c:pt idx="148">
                  <c:v>15.9015</c:v>
                </c:pt>
                <c:pt idx="149">
                  <c:v>16.244900000000001</c:v>
                </c:pt>
                <c:pt idx="150">
                  <c:v>16.296600000000002</c:v>
                </c:pt>
                <c:pt idx="151">
                  <c:v>15.917300000000001</c:v>
                </c:pt>
                <c:pt idx="152">
                  <c:v>15.974</c:v>
                </c:pt>
                <c:pt idx="153">
                  <c:v>15.826499999999999</c:v>
                </c:pt>
                <c:pt idx="154">
                  <c:v>15.9458</c:v>
                </c:pt>
                <c:pt idx="155">
                  <c:v>15.8484</c:v>
                </c:pt>
                <c:pt idx="156">
                  <c:v>15.8673</c:v>
                </c:pt>
                <c:pt idx="157">
                  <c:v>15.8849</c:v>
                </c:pt>
                <c:pt idx="158">
                  <c:v>15.9162</c:v>
                </c:pt>
                <c:pt idx="159">
                  <c:v>16.408000000000001</c:v>
                </c:pt>
                <c:pt idx="160">
                  <c:v>16.126200000000001</c:v>
                </c:pt>
                <c:pt idx="161">
                  <c:v>16.303100000000001</c:v>
                </c:pt>
                <c:pt idx="162">
                  <c:v>16.522600000000001</c:v>
                </c:pt>
                <c:pt idx="163">
                  <c:v>16.171199999999999</c:v>
                </c:pt>
                <c:pt idx="164">
                  <c:v>16.443999999999999</c:v>
                </c:pt>
                <c:pt idx="165">
                  <c:v>15.8659</c:v>
                </c:pt>
                <c:pt idx="166">
                  <c:v>16.2744</c:v>
                </c:pt>
                <c:pt idx="167">
                  <c:v>15.804</c:v>
                </c:pt>
                <c:pt idx="168">
                  <c:v>16.116800000000001</c:v>
                </c:pt>
                <c:pt idx="169">
                  <c:v>16.153700000000001</c:v>
                </c:pt>
                <c:pt idx="170">
                  <c:v>16.3703</c:v>
                </c:pt>
                <c:pt idx="171">
                  <c:v>16.3307</c:v>
                </c:pt>
                <c:pt idx="172">
                  <c:v>15.716699999999999</c:v>
                </c:pt>
                <c:pt idx="173">
                  <c:v>16.087299999999999</c:v>
                </c:pt>
                <c:pt idx="174">
                  <c:v>16.066700000000001</c:v>
                </c:pt>
                <c:pt idx="175">
                  <c:v>15.9994</c:v>
                </c:pt>
                <c:pt idx="176">
                  <c:v>15.9458</c:v>
                </c:pt>
                <c:pt idx="177">
                  <c:v>15.9468</c:v>
                </c:pt>
                <c:pt idx="178">
                  <c:v>16.145299999999999</c:v>
                </c:pt>
                <c:pt idx="179">
                  <c:v>16.153700000000001</c:v>
                </c:pt>
                <c:pt idx="180">
                  <c:v>15.8849</c:v>
                </c:pt>
                <c:pt idx="181">
                  <c:v>16.011500000000002</c:v>
                </c:pt>
                <c:pt idx="182">
                  <c:v>16.067499999999999</c:v>
                </c:pt>
                <c:pt idx="183">
                  <c:v>16.212900000000001</c:v>
                </c:pt>
                <c:pt idx="184">
                  <c:v>16.2135</c:v>
                </c:pt>
                <c:pt idx="185">
                  <c:v>16.067499999999999</c:v>
                </c:pt>
                <c:pt idx="186">
                  <c:v>16.033899999999999</c:v>
                </c:pt>
                <c:pt idx="187">
                  <c:v>15.6608</c:v>
                </c:pt>
                <c:pt idx="188">
                  <c:v>15.716699999999999</c:v>
                </c:pt>
                <c:pt idx="189">
                  <c:v>16.034700000000001</c:v>
                </c:pt>
                <c:pt idx="190">
                  <c:v>16.162500000000001</c:v>
                </c:pt>
                <c:pt idx="191">
                  <c:v>16.0779</c:v>
                </c:pt>
                <c:pt idx="192">
                  <c:v>16.2288</c:v>
                </c:pt>
                <c:pt idx="193">
                  <c:v>16.197199999999999</c:v>
                </c:pt>
                <c:pt idx="194">
                  <c:v>16.1175</c:v>
                </c:pt>
                <c:pt idx="195">
                  <c:v>15.883699999999999</c:v>
                </c:pt>
                <c:pt idx="196">
                  <c:v>16.033899999999999</c:v>
                </c:pt>
                <c:pt idx="197">
                  <c:v>15.8673</c:v>
                </c:pt>
                <c:pt idx="198">
                  <c:v>16.3307</c:v>
                </c:pt>
                <c:pt idx="199">
                  <c:v>16.205400000000001</c:v>
                </c:pt>
                <c:pt idx="200">
                  <c:v>16.034700000000001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4C7-4646-8237-CFE886ED7B01}"/>
            </c:ext>
          </c:extLst>
        </c:ser>
        <c:ser>
          <c:idx val="5"/>
          <c:order val="5"/>
          <c:tx>
            <c:strRef>
              <c:f>beadpull!$X$2</c:f>
              <c:strCache>
                <c:ptCount val="1"/>
                <c:pt idx="0">
                  <c:v>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beadpull!$U$3:$U$1603</c:f>
              <c:numCache>
                <c:formatCode>General</c:formatCode>
                <c:ptCount val="1601"/>
                <c:pt idx="0">
                  <c:v>-5.0000000000000044E-2</c:v>
                </c:pt>
                <c:pt idx="1">
                  <c:v>-4.0000000000000036E-2</c:v>
                </c:pt>
                <c:pt idx="2">
                  <c:v>-3.0000000000000027E-2</c:v>
                </c:pt>
                <c:pt idx="3">
                  <c:v>-2.0000000000000018E-2</c:v>
                </c:pt>
                <c:pt idx="4">
                  <c:v>-1.0000000000000009E-2</c:v>
                </c:pt>
                <c:pt idx="5">
                  <c:v>0</c:v>
                </c:pt>
                <c:pt idx="6">
                  <c:v>9.9999999999999534E-3</c:v>
                </c:pt>
                <c:pt idx="7">
                  <c:v>1.9999999999999962E-2</c:v>
                </c:pt>
                <c:pt idx="8">
                  <c:v>2.9999999999999971E-2</c:v>
                </c:pt>
                <c:pt idx="9">
                  <c:v>3.9999999999999925E-2</c:v>
                </c:pt>
                <c:pt idx="10">
                  <c:v>4.9999999999999933E-2</c:v>
                </c:pt>
                <c:pt idx="11">
                  <c:v>5.9999999999999942E-2</c:v>
                </c:pt>
                <c:pt idx="12">
                  <c:v>6.9999999999999951E-2</c:v>
                </c:pt>
                <c:pt idx="13">
                  <c:v>7.999999999999996E-2</c:v>
                </c:pt>
                <c:pt idx="14">
                  <c:v>8.9999999999999969E-2</c:v>
                </c:pt>
                <c:pt idx="15">
                  <c:v>9.9999999999999978E-2</c:v>
                </c:pt>
                <c:pt idx="16">
                  <c:v>0.10999999999999999</c:v>
                </c:pt>
                <c:pt idx="17">
                  <c:v>0.12</c:v>
                </c:pt>
                <c:pt idx="18">
                  <c:v>0.12999999999999995</c:v>
                </c:pt>
                <c:pt idx="19">
                  <c:v>0.13999999999999996</c:v>
                </c:pt>
                <c:pt idx="20">
                  <c:v>0.14999999999999997</c:v>
                </c:pt>
                <c:pt idx="21">
                  <c:v>0.15999999999999992</c:v>
                </c:pt>
                <c:pt idx="22">
                  <c:v>0.16999999999999993</c:v>
                </c:pt>
                <c:pt idx="23">
                  <c:v>0.17999999999999994</c:v>
                </c:pt>
                <c:pt idx="24">
                  <c:v>0.18999999999999995</c:v>
                </c:pt>
                <c:pt idx="25">
                  <c:v>0.19999999999999996</c:v>
                </c:pt>
                <c:pt idx="26">
                  <c:v>0.20999999999999996</c:v>
                </c:pt>
                <c:pt idx="27">
                  <c:v>0.21999999999999997</c:v>
                </c:pt>
                <c:pt idx="28">
                  <c:v>0.22999999999999998</c:v>
                </c:pt>
                <c:pt idx="29">
                  <c:v>0.23999999999999994</c:v>
                </c:pt>
                <c:pt idx="30">
                  <c:v>0.24999999999999994</c:v>
                </c:pt>
                <c:pt idx="31">
                  <c:v>0.25999999999999995</c:v>
                </c:pt>
                <c:pt idx="32">
                  <c:v>0.26999999999999996</c:v>
                </c:pt>
                <c:pt idx="33">
                  <c:v>0.27999999999999997</c:v>
                </c:pt>
                <c:pt idx="34">
                  <c:v>0.28999999999999998</c:v>
                </c:pt>
                <c:pt idx="35">
                  <c:v>0.29999999999999993</c:v>
                </c:pt>
                <c:pt idx="36">
                  <c:v>0.30999999999999994</c:v>
                </c:pt>
                <c:pt idx="37">
                  <c:v>0.31999999999999995</c:v>
                </c:pt>
                <c:pt idx="38">
                  <c:v>0.32999999999999996</c:v>
                </c:pt>
                <c:pt idx="39">
                  <c:v>0.33999999999999997</c:v>
                </c:pt>
                <c:pt idx="40">
                  <c:v>0.35</c:v>
                </c:pt>
                <c:pt idx="41">
                  <c:v>0.35999999999999993</c:v>
                </c:pt>
                <c:pt idx="42">
                  <c:v>0.36999999999999994</c:v>
                </c:pt>
                <c:pt idx="43">
                  <c:v>0.37999999999999995</c:v>
                </c:pt>
                <c:pt idx="44">
                  <c:v>0.38999999999999996</c:v>
                </c:pt>
                <c:pt idx="45">
                  <c:v>0.39999999999999997</c:v>
                </c:pt>
                <c:pt idx="46">
                  <c:v>0.41</c:v>
                </c:pt>
                <c:pt idx="47">
                  <c:v>0.41999999999999993</c:v>
                </c:pt>
                <c:pt idx="48">
                  <c:v>0.42999999999999994</c:v>
                </c:pt>
                <c:pt idx="49">
                  <c:v>0.43999999999999995</c:v>
                </c:pt>
                <c:pt idx="50">
                  <c:v>0.44999999999999996</c:v>
                </c:pt>
                <c:pt idx="51">
                  <c:v>0.45999999999999996</c:v>
                </c:pt>
                <c:pt idx="52">
                  <c:v>0.47</c:v>
                </c:pt>
                <c:pt idx="53">
                  <c:v>0.48</c:v>
                </c:pt>
                <c:pt idx="54">
                  <c:v>0.49</c:v>
                </c:pt>
                <c:pt idx="55">
                  <c:v>0.5</c:v>
                </c:pt>
                <c:pt idx="56">
                  <c:v>0.51</c:v>
                </c:pt>
                <c:pt idx="57">
                  <c:v>0.51999999999999991</c:v>
                </c:pt>
                <c:pt idx="58">
                  <c:v>0.52999999999999992</c:v>
                </c:pt>
                <c:pt idx="59">
                  <c:v>0.53999999999999992</c:v>
                </c:pt>
                <c:pt idx="60">
                  <c:v>0.54999999999999993</c:v>
                </c:pt>
                <c:pt idx="61">
                  <c:v>0.55999999999999994</c:v>
                </c:pt>
                <c:pt idx="62">
                  <c:v>0.56999999999999995</c:v>
                </c:pt>
                <c:pt idx="63">
                  <c:v>0.57999999999999996</c:v>
                </c:pt>
                <c:pt idx="64">
                  <c:v>0.59</c:v>
                </c:pt>
                <c:pt idx="65">
                  <c:v>0.6</c:v>
                </c:pt>
                <c:pt idx="66">
                  <c:v>0.61</c:v>
                </c:pt>
                <c:pt idx="67">
                  <c:v>0.62</c:v>
                </c:pt>
                <c:pt idx="68">
                  <c:v>0.63</c:v>
                </c:pt>
                <c:pt idx="69">
                  <c:v>0.6399999999999999</c:v>
                </c:pt>
                <c:pt idx="70">
                  <c:v>0.64999999999999991</c:v>
                </c:pt>
                <c:pt idx="71">
                  <c:v>0.65999999999999992</c:v>
                </c:pt>
                <c:pt idx="72">
                  <c:v>0.66999999999999993</c:v>
                </c:pt>
                <c:pt idx="73">
                  <c:v>0.67999999999999994</c:v>
                </c:pt>
                <c:pt idx="74">
                  <c:v>0.69</c:v>
                </c:pt>
                <c:pt idx="75">
                  <c:v>0.7</c:v>
                </c:pt>
                <c:pt idx="76">
                  <c:v>0.71</c:v>
                </c:pt>
                <c:pt idx="77">
                  <c:v>0.72</c:v>
                </c:pt>
                <c:pt idx="78">
                  <c:v>0.73</c:v>
                </c:pt>
                <c:pt idx="79">
                  <c:v>0.74</c:v>
                </c:pt>
                <c:pt idx="80">
                  <c:v>0.75</c:v>
                </c:pt>
                <c:pt idx="81">
                  <c:v>0.76</c:v>
                </c:pt>
                <c:pt idx="82">
                  <c:v>0.76999999999999991</c:v>
                </c:pt>
                <c:pt idx="83">
                  <c:v>0.77999999999999992</c:v>
                </c:pt>
                <c:pt idx="84">
                  <c:v>0.78999999999999992</c:v>
                </c:pt>
                <c:pt idx="85">
                  <c:v>0.79999999999999993</c:v>
                </c:pt>
                <c:pt idx="86">
                  <c:v>0.80999999999999994</c:v>
                </c:pt>
                <c:pt idx="87">
                  <c:v>0.82</c:v>
                </c:pt>
                <c:pt idx="88">
                  <c:v>0.83</c:v>
                </c:pt>
                <c:pt idx="89">
                  <c:v>0.84</c:v>
                </c:pt>
                <c:pt idx="90">
                  <c:v>0.85</c:v>
                </c:pt>
                <c:pt idx="91">
                  <c:v>0.86</c:v>
                </c:pt>
                <c:pt idx="92">
                  <c:v>0.87</c:v>
                </c:pt>
                <c:pt idx="93">
                  <c:v>0.88</c:v>
                </c:pt>
                <c:pt idx="94">
                  <c:v>0.8899999999999999</c:v>
                </c:pt>
                <c:pt idx="95">
                  <c:v>0.89999999999999991</c:v>
                </c:pt>
                <c:pt idx="96">
                  <c:v>0.90999999999999992</c:v>
                </c:pt>
                <c:pt idx="97">
                  <c:v>0.91999999999999993</c:v>
                </c:pt>
                <c:pt idx="98">
                  <c:v>0.92999999999999994</c:v>
                </c:pt>
                <c:pt idx="99">
                  <c:v>0.94</c:v>
                </c:pt>
                <c:pt idx="100">
                  <c:v>0.95</c:v>
                </c:pt>
                <c:pt idx="101">
                  <c:v>0.96</c:v>
                </c:pt>
                <c:pt idx="102">
                  <c:v>0.97</c:v>
                </c:pt>
                <c:pt idx="103">
                  <c:v>0.98</c:v>
                </c:pt>
                <c:pt idx="104">
                  <c:v>0.99</c:v>
                </c:pt>
                <c:pt idx="105">
                  <c:v>1</c:v>
                </c:pt>
                <c:pt idx="106">
                  <c:v>1.01</c:v>
                </c:pt>
                <c:pt idx="107">
                  <c:v>1.02</c:v>
                </c:pt>
                <c:pt idx="108">
                  <c:v>1.03</c:v>
                </c:pt>
                <c:pt idx="109">
                  <c:v>1.04</c:v>
                </c:pt>
                <c:pt idx="110">
                  <c:v>1.05</c:v>
                </c:pt>
                <c:pt idx="111">
                  <c:v>1.06</c:v>
                </c:pt>
                <c:pt idx="112">
                  <c:v>1.07</c:v>
                </c:pt>
                <c:pt idx="113">
                  <c:v>1.0799999999999998</c:v>
                </c:pt>
                <c:pt idx="114">
                  <c:v>1.0899999999999999</c:v>
                </c:pt>
                <c:pt idx="115">
                  <c:v>1.0999999999999999</c:v>
                </c:pt>
                <c:pt idx="116">
                  <c:v>1.1099999999999999</c:v>
                </c:pt>
                <c:pt idx="117">
                  <c:v>1.1199999999999999</c:v>
                </c:pt>
                <c:pt idx="118">
                  <c:v>1.1299999999999999</c:v>
                </c:pt>
                <c:pt idx="119">
                  <c:v>1.1399999999999999</c:v>
                </c:pt>
                <c:pt idx="120">
                  <c:v>1.1499999999999999</c:v>
                </c:pt>
                <c:pt idx="121">
                  <c:v>1.1599999999999999</c:v>
                </c:pt>
                <c:pt idx="122">
                  <c:v>1.17</c:v>
                </c:pt>
                <c:pt idx="123">
                  <c:v>1.18</c:v>
                </c:pt>
                <c:pt idx="124">
                  <c:v>1.19</c:v>
                </c:pt>
                <c:pt idx="125">
                  <c:v>1.2</c:v>
                </c:pt>
                <c:pt idx="126">
                  <c:v>1.21</c:v>
                </c:pt>
                <c:pt idx="127">
                  <c:v>1.22</c:v>
                </c:pt>
                <c:pt idx="128">
                  <c:v>1.23</c:v>
                </c:pt>
                <c:pt idx="129">
                  <c:v>1.24</c:v>
                </c:pt>
                <c:pt idx="130">
                  <c:v>1.25</c:v>
                </c:pt>
                <c:pt idx="131">
                  <c:v>1.26</c:v>
                </c:pt>
                <c:pt idx="132">
                  <c:v>1.27</c:v>
                </c:pt>
                <c:pt idx="133">
                  <c:v>1.28</c:v>
                </c:pt>
                <c:pt idx="134">
                  <c:v>1.29</c:v>
                </c:pt>
                <c:pt idx="135">
                  <c:v>1.3</c:v>
                </c:pt>
                <c:pt idx="136">
                  <c:v>1.31</c:v>
                </c:pt>
                <c:pt idx="137">
                  <c:v>1.32</c:v>
                </c:pt>
                <c:pt idx="138">
                  <c:v>1.3299999999999998</c:v>
                </c:pt>
                <c:pt idx="139">
                  <c:v>1.3399999999999999</c:v>
                </c:pt>
                <c:pt idx="140">
                  <c:v>1.3499999999999999</c:v>
                </c:pt>
                <c:pt idx="141">
                  <c:v>1.3599999999999999</c:v>
                </c:pt>
                <c:pt idx="142">
                  <c:v>1.3699999999999999</c:v>
                </c:pt>
                <c:pt idx="143">
                  <c:v>1.38</c:v>
                </c:pt>
                <c:pt idx="144">
                  <c:v>1.39</c:v>
                </c:pt>
                <c:pt idx="145">
                  <c:v>1.4</c:v>
                </c:pt>
                <c:pt idx="146">
                  <c:v>1.41</c:v>
                </c:pt>
                <c:pt idx="147">
                  <c:v>1.42</c:v>
                </c:pt>
                <c:pt idx="148">
                  <c:v>1.43</c:v>
                </c:pt>
                <c:pt idx="149">
                  <c:v>1.44</c:v>
                </c:pt>
                <c:pt idx="150">
                  <c:v>1.45</c:v>
                </c:pt>
                <c:pt idx="151">
                  <c:v>1.46</c:v>
                </c:pt>
                <c:pt idx="152">
                  <c:v>1.47</c:v>
                </c:pt>
                <c:pt idx="153">
                  <c:v>1.48</c:v>
                </c:pt>
                <c:pt idx="154">
                  <c:v>1.49</c:v>
                </c:pt>
                <c:pt idx="155">
                  <c:v>1.5</c:v>
                </c:pt>
                <c:pt idx="156">
                  <c:v>1.51</c:v>
                </c:pt>
                <c:pt idx="157">
                  <c:v>1.52</c:v>
                </c:pt>
                <c:pt idx="158">
                  <c:v>1.53</c:v>
                </c:pt>
                <c:pt idx="159">
                  <c:v>1.54</c:v>
                </c:pt>
                <c:pt idx="160">
                  <c:v>1.55</c:v>
                </c:pt>
                <c:pt idx="161">
                  <c:v>1.56</c:v>
                </c:pt>
                <c:pt idx="162">
                  <c:v>1.57</c:v>
                </c:pt>
                <c:pt idx="163">
                  <c:v>1.5799999999999998</c:v>
                </c:pt>
                <c:pt idx="164">
                  <c:v>1.5899999999999999</c:v>
                </c:pt>
                <c:pt idx="165">
                  <c:v>1.5999999999999999</c:v>
                </c:pt>
                <c:pt idx="166">
                  <c:v>1.6099999999999999</c:v>
                </c:pt>
                <c:pt idx="167">
                  <c:v>1.6199999999999999</c:v>
                </c:pt>
                <c:pt idx="168">
                  <c:v>1.63</c:v>
                </c:pt>
                <c:pt idx="169">
                  <c:v>1.64</c:v>
                </c:pt>
                <c:pt idx="170">
                  <c:v>1.65</c:v>
                </c:pt>
                <c:pt idx="171">
                  <c:v>1.66</c:v>
                </c:pt>
                <c:pt idx="172">
                  <c:v>1.67</c:v>
                </c:pt>
                <c:pt idx="173">
                  <c:v>1.68</c:v>
                </c:pt>
                <c:pt idx="174">
                  <c:v>1.69</c:v>
                </c:pt>
                <c:pt idx="175">
                  <c:v>1.7</c:v>
                </c:pt>
                <c:pt idx="176">
                  <c:v>1.71</c:v>
                </c:pt>
                <c:pt idx="177">
                  <c:v>1.72</c:v>
                </c:pt>
                <c:pt idx="178">
                  <c:v>1.73</c:v>
                </c:pt>
                <c:pt idx="179">
                  <c:v>1.74</c:v>
                </c:pt>
                <c:pt idx="180">
                  <c:v>1.75</c:v>
                </c:pt>
                <c:pt idx="181">
                  <c:v>1.76</c:v>
                </c:pt>
                <c:pt idx="182">
                  <c:v>1.77</c:v>
                </c:pt>
                <c:pt idx="183">
                  <c:v>1.78</c:v>
                </c:pt>
                <c:pt idx="184">
                  <c:v>1.79</c:v>
                </c:pt>
                <c:pt idx="185">
                  <c:v>1.8</c:v>
                </c:pt>
                <c:pt idx="186">
                  <c:v>1.81</c:v>
                </c:pt>
                <c:pt idx="187">
                  <c:v>1.82</c:v>
                </c:pt>
                <c:pt idx="188">
                  <c:v>1.8299999999999998</c:v>
                </c:pt>
                <c:pt idx="189">
                  <c:v>1.8399999999999999</c:v>
                </c:pt>
                <c:pt idx="190">
                  <c:v>1.8499999999999999</c:v>
                </c:pt>
                <c:pt idx="191">
                  <c:v>1.8599999999999999</c:v>
                </c:pt>
                <c:pt idx="192">
                  <c:v>1.8699999999999999</c:v>
                </c:pt>
                <c:pt idx="193">
                  <c:v>1.88</c:v>
                </c:pt>
                <c:pt idx="194">
                  <c:v>1.89</c:v>
                </c:pt>
                <c:pt idx="195">
                  <c:v>1.9</c:v>
                </c:pt>
                <c:pt idx="196">
                  <c:v>1.91</c:v>
                </c:pt>
                <c:pt idx="197">
                  <c:v>1.92</c:v>
                </c:pt>
                <c:pt idx="198">
                  <c:v>1.93</c:v>
                </c:pt>
                <c:pt idx="199">
                  <c:v>1.94</c:v>
                </c:pt>
                <c:pt idx="200">
                  <c:v>1.95</c:v>
                </c:pt>
              </c:numCache>
            </c:numRef>
          </c:xVal>
          <c:yVal>
            <c:numRef>
              <c:f>beadpull!$X$3:$X$1603</c:f>
              <c:numCache>
                <c:formatCode>General</c:formatCode>
                <c:ptCount val="1601"/>
                <c:pt idx="0">
                  <c:v>20.040700000000001</c:v>
                </c:pt>
                <c:pt idx="1">
                  <c:v>19.9221</c:v>
                </c:pt>
                <c:pt idx="2">
                  <c:v>19.762899999999998</c:v>
                </c:pt>
                <c:pt idx="3">
                  <c:v>20.135400000000001</c:v>
                </c:pt>
                <c:pt idx="4">
                  <c:v>20.207000000000001</c:v>
                </c:pt>
                <c:pt idx="5">
                  <c:v>20.239000000000001</c:v>
                </c:pt>
                <c:pt idx="6">
                  <c:v>20.0901</c:v>
                </c:pt>
                <c:pt idx="7">
                  <c:v>19.9221</c:v>
                </c:pt>
                <c:pt idx="8">
                  <c:v>20.040700000000001</c:v>
                </c:pt>
                <c:pt idx="9">
                  <c:v>19.826699999999999</c:v>
                </c:pt>
                <c:pt idx="10">
                  <c:v>20.1691</c:v>
                </c:pt>
                <c:pt idx="11">
                  <c:v>19.9971</c:v>
                </c:pt>
                <c:pt idx="12">
                  <c:v>20.133199999999999</c:v>
                </c:pt>
                <c:pt idx="13">
                  <c:v>19.857800000000001</c:v>
                </c:pt>
                <c:pt idx="14">
                  <c:v>20.1419</c:v>
                </c:pt>
                <c:pt idx="15">
                  <c:v>20.2089</c:v>
                </c:pt>
                <c:pt idx="16">
                  <c:v>20.239000000000001</c:v>
                </c:pt>
                <c:pt idx="17">
                  <c:v>20.347999999999999</c:v>
                </c:pt>
                <c:pt idx="18">
                  <c:v>19.802299999999999</c:v>
                </c:pt>
                <c:pt idx="19">
                  <c:v>19.961400000000001</c:v>
                </c:pt>
                <c:pt idx="20">
                  <c:v>19.982700000000001</c:v>
                </c:pt>
                <c:pt idx="21">
                  <c:v>20.019400000000001</c:v>
                </c:pt>
                <c:pt idx="22">
                  <c:v>19.932400000000001</c:v>
                </c:pt>
                <c:pt idx="23">
                  <c:v>19.665800000000001</c:v>
                </c:pt>
                <c:pt idx="24">
                  <c:v>19.696899999999999</c:v>
                </c:pt>
                <c:pt idx="25">
                  <c:v>20.0382</c:v>
                </c:pt>
                <c:pt idx="26">
                  <c:v>19.756799999999998</c:v>
                </c:pt>
                <c:pt idx="27">
                  <c:v>20.078299999999999</c:v>
                </c:pt>
                <c:pt idx="28">
                  <c:v>20.193300000000001</c:v>
                </c:pt>
                <c:pt idx="29">
                  <c:v>20.214700000000001</c:v>
                </c:pt>
                <c:pt idx="30">
                  <c:v>19.807300000000001</c:v>
                </c:pt>
                <c:pt idx="31">
                  <c:v>20.267800000000001</c:v>
                </c:pt>
                <c:pt idx="32">
                  <c:v>19.826699999999999</c:v>
                </c:pt>
                <c:pt idx="33">
                  <c:v>19.786200000000001</c:v>
                </c:pt>
                <c:pt idx="34">
                  <c:v>19.985499999999998</c:v>
                </c:pt>
                <c:pt idx="35">
                  <c:v>20.365300000000001</c:v>
                </c:pt>
                <c:pt idx="36">
                  <c:v>19.918700000000001</c:v>
                </c:pt>
                <c:pt idx="37">
                  <c:v>20.300599999999999</c:v>
                </c:pt>
                <c:pt idx="38">
                  <c:v>19.729500000000002</c:v>
                </c:pt>
                <c:pt idx="39">
                  <c:v>20.1065</c:v>
                </c:pt>
                <c:pt idx="40">
                  <c:v>19.665800000000001</c:v>
                </c:pt>
                <c:pt idx="41">
                  <c:v>20.0685</c:v>
                </c:pt>
                <c:pt idx="42">
                  <c:v>20.266100000000002</c:v>
                </c:pt>
                <c:pt idx="43">
                  <c:v>20.0685</c:v>
                </c:pt>
                <c:pt idx="44">
                  <c:v>20.214700000000001</c:v>
                </c:pt>
                <c:pt idx="45">
                  <c:v>20.229800000000001</c:v>
                </c:pt>
                <c:pt idx="46">
                  <c:v>20.1419</c:v>
                </c:pt>
                <c:pt idx="47">
                  <c:v>20.4252</c:v>
                </c:pt>
                <c:pt idx="48">
                  <c:v>20.442299999999999</c:v>
                </c:pt>
                <c:pt idx="49">
                  <c:v>21.092400000000001</c:v>
                </c:pt>
                <c:pt idx="50">
                  <c:v>21.584399999999999</c:v>
                </c:pt>
                <c:pt idx="51">
                  <c:v>22.051600000000001</c:v>
                </c:pt>
                <c:pt idx="52">
                  <c:v>22.459600000000002</c:v>
                </c:pt>
                <c:pt idx="53">
                  <c:v>22.579599999999999</c:v>
                </c:pt>
                <c:pt idx="54">
                  <c:v>22.8</c:v>
                </c:pt>
                <c:pt idx="55">
                  <c:v>22.717199999999998</c:v>
                </c:pt>
                <c:pt idx="56">
                  <c:v>22.435400000000001</c:v>
                </c:pt>
                <c:pt idx="57">
                  <c:v>21.936599999999999</c:v>
                </c:pt>
                <c:pt idx="58">
                  <c:v>21.3733</c:v>
                </c:pt>
                <c:pt idx="59">
                  <c:v>20.645600000000002</c:v>
                </c:pt>
                <c:pt idx="60">
                  <c:v>20.464700000000001</c:v>
                </c:pt>
                <c:pt idx="61">
                  <c:v>21.018899999999999</c:v>
                </c:pt>
                <c:pt idx="62">
                  <c:v>21.5166</c:v>
                </c:pt>
                <c:pt idx="63">
                  <c:v>22.227899999999998</c:v>
                </c:pt>
                <c:pt idx="64">
                  <c:v>22.581199999999999</c:v>
                </c:pt>
                <c:pt idx="65">
                  <c:v>22.846</c:v>
                </c:pt>
                <c:pt idx="66">
                  <c:v>22.949400000000001</c:v>
                </c:pt>
                <c:pt idx="67">
                  <c:v>22.915299999999998</c:v>
                </c:pt>
                <c:pt idx="68">
                  <c:v>22.773699999999998</c:v>
                </c:pt>
                <c:pt idx="69">
                  <c:v>22.529499999999999</c:v>
                </c:pt>
                <c:pt idx="70">
                  <c:v>22.167300000000001</c:v>
                </c:pt>
                <c:pt idx="71">
                  <c:v>21.671399999999998</c:v>
                </c:pt>
                <c:pt idx="72">
                  <c:v>21.092400000000001</c:v>
                </c:pt>
                <c:pt idx="73">
                  <c:v>20.716899999999999</c:v>
                </c:pt>
                <c:pt idx="74">
                  <c:v>21.0154</c:v>
                </c:pt>
                <c:pt idx="75">
                  <c:v>21.508900000000001</c:v>
                </c:pt>
                <c:pt idx="76">
                  <c:v>22.049599999999998</c:v>
                </c:pt>
                <c:pt idx="77">
                  <c:v>22.431899999999999</c:v>
                </c:pt>
                <c:pt idx="78">
                  <c:v>22.7013</c:v>
                </c:pt>
                <c:pt idx="79">
                  <c:v>22.907800000000002</c:v>
                </c:pt>
                <c:pt idx="80">
                  <c:v>23.030999999999999</c:v>
                </c:pt>
                <c:pt idx="81">
                  <c:v>23.043900000000001</c:v>
                </c:pt>
                <c:pt idx="82">
                  <c:v>22.885300000000001</c:v>
                </c:pt>
                <c:pt idx="83">
                  <c:v>22.773699999999998</c:v>
                </c:pt>
                <c:pt idx="84">
                  <c:v>22.347100000000001</c:v>
                </c:pt>
                <c:pt idx="85">
                  <c:v>21.9575</c:v>
                </c:pt>
                <c:pt idx="86">
                  <c:v>21.430299999999999</c:v>
                </c:pt>
                <c:pt idx="87">
                  <c:v>20.851700000000001</c:v>
                </c:pt>
                <c:pt idx="88">
                  <c:v>20.539000000000001</c:v>
                </c:pt>
                <c:pt idx="89">
                  <c:v>21.178100000000001</c:v>
                </c:pt>
                <c:pt idx="90">
                  <c:v>21.8001</c:v>
                </c:pt>
                <c:pt idx="91">
                  <c:v>22.3721</c:v>
                </c:pt>
                <c:pt idx="92">
                  <c:v>22.801600000000001</c:v>
                </c:pt>
                <c:pt idx="93">
                  <c:v>23.1206</c:v>
                </c:pt>
                <c:pt idx="94">
                  <c:v>23.273199999999999</c:v>
                </c:pt>
                <c:pt idx="95">
                  <c:v>23.4635</c:v>
                </c:pt>
                <c:pt idx="96">
                  <c:v>23.409400000000002</c:v>
                </c:pt>
                <c:pt idx="97">
                  <c:v>23.342500000000001</c:v>
                </c:pt>
                <c:pt idx="98">
                  <c:v>23.191500000000001</c:v>
                </c:pt>
                <c:pt idx="99">
                  <c:v>22.870200000000001</c:v>
                </c:pt>
                <c:pt idx="100">
                  <c:v>22.554600000000001</c:v>
                </c:pt>
                <c:pt idx="101">
                  <c:v>21.990600000000001</c:v>
                </c:pt>
                <c:pt idx="102">
                  <c:v>21.250599999999999</c:v>
                </c:pt>
                <c:pt idx="103">
                  <c:v>20.574100000000001</c:v>
                </c:pt>
                <c:pt idx="104">
                  <c:v>20.486499999999999</c:v>
                </c:pt>
                <c:pt idx="105">
                  <c:v>21.259499999999999</c:v>
                </c:pt>
                <c:pt idx="106">
                  <c:v>22.15</c:v>
                </c:pt>
                <c:pt idx="107">
                  <c:v>22.602699999999999</c:v>
                </c:pt>
                <c:pt idx="108">
                  <c:v>22.921199999999999</c:v>
                </c:pt>
                <c:pt idx="109">
                  <c:v>23.181799999999999</c:v>
                </c:pt>
                <c:pt idx="110">
                  <c:v>23.285299999999999</c:v>
                </c:pt>
                <c:pt idx="111">
                  <c:v>23.395</c:v>
                </c:pt>
                <c:pt idx="112">
                  <c:v>23.238</c:v>
                </c:pt>
                <c:pt idx="113">
                  <c:v>23.113500000000002</c:v>
                </c:pt>
                <c:pt idx="114">
                  <c:v>22.9331</c:v>
                </c:pt>
                <c:pt idx="115">
                  <c:v>22.517700000000001</c:v>
                </c:pt>
                <c:pt idx="116">
                  <c:v>22.2317</c:v>
                </c:pt>
                <c:pt idx="117">
                  <c:v>21.6524</c:v>
                </c:pt>
                <c:pt idx="118">
                  <c:v>21.150099999999998</c:v>
                </c:pt>
                <c:pt idx="119">
                  <c:v>20.796299999999999</c:v>
                </c:pt>
                <c:pt idx="120">
                  <c:v>20.559200000000001</c:v>
                </c:pt>
                <c:pt idx="121">
                  <c:v>20.320599999999999</c:v>
                </c:pt>
                <c:pt idx="122">
                  <c:v>20.617599999999999</c:v>
                </c:pt>
                <c:pt idx="123">
                  <c:v>20.293900000000001</c:v>
                </c:pt>
                <c:pt idx="124">
                  <c:v>20.229800000000001</c:v>
                </c:pt>
                <c:pt idx="125">
                  <c:v>20.097200000000001</c:v>
                </c:pt>
                <c:pt idx="126">
                  <c:v>20.377600000000001</c:v>
                </c:pt>
                <c:pt idx="127">
                  <c:v>20.222200000000001</c:v>
                </c:pt>
                <c:pt idx="128">
                  <c:v>20.459199999999999</c:v>
                </c:pt>
                <c:pt idx="129">
                  <c:v>20.158799999999999</c:v>
                </c:pt>
                <c:pt idx="130">
                  <c:v>19.9971</c:v>
                </c:pt>
                <c:pt idx="131">
                  <c:v>19.665800000000001</c:v>
                </c:pt>
                <c:pt idx="132">
                  <c:v>20.365300000000001</c:v>
                </c:pt>
                <c:pt idx="133">
                  <c:v>19.786200000000001</c:v>
                </c:pt>
                <c:pt idx="134">
                  <c:v>20.293900000000001</c:v>
                </c:pt>
                <c:pt idx="135">
                  <c:v>19.982700000000001</c:v>
                </c:pt>
                <c:pt idx="136">
                  <c:v>20.133199999999999</c:v>
                </c:pt>
                <c:pt idx="137">
                  <c:v>20.0685</c:v>
                </c:pt>
                <c:pt idx="138">
                  <c:v>20.3352</c:v>
                </c:pt>
                <c:pt idx="139">
                  <c:v>20.058599999999998</c:v>
                </c:pt>
                <c:pt idx="140">
                  <c:v>19.9221</c:v>
                </c:pt>
                <c:pt idx="141">
                  <c:v>20.133199999999999</c:v>
                </c:pt>
                <c:pt idx="142">
                  <c:v>19.945599999999999</c:v>
                </c:pt>
                <c:pt idx="143">
                  <c:v>19.874099999999999</c:v>
                </c:pt>
                <c:pt idx="144">
                  <c:v>19.861899999999999</c:v>
                </c:pt>
                <c:pt idx="145">
                  <c:v>19.802299999999999</c:v>
                </c:pt>
                <c:pt idx="146">
                  <c:v>20.229800000000001</c:v>
                </c:pt>
                <c:pt idx="147">
                  <c:v>20.229800000000001</c:v>
                </c:pt>
                <c:pt idx="148">
                  <c:v>20.371500000000001</c:v>
                </c:pt>
                <c:pt idx="149">
                  <c:v>20.4252</c:v>
                </c:pt>
                <c:pt idx="150">
                  <c:v>20.222200000000001</c:v>
                </c:pt>
                <c:pt idx="151">
                  <c:v>19.994299999999999</c:v>
                </c:pt>
                <c:pt idx="152">
                  <c:v>20.280100000000001</c:v>
                </c:pt>
                <c:pt idx="153">
                  <c:v>20.300599999999999</c:v>
                </c:pt>
                <c:pt idx="154">
                  <c:v>20.436599999999999</c:v>
                </c:pt>
                <c:pt idx="155">
                  <c:v>20.280100000000001</c:v>
                </c:pt>
                <c:pt idx="156">
                  <c:v>20.352799999999998</c:v>
                </c:pt>
                <c:pt idx="157">
                  <c:v>20.115500000000001</c:v>
                </c:pt>
                <c:pt idx="158">
                  <c:v>20.448</c:v>
                </c:pt>
                <c:pt idx="159">
                  <c:v>20.273099999999999</c:v>
                </c:pt>
                <c:pt idx="160">
                  <c:v>20.389800000000001</c:v>
                </c:pt>
                <c:pt idx="161">
                  <c:v>20.436599999999999</c:v>
                </c:pt>
                <c:pt idx="162">
                  <c:v>20.593699999999998</c:v>
                </c:pt>
                <c:pt idx="163">
                  <c:v>20.222200000000001</c:v>
                </c:pt>
                <c:pt idx="164">
                  <c:v>19.945599999999999</c:v>
                </c:pt>
                <c:pt idx="165">
                  <c:v>20.430900000000001</c:v>
                </c:pt>
                <c:pt idx="166">
                  <c:v>19.889700000000001</c:v>
                </c:pt>
                <c:pt idx="167">
                  <c:v>20.108699999999999</c:v>
                </c:pt>
                <c:pt idx="168">
                  <c:v>20.1065</c:v>
                </c:pt>
                <c:pt idx="169">
                  <c:v>19.802299999999999</c:v>
                </c:pt>
                <c:pt idx="170">
                  <c:v>19.970700000000001</c:v>
                </c:pt>
                <c:pt idx="171">
                  <c:v>20.1419</c:v>
                </c:pt>
                <c:pt idx="172">
                  <c:v>20.117699999999999</c:v>
                </c:pt>
                <c:pt idx="173">
                  <c:v>19.729500000000002</c:v>
                </c:pt>
                <c:pt idx="174">
                  <c:v>19.904499999999999</c:v>
                </c:pt>
                <c:pt idx="175">
                  <c:v>20.1065</c:v>
                </c:pt>
                <c:pt idx="176">
                  <c:v>20.309000000000001</c:v>
                </c:pt>
                <c:pt idx="177">
                  <c:v>20.030200000000001</c:v>
                </c:pt>
                <c:pt idx="178">
                  <c:v>20.237200000000001</c:v>
                </c:pt>
                <c:pt idx="179">
                  <c:v>20.087800000000001</c:v>
                </c:pt>
                <c:pt idx="180">
                  <c:v>19.840499999999999</c:v>
                </c:pt>
                <c:pt idx="181">
                  <c:v>19.594799999999999</c:v>
                </c:pt>
                <c:pt idx="182">
                  <c:v>19.874099999999999</c:v>
                </c:pt>
                <c:pt idx="183">
                  <c:v>19.918700000000001</c:v>
                </c:pt>
                <c:pt idx="184">
                  <c:v>20.286999999999999</c:v>
                </c:pt>
                <c:pt idx="185">
                  <c:v>20.1065</c:v>
                </c:pt>
                <c:pt idx="186">
                  <c:v>20.293900000000001</c:v>
                </c:pt>
                <c:pt idx="187">
                  <c:v>20.019400000000001</c:v>
                </c:pt>
                <c:pt idx="188">
                  <c:v>19.9221</c:v>
                </c:pt>
                <c:pt idx="189">
                  <c:v>19.762899999999998</c:v>
                </c:pt>
                <c:pt idx="190">
                  <c:v>19.594799999999999</c:v>
                </c:pt>
                <c:pt idx="191">
                  <c:v>19.958300000000001</c:v>
                </c:pt>
                <c:pt idx="192">
                  <c:v>20.167100000000001</c:v>
                </c:pt>
                <c:pt idx="193">
                  <c:v>20.214700000000001</c:v>
                </c:pt>
                <c:pt idx="194">
                  <c:v>19.7807</c:v>
                </c:pt>
                <c:pt idx="195">
                  <c:v>19.994299999999999</c:v>
                </c:pt>
                <c:pt idx="196">
                  <c:v>20.167100000000001</c:v>
                </c:pt>
                <c:pt idx="197">
                  <c:v>19.802299999999999</c:v>
                </c:pt>
                <c:pt idx="198">
                  <c:v>19.9221</c:v>
                </c:pt>
                <c:pt idx="199">
                  <c:v>19.970700000000001</c:v>
                </c:pt>
                <c:pt idx="200">
                  <c:v>19.762899999999998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4C7-4646-8237-CFE886ED7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459528"/>
        <c:axId val="577459920"/>
      </c:scatterChart>
      <c:valAx>
        <c:axId val="577459528"/>
        <c:scaling>
          <c:orientation val="minMax"/>
          <c:max val="2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Coordinate</a:t>
                </a:r>
                <a:r>
                  <a:rPr lang="en-US" sz="2400" baseline="0"/>
                  <a:t> along the structure</a:t>
                </a:r>
                <a:endParaRPr lang="en-US" sz="2400"/>
              </a:p>
            </c:rich>
          </c:tx>
          <c:layout>
            <c:manualLayout>
              <c:xMode val="edge"/>
              <c:yMode val="edge"/>
              <c:x val="8.8059161910615302E-2"/>
              <c:y val="0.880945079661771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7459920"/>
        <c:crosses val="autoZero"/>
        <c:crossBetween val="midCat"/>
        <c:majorUnit val="1"/>
      </c:valAx>
      <c:valAx>
        <c:axId val="577459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Field Amplitude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7459528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dB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Sheet2!$A$2:$A$1602</c:f>
              <c:numCache>
                <c:formatCode>General</c:formatCode>
                <c:ptCount val="1601"/>
                <c:pt idx="0">
                  <c:v>8518660889</c:v>
                </c:pt>
                <c:pt idx="1">
                  <c:v>8519055545</c:v>
                </c:pt>
                <c:pt idx="2">
                  <c:v>8519450201</c:v>
                </c:pt>
                <c:pt idx="3">
                  <c:v>8519844858</c:v>
                </c:pt>
                <c:pt idx="4">
                  <c:v>8520239514</c:v>
                </c:pt>
                <c:pt idx="5">
                  <c:v>8520634170</c:v>
                </c:pt>
                <c:pt idx="6">
                  <c:v>8521028826</c:v>
                </c:pt>
                <c:pt idx="7">
                  <c:v>8521423483</c:v>
                </c:pt>
                <c:pt idx="8">
                  <c:v>8521818139</c:v>
                </c:pt>
                <c:pt idx="9">
                  <c:v>8522212795</c:v>
                </c:pt>
                <c:pt idx="10">
                  <c:v>8522607451</c:v>
                </c:pt>
                <c:pt idx="11">
                  <c:v>8523002107</c:v>
                </c:pt>
                <c:pt idx="12">
                  <c:v>8523396764</c:v>
                </c:pt>
                <c:pt idx="13">
                  <c:v>8523791420</c:v>
                </c:pt>
                <c:pt idx="14">
                  <c:v>8524186076</c:v>
                </c:pt>
                <c:pt idx="15">
                  <c:v>8524580732</c:v>
                </c:pt>
                <c:pt idx="16">
                  <c:v>8524975389</c:v>
                </c:pt>
                <c:pt idx="17">
                  <c:v>8525370045</c:v>
                </c:pt>
                <c:pt idx="18">
                  <c:v>8525764701</c:v>
                </c:pt>
                <c:pt idx="19">
                  <c:v>8526159357</c:v>
                </c:pt>
                <c:pt idx="20">
                  <c:v>8526554014</c:v>
                </c:pt>
                <c:pt idx="21">
                  <c:v>8526948670</c:v>
                </c:pt>
                <c:pt idx="22">
                  <c:v>8527343326</c:v>
                </c:pt>
                <c:pt idx="23">
                  <c:v>8527737982</c:v>
                </c:pt>
                <c:pt idx="24">
                  <c:v>8528132638</c:v>
                </c:pt>
                <c:pt idx="25">
                  <c:v>8528527295</c:v>
                </c:pt>
                <c:pt idx="26">
                  <c:v>8528921951</c:v>
                </c:pt>
                <c:pt idx="27">
                  <c:v>8529316607</c:v>
                </c:pt>
                <c:pt idx="28">
                  <c:v>8529711263</c:v>
                </c:pt>
                <c:pt idx="29">
                  <c:v>8530105920</c:v>
                </c:pt>
                <c:pt idx="30">
                  <c:v>8530500576</c:v>
                </c:pt>
                <c:pt idx="31">
                  <c:v>8530895232</c:v>
                </c:pt>
                <c:pt idx="32">
                  <c:v>8531289888</c:v>
                </c:pt>
                <c:pt idx="33">
                  <c:v>8531684544</c:v>
                </c:pt>
                <c:pt idx="34">
                  <c:v>8532079201</c:v>
                </c:pt>
                <c:pt idx="35">
                  <c:v>8532473857</c:v>
                </c:pt>
                <c:pt idx="36">
                  <c:v>8532868513</c:v>
                </c:pt>
                <c:pt idx="37">
                  <c:v>8533263169</c:v>
                </c:pt>
                <c:pt idx="38">
                  <c:v>8533657826</c:v>
                </c:pt>
                <c:pt idx="39">
                  <c:v>8534052482</c:v>
                </c:pt>
                <c:pt idx="40">
                  <c:v>8534447138</c:v>
                </c:pt>
                <c:pt idx="41">
                  <c:v>8534841794</c:v>
                </c:pt>
                <c:pt idx="42">
                  <c:v>8535236451</c:v>
                </c:pt>
                <c:pt idx="43">
                  <c:v>8535631107</c:v>
                </c:pt>
                <c:pt idx="44">
                  <c:v>8536025763</c:v>
                </c:pt>
                <c:pt idx="45">
                  <c:v>8536420419</c:v>
                </c:pt>
                <c:pt idx="46">
                  <c:v>8536815075</c:v>
                </c:pt>
                <c:pt idx="47">
                  <c:v>8537209732</c:v>
                </c:pt>
                <c:pt idx="48">
                  <c:v>8537604388</c:v>
                </c:pt>
                <c:pt idx="49">
                  <c:v>8537999044</c:v>
                </c:pt>
                <c:pt idx="50">
                  <c:v>8538393700</c:v>
                </c:pt>
                <c:pt idx="51">
                  <c:v>8538788357</c:v>
                </c:pt>
                <c:pt idx="52">
                  <c:v>8539183013</c:v>
                </c:pt>
                <c:pt idx="53">
                  <c:v>8539577669</c:v>
                </c:pt>
                <c:pt idx="54">
                  <c:v>8539972325</c:v>
                </c:pt>
                <c:pt idx="55">
                  <c:v>8540366981</c:v>
                </c:pt>
                <c:pt idx="56">
                  <c:v>8540761638</c:v>
                </c:pt>
                <c:pt idx="57">
                  <c:v>8541156294</c:v>
                </c:pt>
                <c:pt idx="58">
                  <c:v>8541550950</c:v>
                </c:pt>
                <c:pt idx="59">
                  <c:v>8541945606</c:v>
                </c:pt>
                <c:pt idx="60">
                  <c:v>8542340263</c:v>
                </c:pt>
                <c:pt idx="61">
                  <c:v>8542734919</c:v>
                </c:pt>
                <c:pt idx="62">
                  <c:v>8543129575</c:v>
                </c:pt>
                <c:pt idx="63">
                  <c:v>8543524231</c:v>
                </c:pt>
                <c:pt idx="64">
                  <c:v>8543918888</c:v>
                </c:pt>
                <c:pt idx="65">
                  <c:v>8544313544</c:v>
                </c:pt>
                <c:pt idx="66">
                  <c:v>8544708200</c:v>
                </c:pt>
                <c:pt idx="67">
                  <c:v>8545102856</c:v>
                </c:pt>
                <c:pt idx="68">
                  <c:v>8545497512</c:v>
                </c:pt>
                <c:pt idx="69">
                  <c:v>8545892169</c:v>
                </c:pt>
                <c:pt idx="70">
                  <c:v>8546286825</c:v>
                </c:pt>
                <c:pt idx="71">
                  <c:v>8546681481</c:v>
                </c:pt>
                <c:pt idx="72">
                  <c:v>8547076137</c:v>
                </c:pt>
                <c:pt idx="73">
                  <c:v>8547470794</c:v>
                </c:pt>
                <c:pt idx="74">
                  <c:v>8547865450</c:v>
                </c:pt>
                <c:pt idx="75">
                  <c:v>8548260106</c:v>
                </c:pt>
                <c:pt idx="76">
                  <c:v>8548654762</c:v>
                </c:pt>
                <c:pt idx="77">
                  <c:v>8549049418</c:v>
                </c:pt>
                <c:pt idx="78">
                  <c:v>8549444075</c:v>
                </c:pt>
                <c:pt idx="79">
                  <c:v>8549838731</c:v>
                </c:pt>
                <c:pt idx="80">
                  <c:v>8550233387</c:v>
                </c:pt>
                <c:pt idx="81">
                  <c:v>8550628043</c:v>
                </c:pt>
                <c:pt idx="82">
                  <c:v>8551022700</c:v>
                </c:pt>
                <c:pt idx="83">
                  <c:v>8551417356</c:v>
                </c:pt>
                <c:pt idx="84">
                  <c:v>8551812012</c:v>
                </c:pt>
                <c:pt idx="85">
                  <c:v>8552206668</c:v>
                </c:pt>
                <c:pt idx="86">
                  <c:v>8552601325</c:v>
                </c:pt>
                <c:pt idx="87">
                  <c:v>8552995981</c:v>
                </c:pt>
                <c:pt idx="88">
                  <c:v>8553390637</c:v>
                </c:pt>
                <c:pt idx="89">
                  <c:v>8553785293</c:v>
                </c:pt>
                <c:pt idx="90">
                  <c:v>8554179949</c:v>
                </c:pt>
                <c:pt idx="91">
                  <c:v>8554574606</c:v>
                </c:pt>
                <c:pt idx="92">
                  <c:v>8554969262</c:v>
                </c:pt>
                <c:pt idx="93">
                  <c:v>8555363918</c:v>
                </c:pt>
                <c:pt idx="94">
                  <c:v>8555758574</c:v>
                </c:pt>
                <c:pt idx="95">
                  <c:v>8556153231</c:v>
                </c:pt>
                <c:pt idx="96">
                  <c:v>8556547887</c:v>
                </c:pt>
                <c:pt idx="97">
                  <c:v>8556942543</c:v>
                </c:pt>
                <c:pt idx="98">
                  <c:v>8557337199</c:v>
                </c:pt>
                <c:pt idx="99">
                  <c:v>8557731855</c:v>
                </c:pt>
                <c:pt idx="100">
                  <c:v>8558126512</c:v>
                </c:pt>
                <c:pt idx="101">
                  <c:v>8558521168</c:v>
                </c:pt>
                <c:pt idx="102">
                  <c:v>8558915824</c:v>
                </c:pt>
                <c:pt idx="103">
                  <c:v>8559310480</c:v>
                </c:pt>
                <c:pt idx="104">
                  <c:v>8559705137</c:v>
                </c:pt>
                <c:pt idx="105">
                  <c:v>8560099793</c:v>
                </c:pt>
                <c:pt idx="106">
                  <c:v>8560494449</c:v>
                </c:pt>
                <c:pt idx="107">
                  <c:v>8560889105</c:v>
                </c:pt>
                <c:pt idx="108">
                  <c:v>8561283762</c:v>
                </c:pt>
                <c:pt idx="109">
                  <c:v>8561678418</c:v>
                </c:pt>
                <c:pt idx="110">
                  <c:v>8562073074</c:v>
                </c:pt>
                <c:pt idx="111">
                  <c:v>8562467730</c:v>
                </c:pt>
                <c:pt idx="112">
                  <c:v>8562862386</c:v>
                </c:pt>
                <c:pt idx="113">
                  <c:v>8563257043</c:v>
                </c:pt>
                <c:pt idx="114">
                  <c:v>8563651699</c:v>
                </c:pt>
                <c:pt idx="115">
                  <c:v>8564046355</c:v>
                </c:pt>
                <c:pt idx="116">
                  <c:v>8564441011</c:v>
                </c:pt>
                <c:pt idx="117">
                  <c:v>8564835668</c:v>
                </c:pt>
                <c:pt idx="118">
                  <c:v>8565230324</c:v>
                </c:pt>
                <c:pt idx="119">
                  <c:v>8565624980</c:v>
                </c:pt>
                <c:pt idx="120">
                  <c:v>8566019636</c:v>
                </c:pt>
                <c:pt idx="121">
                  <c:v>8566414292</c:v>
                </c:pt>
                <c:pt idx="122">
                  <c:v>8566808949</c:v>
                </c:pt>
                <c:pt idx="123">
                  <c:v>8567203605</c:v>
                </c:pt>
                <c:pt idx="124">
                  <c:v>8567598261</c:v>
                </c:pt>
                <c:pt idx="125">
                  <c:v>8567992917</c:v>
                </c:pt>
                <c:pt idx="126">
                  <c:v>8568387574</c:v>
                </c:pt>
                <c:pt idx="127">
                  <c:v>8568782230</c:v>
                </c:pt>
                <c:pt idx="128">
                  <c:v>8569176886</c:v>
                </c:pt>
                <c:pt idx="129">
                  <c:v>8569571542</c:v>
                </c:pt>
                <c:pt idx="130">
                  <c:v>8569966198</c:v>
                </c:pt>
                <c:pt idx="131">
                  <c:v>8570360855</c:v>
                </c:pt>
                <c:pt idx="132">
                  <c:v>8570755511</c:v>
                </c:pt>
                <c:pt idx="133">
                  <c:v>8571150167</c:v>
                </c:pt>
                <c:pt idx="134">
                  <c:v>8571544823</c:v>
                </c:pt>
                <c:pt idx="135">
                  <c:v>8571939480</c:v>
                </c:pt>
                <c:pt idx="136">
                  <c:v>8572334136</c:v>
                </c:pt>
                <c:pt idx="137">
                  <c:v>8572728792</c:v>
                </c:pt>
                <c:pt idx="138">
                  <c:v>8573123448</c:v>
                </c:pt>
                <c:pt idx="139">
                  <c:v>8573518105</c:v>
                </c:pt>
                <c:pt idx="140">
                  <c:v>8573912761</c:v>
                </c:pt>
                <c:pt idx="141">
                  <c:v>8574307417</c:v>
                </c:pt>
                <c:pt idx="142">
                  <c:v>8574702073</c:v>
                </c:pt>
                <c:pt idx="143">
                  <c:v>8575096729</c:v>
                </c:pt>
                <c:pt idx="144">
                  <c:v>8575491386</c:v>
                </c:pt>
                <c:pt idx="145">
                  <c:v>8575886042</c:v>
                </c:pt>
                <c:pt idx="146">
                  <c:v>8576280698</c:v>
                </c:pt>
                <c:pt idx="147">
                  <c:v>8576675354</c:v>
                </c:pt>
                <c:pt idx="148">
                  <c:v>8577070011</c:v>
                </c:pt>
                <c:pt idx="149">
                  <c:v>8577464667</c:v>
                </c:pt>
                <c:pt idx="150">
                  <c:v>8577859323</c:v>
                </c:pt>
                <c:pt idx="151">
                  <c:v>8578253979</c:v>
                </c:pt>
                <c:pt idx="152">
                  <c:v>8578648635</c:v>
                </c:pt>
                <c:pt idx="153">
                  <c:v>8579043292</c:v>
                </c:pt>
                <c:pt idx="154">
                  <c:v>8579437948</c:v>
                </c:pt>
                <c:pt idx="155">
                  <c:v>8579832604</c:v>
                </c:pt>
                <c:pt idx="156">
                  <c:v>8580227260</c:v>
                </c:pt>
                <c:pt idx="157">
                  <c:v>8580621917</c:v>
                </c:pt>
                <c:pt idx="158">
                  <c:v>8581016573</c:v>
                </c:pt>
                <c:pt idx="159">
                  <c:v>8581411229</c:v>
                </c:pt>
                <c:pt idx="160">
                  <c:v>8581805885</c:v>
                </c:pt>
                <c:pt idx="161">
                  <c:v>8582200542</c:v>
                </c:pt>
                <c:pt idx="162">
                  <c:v>8582595198</c:v>
                </c:pt>
                <c:pt idx="163">
                  <c:v>8582989854</c:v>
                </c:pt>
                <c:pt idx="164">
                  <c:v>8583384510</c:v>
                </c:pt>
                <c:pt idx="165">
                  <c:v>8583779166</c:v>
                </c:pt>
                <c:pt idx="166">
                  <c:v>8584173823</c:v>
                </c:pt>
                <c:pt idx="167">
                  <c:v>8584568479</c:v>
                </c:pt>
                <c:pt idx="168">
                  <c:v>8584963135</c:v>
                </c:pt>
                <c:pt idx="169">
                  <c:v>8585357791</c:v>
                </c:pt>
                <c:pt idx="170">
                  <c:v>8585752448</c:v>
                </c:pt>
                <c:pt idx="171">
                  <c:v>8586147104</c:v>
                </c:pt>
                <c:pt idx="172">
                  <c:v>8586541760</c:v>
                </c:pt>
                <c:pt idx="173">
                  <c:v>8586936416</c:v>
                </c:pt>
                <c:pt idx="174">
                  <c:v>8587331072</c:v>
                </c:pt>
                <c:pt idx="175">
                  <c:v>8587725729</c:v>
                </c:pt>
                <c:pt idx="176">
                  <c:v>8588120385</c:v>
                </c:pt>
                <c:pt idx="177">
                  <c:v>8588515041</c:v>
                </c:pt>
                <c:pt idx="178">
                  <c:v>8588909697</c:v>
                </c:pt>
                <c:pt idx="179">
                  <c:v>8589304354</c:v>
                </c:pt>
                <c:pt idx="180">
                  <c:v>8589699010</c:v>
                </c:pt>
                <c:pt idx="181">
                  <c:v>8590093666</c:v>
                </c:pt>
                <c:pt idx="182">
                  <c:v>8590488322</c:v>
                </c:pt>
                <c:pt idx="183">
                  <c:v>8590882979</c:v>
                </c:pt>
                <c:pt idx="184">
                  <c:v>8591277635</c:v>
                </c:pt>
                <c:pt idx="185">
                  <c:v>8591672291</c:v>
                </c:pt>
                <c:pt idx="186">
                  <c:v>8592066947</c:v>
                </c:pt>
                <c:pt idx="187">
                  <c:v>8592461603</c:v>
                </c:pt>
                <c:pt idx="188">
                  <c:v>8592856260</c:v>
                </c:pt>
                <c:pt idx="189">
                  <c:v>8593250916</c:v>
                </c:pt>
                <c:pt idx="190">
                  <c:v>8593645572</c:v>
                </c:pt>
                <c:pt idx="191">
                  <c:v>8594040228</c:v>
                </c:pt>
                <c:pt idx="192">
                  <c:v>8594434885</c:v>
                </c:pt>
                <c:pt idx="193">
                  <c:v>8594829541</c:v>
                </c:pt>
                <c:pt idx="194">
                  <c:v>8595224197</c:v>
                </c:pt>
                <c:pt idx="195">
                  <c:v>8595618853</c:v>
                </c:pt>
                <c:pt idx="196">
                  <c:v>8596013509</c:v>
                </c:pt>
                <c:pt idx="197">
                  <c:v>8596408166</c:v>
                </c:pt>
                <c:pt idx="198">
                  <c:v>8596802822</c:v>
                </c:pt>
                <c:pt idx="199">
                  <c:v>8597197478</c:v>
                </c:pt>
                <c:pt idx="200">
                  <c:v>8597592134</c:v>
                </c:pt>
                <c:pt idx="201">
                  <c:v>8597986791</c:v>
                </c:pt>
                <c:pt idx="202">
                  <c:v>8598381447</c:v>
                </c:pt>
                <c:pt idx="203">
                  <c:v>8598776103</c:v>
                </c:pt>
                <c:pt idx="204">
                  <c:v>8599170759</c:v>
                </c:pt>
                <c:pt idx="205">
                  <c:v>8599565416</c:v>
                </c:pt>
                <c:pt idx="206">
                  <c:v>8599960072</c:v>
                </c:pt>
                <c:pt idx="207">
                  <c:v>8600354728</c:v>
                </c:pt>
                <c:pt idx="208">
                  <c:v>8600749384</c:v>
                </c:pt>
                <c:pt idx="209">
                  <c:v>8601144040</c:v>
                </c:pt>
                <c:pt idx="210">
                  <c:v>8601538697</c:v>
                </c:pt>
                <c:pt idx="211">
                  <c:v>8601933353</c:v>
                </c:pt>
                <c:pt idx="212">
                  <c:v>8602328009</c:v>
                </c:pt>
                <c:pt idx="213">
                  <c:v>8602722665</c:v>
                </c:pt>
                <c:pt idx="214">
                  <c:v>8603117322</c:v>
                </c:pt>
                <c:pt idx="215">
                  <c:v>8603511978</c:v>
                </c:pt>
                <c:pt idx="216">
                  <c:v>8603906634</c:v>
                </c:pt>
                <c:pt idx="217">
                  <c:v>8604301290</c:v>
                </c:pt>
                <c:pt idx="218">
                  <c:v>8604695946</c:v>
                </c:pt>
                <c:pt idx="219">
                  <c:v>8605090603</c:v>
                </c:pt>
                <c:pt idx="220">
                  <c:v>8605485259</c:v>
                </c:pt>
                <c:pt idx="221">
                  <c:v>8605879915</c:v>
                </c:pt>
                <c:pt idx="222">
                  <c:v>8606274571</c:v>
                </c:pt>
                <c:pt idx="223">
                  <c:v>8606669228</c:v>
                </c:pt>
                <c:pt idx="224">
                  <c:v>8607063884</c:v>
                </c:pt>
                <c:pt idx="225">
                  <c:v>8607458540</c:v>
                </c:pt>
                <c:pt idx="226">
                  <c:v>8607853196</c:v>
                </c:pt>
                <c:pt idx="227">
                  <c:v>8608247853</c:v>
                </c:pt>
                <c:pt idx="228">
                  <c:v>8608642509</c:v>
                </c:pt>
                <c:pt idx="229">
                  <c:v>8609037165</c:v>
                </c:pt>
                <c:pt idx="230">
                  <c:v>8609431821</c:v>
                </c:pt>
                <c:pt idx="231">
                  <c:v>8609826477</c:v>
                </c:pt>
                <c:pt idx="232">
                  <c:v>8610221134</c:v>
                </c:pt>
                <c:pt idx="233">
                  <c:v>8610615790</c:v>
                </c:pt>
                <c:pt idx="234">
                  <c:v>8611010446</c:v>
                </c:pt>
                <c:pt idx="235">
                  <c:v>8611405102</c:v>
                </c:pt>
                <c:pt idx="236">
                  <c:v>8611799759</c:v>
                </c:pt>
                <c:pt idx="237">
                  <c:v>8612194415</c:v>
                </c:pt>
                <c:pt idx="238">
                  <c:v>8612589071</c:v>
                </c:pt>
                <c:pt idx="239">
                  <c:v>8612983727</c:v>
                </c:pt>
                <c:pt idx="240">
                  <c:v>8613378383</c:v>
                </c:pt>
                <c:pt idx="241">
                  <c:v>8613773040</c:v>
                </c:pt>
                <c:pt idx="242">
                  <c:v>8614167696</c:v>
                </c:pt>
                <c:pt idx="243">
                  <c:v>8614562352</c:v>
                </c:pt>
                <c:pt idx="244">
                  <c:v>8614957008</c:v>
                </c:pt>
                <c:pt idx="245">
                  <c:v>8615351665</c:v>
                </c:pt>
                <c:pt idx="246">
                  <c:v>8615746321</c:v>
                </c:pt>
                <c:pt idx="247">
                  <c:v>8616140977</c:v>
                </c:pt>
                <c:pt idx="248">
                  <c:v>8616535633</c:v>
                </c:pt>
                <c:pt idx="249">
                  <c:v>8616930289</c:v>
                </c:pt>
                <c:pt idx="250">
                  <c:v>8617324946</c:v>
                </c:pt>
                <c:pt idx="251">
                  <c:v>8617719602</c:v>
                </c:pt>
                <c:pt idx="252">
                  <c:v>8618114258</c:v>
                </c:pt>
                <c:pt idx="253">
                  <c:v>8618508914</c:v>
                </c:pt>
                <c:pt idx="254">
                  <c:v>8618903571</c:v>
                </c:pt>
                <c:pt idx="255">
                  <c:v>8619298227</c:v>
                </c:pt>
                <c:pt idx="256">
                  <c:v>8619692883</c:v>
                </c:pt>
                <c:pt idx="257">
                  <c:v>8620087539</c:v>
                </c:pt>
                <c:pt idx="258">
                  <c:v>8620482196</c:v>
                </c:pt>
                <c:pt idx="259">
                  <c:v>8620876852</c:v>
                </c:pt>
                <c:pt idx="260">
                  <c:v>8621271508</c:v>
                </c:pt>
                <c:pt idx="261">
                  <c:v>8621666164</c:v>
                </c:pt>
                <c:pt idx="262">
                  <c:v>8622060820</c:v>
                </c:pt>
                <c:pt idx="263">
                  <c:v>8622455477</c:v>
                </c:pt>
                <c:pt idx="264">
                  <c:v>8622850133</c:v>
                </c:pt>
                <c:pt idx="265">
                  <c:v>8623244789</c:v>
                </c:pt>
                <c:pt idx="266">
                  <c:v>8623639445</c:v>
                </c:pt>
                <c:pt idx="267">
                  <c:v>8624034102</c:v>
                </c:pt>
                <c:pt idx="268">
                  <c:v>8624428758</c:v>
                </c:pt>
                <c:pt idx="269">
                  <c:v>8624823414</c:v>
                </c:pt>
                <c:pt idx="270">
                  <c:v>8625218070</c:v>
                </c:pt>
                <c:pt idx="271">
                  <c:v>8625612726</c:v>
                </c:pt>
                <c:pt idx="272">
                  <c:v>8626007383</c:v>
                </c:pt>
                <c:pt idx="273">
                  <c:v>8626402039</c:v>
                </c:pt>
                <c:pt idx="274">
                  <c:v>8626796695</c:v>
                </c:pt>
                <c:pt idx="275">
                  <c:v>8627191351</c:v>
                </c:pt>
                <c:pt idx="276">
                  <c:v>8627586008</c:v>
                </c:pt>
                <c:pt idx="277">
                  <c:v>8627980664</c:v>
                </c:pt>
                <c:pt idx="278">
                  <c:v>8628375320</c:v>
                </c:pt>
                <c:pt idx="279">
                  <c:v>8628769976</c:v>
                </c:pt>
                <c:pt idx="280">
                  <c:v>8629164633</c:v>
                </c:pt>
                <c:pt idx="281">
                  <c:v>8629559289</c:v>
                </c:pt>
                <c:pt idx="282">
                  <c:v>8629953945</c:v>
                </c:pt>
                <c:pt idx="283">
                  <c:v>8630348601</c:v>
                </c:pt>
                <c:pt idx="284">
                  <c:v>8630743257</c:v>
                </c:pt>
                <c:pt idx="285">
                  <c:v>8631137914</c:v>
                </c:pt>
                <c:pt idx="286">
                  <c:v>8631532570</c:v>
                </c:pt>
                <c:pt idx="287">
                  <c:v>8631927226</c:v>
                </c:pt>
                <c:pt idx="288">
                  <c:v>8632321882</c:v>
                </c:pt>
                <c:pt idx="289">
                  <c:v>8632716539</c:v>
                </c:pt>
                <c:pt idx="290">
                  <c:v>8633111195</c:v>
                </c:pt>
                <c:pt idx="291">
                  <c:v>8633505851</c:v>
                </c:pt>
                <c:pt idx="292">
                  <c:v>8633900507</c:v>
                </c:pt>
                <c:pt idx="293">
                  <c:v>8634295163</c:v>
                </c:pt>
                <c:pt idx="294">
                  <c:v>8634689820</c:v>
                </c:pt>
                <c:pt idx="295">
                  <c:v>8635084476</c:v>
                </c:pt>
                <c:pt idx="296">
                  <c:v>8635479132</c:v>
                </c:pt>
                <c:pt idx="297">
                  <c:v>8635873788</c:v>
                </c:pt>
                <c:pt idx="298">
                  <c:v>8636268445</c:v>
                </c:pt>
                <c:pt idx="299">
                  <c:v>8636663101</c:v>
                </c:pt>
                <c:pt idx="300">
                  <c:v>8637057757</c:v>
                </c:pt>
                <c:pt idx="301">
                  <c:v>8637452413</c:v>
                </c:pt>
                <c:pt idx="302">
                  <c:v>8637847070</c:v>
                </c:pt>
                <c:pt idx="303">
                  <c:v>8638241726</c:v>
                </c:pt>
                <c:pt idx="304">
                  <c:v>8638636382</c:v>
                </c:pt>
                <c:pt idx="305">
                  <c:v>8639031038</c:v>
                </c:pt>
                <c:pt idx="306">
                  <c:v>8639425694</c:v>
                </c:pt>
                <c:pt idx="307">
                  <c:v>8639820351</c:v>
                </c:pt>
                <c:pt idx="308">
                  <c:v>8640215007</c:v>
                </c:pt>
                <c:pt idx="309">
                  <c:v>8640609663</c:v>
                </c:pt>
                <c:pt idx="310">
                  <c:v>8641004319</c:v>
                </c:pt>
                <c:pt idx="311">
                  <c:v>8641398976</c:v>
                </c:pt>
                <c:pt idx="312">
                  <c:v>8641793632</c:v>
                </c:pt>
                <c:pt idx="313">
                  <c:v>8642188288</c:v>
                </c:pt>
                <c:pt idx="314">
                  <c:v>8642582944</c:v>
                </c:pt>
                <c:pt idx="315">
                  <c:v>8642977600</c:v>
                </c:pt>
                <c:pt idx="316">
                  <c:v>8643372257</c:v>
                </c:pt>
                <c:pt idx="317">
                  <c:v>8643766913</c:v>
                </c:pt>
                <c:pt idx="318">
                  <c:v>8644161569</c:v>
                </c:pt>
                <c:pt idx="319">
                  <c:v>8644556225</c:v>
                </c:pt>
                <c:pt idx="320">
                  <c:v>8644950882</c:v>
                </c:pt>
                <c:pt idx="321">
                  <c:v>8645345538</c:v>
                </c:pt>
                <c:pt idx="322">
                  <c:v>8645740194</c:v>
                </c:pt>
                <c:pt idx="323">
                  <c:v>8646134850</c:v>
                </c:pt>
                <c:pt idx="324">
                  <c:v>8646529507</c:v>
                </c:pt>
                <c:pt idx="325">
                  <c:v>8646924163</c:v>
                </c:pt>
                <c:pt idx="326">
                  <c:v>8647318819</c:v>
                </c:pt>
                <c:pt idx="327">
                  <c:v>8647713475</c:v>
                </c:pt>
                <c:pt idx="328">
                  <c:v>8648108131</c:v>
                </c:pt>
                <c:pt idx="329">
                  <c:v>8648502788</c:v>
                </c:pt>
                <c:pt idx="330">
                  <c:v>8648897444</c:v>
                </c:pt>
                <c:pt idx="331">
                  <c:v>8649292100</c:v>
                </c:pt>
                <c:pt idx="332">
                  <c:v>8649686756</c:v>
                </c:pt>
                <c:pt idx="333">
                  <c:v>8650081413</c:v>
                </c:pt>
                <c:pt idx="334">
                  <c:v>8650476069</c:v>
                </c:pt>
                <c:pt idx="335">
                  <c:v>8650870725</c:v>
                </c:pt>
                <c:pt idx="336">
                  <c:v>8651265381</c:v>
                </c:pt>
                <c:pt idx="337">
                  <c:v>8651660037</c:v>
                </c:pt>
                <c:pt idx="338">
                  <c:v>8652054694</c:v>
                </c:pt>
                <c:pt idx="339">
                  <c:v>8652449350</c:v>
                </c:pt>
                <c:pt idx="340">
                  <c:v>8652844006</c:v>
                </c:pt>
                <c:pt idx="341">
                  <c:v>8653238662</c:v>
                </c:pt>
                <c:pt idx="342">
                  <c:v>8653633319</c:v>
                </c:pt>
                <c:pt idx="343">
                  <c:v>8654027975</c:v>
                </c:pt>
                <c:pt idx="344">
                  <c:v>8654422631</c:v>
                </c:pt>
                <c:pt idx="345">
                  <c:v>8654817287</c:v>
                </c:pt>
                <c:pt idx="346">
                  <c:v>8655211943</c:v>
                </c:pt>
                <c:pt idx="347">
                  <c:v>8655606600</c:v>
                </c:pt>
                <c:pt idx="348">
                  <c:v>8656001256</c:v>
                </c:pt>
                <c:pt idx="349">
                  <c:v>8656395912</c:v>
                </c:pt>
                <c:pt idx="350">
                  <c:v>8656790568</c:v>
                </c:pt>
                <c:pt idx="351">
                  <c:v>8657185225</c:v>
                </c:pt>
                <c:pt idx="352">
                  <c:v>8657579881</c:v>
                </c:pt>
                <c:pt idx="353">
                  <c:v>8657974537</c:v>
                </c:pt>
                <c:pt idx="354">
                  <c:v>8658369193</c:v>
                </c:pt>
                <c:pt idx="355">
                  <c:v>8658763850</c:v>
                </c:pt>
                <c:pt idx="356">
                  <c:v>8659158506</c:v>
                </c:pt>
                <c:pt idx="357">
                  <c:v>8659553162</c:v>
                </c:pt>
                <c:pt idx="358">
                  <c:v>8659947818</c:v>
                </c:pt>
                <c:pt idx="359">
                  <c:v>8660342474</c:v>
                </c:pt>
                <c:pt idx="360">
                  <c:v>8660737131</c:v>
                </c:pt>
                <c:pt idx="361">
                  <c:v>8661131787</c:v>
                </c:pt>
                <c:pt idx="362">
                  <c:v>8661526443</c:v>
                </c:pt>
                <c:pt idx="363">
                  <c:v>8661921099</c:v>
                </c:pt>
                <c:pt idx="364">
                  <c:v>8662315756</c:v>
                </c:pt>
                <c:pt idx="365">
                  <c:v>8662710412</c:v>
                </c:pt>
                <c:pt idx="366">
                  <c:v>8663105068</c:v>
                </c:pt>
                <c:pt idx="367">
                  <c:v>8663499724</c:v>
                </c:pt>
                <c:pt idx="368">
                  <c:v>8663894380</c:v>
                </c:pt>
                <c:pt idx="369">
                  <c:v>8664289037</c:v>
                </c:pt>
                <c:pt idx="370">
                  <c:v>8664683693</c:v>
                </c:pt>
                <c:pt idx="371">
                  <c:v>8665078349</c:v>
                </c:pt>
                <c:pt idx="372">
                  <c:v>8665473005</c:v>
                </c:pt>
                <c:pt idx="373">
                  <c:v>8665867662</c:v>
                </c:pt>
                <c:pt idx="374">
                  <c:v>8666262318</c:v>
                </c:pt>
                <c:pt idx="375">
                  <c:v>8666656974</c:v>
                </c:pt>
                <c:pt idx="376">
                  <c:v>8667051630</c:v>
                </c:pt>
                <c:pt idx="377">
                  <c:v>8667446287</c:v>
                </c:pt>
                <c:pt idx="378">
                  <c:v>8667840943</c:v>
                </c:pt>
                <c:pt idx="379">
                  <c:v>8668235599</c:v>
                </c:pt>
                <c:pt idx="380">
                  <c:v>8668630255</c:v>
                </c:pt>
                <c:pt idx="381">
                  <c:v>8669024911</c:v>
                </c:pt>
                <c:pt idx="382">
                  <c:v>8669419568</c:v>
                </c:pt>
                <c:pt idx="383">
                  <c:v>8669814224</c:v>
                </c:pt>
                <c:pt idx="384">
                  <c:v>8670208880</c:v>
                </c:pt>
                <c:pt idx="385">
                  <c:v>8670603536</c:v>
                </c:pt>
                <c:pt idx="386">
                  <c:v>8670998193</c:v>
                </c:pt>
                <c:pt idx="387">
                  <c:v>8671392849</c:v>
                </c:pt>
                <c:pt idx="388">
                  <c:v>8671787505</c:v>
                </c:pt>
                <c:pt idx="389">
                  <c:v>8672182161</c:v>
                </c:pt>
                <c:pt idx="390">
                  <c:v>8672576817</c:v>
                </c:pt>
                <c:pt idx="391">
                  <c:v>8672971474</c:v>
                </c:pt>
                <c:pt idx="392">
                  <c:v>8673366130</c:v>
                </c:pt>
                <c:pt idx="393">
                  <c:v>8673760786</c:v>
                </c:pt>
                <c:pt idx="394">
                  <c:v>8674155442</c:v>
                </c:pt>
                <c:pt idx="395">
                  <c:v>8674550099</c:v>
                </c:pt>
                <c:pt idx="396">
                  <c:v>8674944755</c:v>
                </c:pt>
                <c:pt idx="397">
                  <c:v>8675339411</c:v>
                </c:pt>
                <c:pt idx="398">
                  <c:v>8675734067</c:v>
                </c:pt>
                <c:pt idx="399">
                  <c:v>8676128724</c:v>
                </c:pt>
                <c:pt idx="400">
                  <c:v>8676523380</c:v>
                </c:pt>
                <c:pt idx="401">
                  <c:v>8676918036</c:v>
                </c:pt>
                <c:pt idx="402">
                  <c:v>8677312692</c:v>
                </c:pt>
                <c:pt idx="403">
                  <c:v>8677707348</c:v>
                </c:pt>
                <c:pt idx="404">
                  <c:v>8678102005</c:v>
                </c:pt>
                <c:pt idx="405">
                  <c:v>8678496661</c:v>
                </c:pt>
                <c:pt idx="406">
                  <c:v>8678891317</c:v>
                </c:pt>
                <c:pt idx="407">
                  <c:v>8679285973</c:v>
                </c:pt>
                <c:pt idx="408">
                  <c:v>8679680630</c:v>
                </c:pt>
                <c:pt idx="409">
                  <c:v>8680075286</c:v>
                </c:pt>
                <c:pt idx="410">
                  <c:v>8680469942</c:v>
                </c:pt>
                <c:pt idx="411">
                  <c:v>8680864598</c:v>
                </c:pt>
                <c:pt idx="412">
                  <c:v>8681259254</c:v>
                </c:pt>
                <c:pt idx="413">
                  <c:v>8681653911</c:v>
                </c:pt>
                <c:pt idx="414">
                  <c:v>8682048567</c:v>
                </c:pt>
                <c:pt idx="415">
                  <c:v>8682443223</c:v>
                </c:pt>
                <c:pt idx="416">
                  <c:v>8682837879</c:v>
                </c:pt>
                <c:pt idx="417">
                  <c:v>8683232536</c:v>
                </c:pt>
                <c:pt idx="418">
                  <c:v>8683627192</c:v>
                </c:pt>
                <c:pt idx="419">
                  <c:v>8684021848</c:v>
                </c:pt>
                <c:pt idx="420">
                  <c:v>8684416504</c:v>
                </c:pt>
                <c:pt idx="421">
                  <c:v>8684811161</c:v>
                </c:pt>
                <c:pt idx="422">
                  <c:v>8685205817</c:v>
                </c:pt>
                <c:pt idx="423">
                  <c:v>8685600473</c:v>
                </c:pt>
                <c:pt idx="424">
                  <c:v>8685995129</c:v>
                </c:pt>
                <c:pt idx="425">
                  <c:v>8686389785</c:v>
                </c:pt>
                <c:pt idx="426">
                  <c:v>8686784442</c:v>
                </c:pt>
                <c:pt idx="427">
                  <c:v>8687179098</c:v>
                </c:pt>
                <c:pt idx="428">
                  <c:v>8687573754</c:v>
                </c:pt>
                <c:pt idx="429">
                  <c:v>8687968410</c:v>
                </c:pt>
                <c:pt idx="430">
                  <c:v>8688363067</c:v>
                </c:pt>
                <c:pt idx="431">
                  <c:v>8688757723</c:v>
                </c:pt>
                <c:pt idx="432">
                  <c:v>8689152379</c:v>
                </c:pt>
                <c:pt idx="433">
                  <c:v>8689547035</c:v>
                </c:pt>
                <c:pt idx="434">
                  <c:v>8689941691</c:v>
                </c:pt>
                <c:pt idx="435">
                  <c:v>8690336348</c:v>
                </c:pt>
                <c:pt idx="436">
                  <c:v>8690731004</c:v>
                </c:pt>
                <c:pt idx="437">
                  <c:v>8691125660</c:v>
                </c:pt>
                <c:pt idx="438">
                  <c:v>8691520316</c:v>
                </c:pt>
                <c:pt idx="439">
                  <c:v>8691914973</c:v>
                </c:pt>
                <c:pt idx="440">
                  <c:v>8692309629</c:v>
                </c:pt>
                <c:pt idx="441">
                  <c:v>8692704285</c:v>
                </c:pt>
                <c:pt idx="442">
                  <c:v>8693098941</c:v>
                </c:pt>
                <c:pt idx="443">
                  <c:v>8693493598</c:v>
                </c:pt>
                <c:pt idx="444">
                  <c:v>8693888254</c:v>
                </c:pt>
                <c:pt idx="445">
                  <c:v>8694282910</c:v>
                </c:pt>
                <c:pt idx="446">
                  <c:v>8694677566</c:v>
                </c:pt>
                <c:pt idx="447">
                  <c:v>8695072222</c:v>
                </c:pt>
                <c:pt idx="448">
                  <c:v>8695466879</c:v>
                </c:pt>
                <c:pt idx="449">
                  <c:v>8695861535</c:v>
                </c:pt>
                <c:pt idx="450">
                  <c:v>8696256191</c:v>
                </c:pt>
                <c:pt idx="451">
                  <c:v>8696650847</c:v>
                </c:pt>
                <c:pt idx="452">
                  <c:v>8697045504</c:v>
                </c:pt>
                <c:pt idx="453">
                  <c:v>8697440160</c:v>
                </c:pt>
                <c:pt idx="454">
                  <c:v>8697834816</c:v>
                </c:pt>
                <c:pt idx="455">
                  <c:v>8698229472</c:v>
                </c:pt>
                <c:pt idx="456">
                  <c:v>8698624128</c:v>
                </c:pt>
                <c:pt idx="457">
                  <c:v>8699018785</c:v>
                </c:pt>
                <c:pt idx="458">
                  <c:v>8699413441</c:v>
                </c:pt>
                <c:pt idx="459">
                  <c:v>8699808097</c:v>
                </c:pt>
                <c:pt idx="460">
                  <c:v>8700202753</c:v>
                </c:pt>
                <c:pt idx="461">
                  <c:v>8700597410</c:v>
                </c:pt>
                <c:pt idx="462">
                  <c:v>8700992066</c:v>
                </c:pt>
                <c:pt idx="463">
                  <c:v>8701386722</c:v>
                </c:pt>
                <c:pt idx="464">
                  <c:v>8701781378</c:v>
                </c:pt>
                <c:pt idx="465">
                  <c:v>8702176034</c:v>
                </c:pt>
                <c:pt idx="466">
                  <c:v>8702570691</c:v>
                </c:pt>
                <c:pt idx="467">
                  <c:v>8702965347</c:v>
                </c:pt>
                <c:pt idx="468">
                  <c:v>8703360003</c:v>
                </c:pt>
                <c:pt idx="469">
                  <c:v>8703754659</c:v>
                </c:pt>
                <c:pt idx="470">
                  <c:v>8704149316</c:v>
                </c:pt>
                <c:pt idx="471">
                  <c:v>8704543972</c:v>
                </c:pt>
                <c:pt idx="472">
                  <c:v>8704938628</c:v>
                </c:pt>
                <c:pt idx="473">
                  <c:v>8705333284</c:v>
                </c:pt>
                <c:pt idx="474">
                  <c:v>8705727941</c:v>
                </c:pt>
                <c:pt idx="475">
                  <c:v>8706122597</c:v>
                </c:pt>
                <c:pt idx="476">
                  <c:v>8706517253</c:v>
                </c:pt>
                <c:pt idx="477">
                  <c:v>8706911909</c:v>
                </c:pt>
                <c:pt idx="478">
                  <c:v>8707306565</c:v>
                </c:pt>
                <c:pt idx="479">
                  <c:v>8707701222</c:v>
                </c:pt>
                <c:pt idx="480">
                  <c:v>8708095878</c:v>
                </c:pt>
                <c:pt idx="481">
                  <c:v>8708490534</c:v>
                </c:pt>
                <c:pt idx="482">
                  <c:v>8708885190</c:v>
                </c:pt>
                <c:pt idx="483">
                  <c:v>8709279847</c:v>
                </c:pt>
                <c:pt idx="484">
                  <c:v>8709674503</c:v>
                </c:pt>
                <c:pt idx="485">
                  <c:v>8710069159</c:v>
                </c:pt>
                <c:pt idx="486">
                  <c:v>8710463815</c:v>
                </c:pt>
                <c:pt idx="487">
                  <c:v>8710858471</c:v>
                </c:pt>
                <c:pt idx="488">
                  <c:v>8711253128</c:v>
                </c:pt>
                <c:pt idx="489">
                  <c:v>8711647784</c:v>
                </c:pt>
                <c:pt idx="490">
                  <c:v>8712042440</c:v>
                </c:pt>
                <c:pt idx="491">
                  <c:v>8712437096</c:v>
                </c:pt>
                <c:pt idx="492">
                  <c:v>8712831753</c:v>
                </c:pt>
                <c:pt idx="493">
                  <c:v>8713226409</c:v>
                </c:pt>
                <c:pt idx="494">
                  <c:v>8713621065</c:v>
                </c:pt>
                <c:pt idx="495">
                  <c:v>8714015721</c:v>
                </c:pt>
                <c:pt idx="496">
                  <c:v>8714410378</c:v>
                </c:pt>
                <c:pt idx="497">
                  <c:v>8714805034</c:v>
                </c:pt>
                <c:pt idx="498">
                  <c:v>8715199690</c:v>
                </c:pt>
                <c:pt idx="499">
                  <c:v>8715594346</c:v>
                </c:pt>
                <c:pt idx="500">
                  <c:v>8715989002</c:v>
                </c:pt>
                <c:pt idx="501">
                  <c:v>8716383659</c:v>
                </c:pt>
                <c:pt idx="502">
                  <c:v>8716778315</c:v>
                </c:pt>
                <c:pt idx="503">
                  <c:v>8717172971</c:v>
                </c:pt>
                <c:pt idx="504">
                  <c:v>8717567627</c:v>
                </c:pt>
                <c:pt idx="505">
                  <c:v>8717962284</c:v>
                </c:pt>
                <c:pt idx="506">
                  <c:v>8718356940</c:v>
                </c:pt>
                <c:pt idx="507">
                  <c:v>8718751596</c:v>
                </c:pt>
                <c:pt idx="508">
                  <c:v>8719146252</c:v>
                </c:pt>
                <c:pt idx="509">
                  <c:v>8719540908</c:v>
                </c:pt>
                <c:pt idx="510">
                  <c:v>8719935565</c:v>
                </c:pt>
                <c:pt idx="511">
                  <c:v>8720330221</c:v>
                </c:pt>
                <c:pt idx="512">
                  <c:v>8720724877</c:v>
                </c:pt>
                <c:pt idx="513">
                  <c:v>8721119533</c:v>
                </c:pt>
                <c:pt idx="514">
                  <c:v>8721514190</c:v>
                </c:pt>
                <c:pt idx="515">
                  <c:v>8721908846</c:v>
                </c:pt>
                <c:pt idx="516">
                  <c:v>8722303502</c:v>
                </c:pt>
                <c:pt idx="517">
                  <c:v>8722698158</c:v>
                </c:pt>
                <c:pt idx="518">
                  <c:v>8723092815</c:v>
                </c:pt>
                <c:pt idx="519">
                  <c:v>8723487471</c:v>
                </c:pt>
                <c:pt idx="520">
                  <c:v>8723882127</c:v>
                </c:pt>
                <c:pt idx="521">
                  <c:v>8724276783</c:v>
                </c:pt>
                <c:pt idx="522">
                  <c:v>8724671439</c:v>
                </c:pt>
                <c:pt idx="523">
                  <c:v>8725066096</c:v>
                </c:pt>
                <c:pt idx="524">
                  <c:v>8725460752</c:v>
                </c:pt>
                <c:pt idx="525">
                  <c:v>8725855408</c:v>
                </c:pt>
                <c:pt idx="526">
                  <c:v>8726250064</c:v>
                </c:pt>
                <c:pt idx="527">
                  <c:v>8726644721</c:v>
                </c:pt>
                <c:pt idx="528">
                  <c:v>8727039377</c:v>
                </c:pt>
                <c:pt idx="529">
                  <c:v>8727434033</c:v>
                </c:pt>
                <c:pt idx="530">
                  <c:v>8727828689</c:v>
                </c:pt>
                <c:pt idx="531">
                  <c:v>8728223345</c:v>
                </c:pt>
                <c:pt idx="532">
                  <c:v>8728618002</c:v>
                </c:pt>
                <c:pt idx="533">
                  <c:v>8729012658</c:v>
                </c:pt>
                <c:pt idx="534">
                  <c:v>8729407314</c:v>
                </c:pt>
                <c:pt idx="535">
                  <c:v>8729801970</c:v>
                </c:pt>
                <c:pt idx="536">
                  <c:v>8730196627</c:v>
                </c:pt>
                <c:pt idx="537">
                  <c:v>8730591283</c:v>
                </c:pt>
                <c:pt idx="538">
                  <c:v>8730985939</c:v>
                </c:pt>
                <c:pt idx="539">
                  <c:v>8731380595</c:v>
                </c:pt>
                <c:pt idx="540">
                  <c:v>8731775252</c:v>
                </c:pt>
                <c:pt idx="541">
                  <c:v>8732169908</c:v>
                </c:pt>
                <c:pt idx="542">
                  <c:v>8732564564</c:v>
                </c:pt>
                <c:pt idx="543">
                  <c:v>8732959220</c:v>
                </c:pt>
                <c:pt idx="544">
                  <c:v>8733353876</c:v>
                </c:pt>
                <c:pt idx="545">
                  <c:v>8733748533</c:v>
                </c:pt>
                <c:pt idx="546">
                  <c:v>8734143189</c:v>
                </c:pt>
                <c:pt idx="547">
                  <c:v>8734537845</c:v>
                </c:pt>
                <c:pt idx="548">
                  <c:v>8734932501</c:v>
                </c:pt>
                <c:pt idx="549">
                  <c:v>8735327158</c:v>
                </c:pt>
                <c:pt idx="550">
                  <c:v>8735721814</c:v>
                </c:pt>
                <c:pt idx="551">
                  <c:v>8736116470</c:v>
                </c:pt>
                <c:pt idx="552">
                  <c:v>8736511126</c:v>
                </c:pt>
                <c:pt idx="553">
                  <c:v>8736905782</c:v>
                </c:pt>
                <c:pt idx="554">
                  <c:v>8737300439</c:v>
                </c:pt>
                <c:pt idx="555">
                  <c:v>8737695095</c:v>
                </c:pt>
                <c:pt idx="556">
                  <c:v>8738089751</c:v>
                </c:pt>
                <c:pt idx="557">
                  <c:v>8738484407</c:v>
                </c:pt>
                <c:pt idx="558">
                  <c:v>8738879064</c:v>
                </c:pt>
                <c:pt idx="559">
                  <c:v>8739273720</c:v>
                </c:pt>
                <c:pt idx="560">
                  <c:v>8739668376</c:v>
                </c:pt>
                <c:pt idx="561">
                  <c:v>8740063032</c:v>
                </c:pt>
                <c:pt idx="562">
                  <c:v>8740457689</c:v>
                </c:pt>
                <c:pt idx="563">
                  <c:v>8740852345</c:v>
                </c:pt>
                <c:pt idx="564">
                  <c:v>8741247001</c:v>
                </c:pt>
                <c:pt idx="565">
                  <c:v>8741641657</c:v>
                </c:pt>
                <c:pt idx="566">
                  <c:v>8742036313</c:v>
                </c:pt>
                <c:pt idx="567">
                  <c:v>8742430970</c:v>
                </c:pt>
                <c:pt idx="568">
                  <c:v>8742825626</c:v>
                </c:pt>
                <c:pt idx="569">
                  <c:v>8743220282</c:v>
                </c:pt>
                <c:pt idx="570">
                  <c:v>8743614938</c:v>
                </c:pt>
                <c:pt idx="571">
                  <c:v>8744009595</c:v>
                </c:pt>
                <c:pt idx="572">
                  <c:v>8744404251</c:v>
                </c:pt>
                <c:pt idx="573">
                  <c:v>8744798907</c:v>
                </c:pt>
                <c:pt idx="574">
                  <c:v>8745193563</c:v>
                </c:pt>
                <c:pt idx="575">
                  <c:v>8745588219</c:v>
                </c:pt>
                <c:pt idx="576">
                  <c:v>8745982876</c:v>
                </c:pt>
                <c:pt idx="577">
                  <c:v>8746377532</c:v>
                </c:pt>
                <c:pt idx="578">
                  <c:v>8746772188</c:v>
                </c:pt>
                <c:pt idx="579">
                  <c:v>8747166844</c:v>
                </c:pt>
                <c:pt idx="580">
                  <c:v>8747561501</c:v>
                </c:pt>
                <c:pt idx="581">
                  <c:v>8747956157</c:v>
                </c:pt>
                <c:pt idx="582">
                  <c:v>8748350813</c:v>
                </c:pt>
                <c:pt idx="583">
                  <c:v>8748745469</c:v>
                </c:pt>
                <c:pt idx="584">
                  <c:v>8749140125</c:v>
                </c:pt>
                <c:pt idx="585">
                  <c:v>8749534782</c:v>
                </c:pt>
                <c:pt idx="586">
                  <c:v>8749929438</c:v>
                </c:pt>
                <c:pt idx="587">
                  <c:v>8750324094</c:v>
                </c:pt>
                <c:pt idx="588">
                  <c:v>8750718750</c:v>
                </c:pt>
                <c:pt idx="589">
                  <c:v>8751113407</c:v>
                </c:pt>
                <c:pt idx="590">
                  <c:v>8751508063</c:v>
                </c:pt>
                <c:pt idx="591">
                  <c:v>8751902719</c:v>
                </c:pt>
                <c:pt idx="592">
                  <c:v>8752297375</c:v>
                </c:pt>
                <c:pt idx="593">
                  <c:v>8752692032</c:v>
                </c:pt>
                <c:pt idx="594">
                  <c:v>8753086688</c:v>
                </c:pt>
                <c:pt idx="595">
                  <c:v>8753481344</c:v>
                </c:pt>
                <c:pt idx="596">
                  <c:v>8753876000</c:v>
                </c:pt>
                <c:pt idx="597">
                  <c:v>8754270656</c:v>
                </c:pt>
                <c:pt idx="598">
                  <c:v>8754665313</c:v>
                </c:pt>
                <c:pt idx="599">
                  <c:v>8755059969</c:v>
                </c:pt>
                <c:pt idx="600">
                  <c:v>8755454625</c:v>
                </c:pt>
                <c:pt idx="601">
                  <c:v>8755849281</c:v>
                </c:pt>
                <c:pt idx="602">
                  <c:v>8756243938</c:v>
                </c:pt>
                <c:pt idx="603">
                  <c:v>8756638594</c:v>
                </c:pt>
                <c:pt idx="604">
                  <c:v>8757033250</c:v>
                </c:pt>
                <c:pt idx="605">
                  <c:v>8757427906</c:v>
                </c:pt>
                <c:pt idx="606">
                  <c:v>8757822562</c:v>
                </c:pt>
                <c:pt idx="607">
                  <c:v>8758217219</c:v>
                </c:pt>
                <c:pt idx="608">
                  <c:v>8758611875</c:v>
                </c:pt>
                <c:pt idx="609">
                  <c:v>8759006531</c:v>
                </c:pt>
                <c:pt idx="610">
                  <c:v>8759401187</c:v>
                </c:pt>
                <c:pt idx="611">
                  <c:v>8759795844</c:v>
                </c:pt>
                <c:pt idx="612">
                  <c:v>8760190500</c:v>
                </c:pt>
                <c:pt idx="613">
                  <c:v>8760585156</c:v>
                </c:pt>
                <c:pt idx="614">
                  <c:v>8760979812</c:v>
                </c:pt>
                <c:pt idx="615">
                  <c:v>8761374469</c:v>
                </c:pt>
                <c:pt idx="616">
                  <c:v>8761769125</c:v>
                </c:pt>
                <c:pt idx="617">
                  <c:v>8762163781</c:v>
                </c:pt>
                <c:pt idx="618">
                  <c:v>8762558437</c:v>
                </c:pt>
                <c:pt idx="619">
                  <c:v>8762953093</c:v>
                </c:pt>
                <c:pt idx="620">
                  <c:v>8763347750</c:v>
                </c:pt>
                <c:pt idx="621">
                  <c:v>8763742406</c:v>
                </c:pt>
                <c:pt idx="622">
                  <c:v>8764137062</c:v>
                </c:pt>
                <c:pt idx="623">
                  <c:v>8764531718</c:v>
                </c:pt>
                <c:pt idx="624">
                  <c:v>8764926375</c:v>
                </c:pt>
                <c:pt idx="625">
                  <c:v>8765321031</c:v>
                </c:pt>
                <c:pt idx="626">
                  <c:v>8765715687</c:v>
                </c:pt>
                <c:pt idx="627">
                  <c:v>8766110343</c:v>
                </c:pt>
                <c:pt idx="628">
                  <c:v>8766504999</c:v>
                </c:pt>
                <c:pt idx="629">
                  <c:v>8766899656</c:v>
                </c:pt>
                <c:pt idx="630">
                  <c:v>8767294312</c:v>
                </c:pt>
                <c:pt idx="631">
                  <c:v>8767688968</c:v>
                </c:pt>
                <c:pt idx="632">
                  <c:v>8768083624</c:v>
                </c:pt>
                <c:pt idx="633">
                  <c:v>8768478281</c:v>
                </c:pt>
                <c:pt idx="634">
                  <c:v>8768872937</c:v>
                </c:pt>
                <c:pt idx="635">
                  <c:v>8769267593</c:v>
                </c:pt>
                <c:pt idx="636">
                  <c:v>8769662249</c:v>
                </c:pt>
                <c:pt idx="637">
                  <c:v>8770056906</c:v>
                </c:pt>
                <c:pt idx="638">
                  <c:v>8770451562</c:v>
                </c:pt>
                <c:pt idx="639">
                  <c:v>8770846218</c:v>
                </c:pt>
                <c:pt idx="640">
                  <c:v>8771240874</c:v>
                </c:pt>
                <c:pt idx="641">
                  <c:v>8771635530</c:v>
                </c:pt>
                <c:pt idx="642">
                  <c:v>8772030187</c:v>
                </c:pt>
                <c:pt idx="643">
                  <c:v>8772424843</c:v>
                </c:pt>
                <c:pt idx="644">
                  <c:v>8772819499</c:v>
                </c:pt>
                <c:pt idx="645">
                  <c:v>8773214155</c:v>
                </c:pt>
                <c:pt idx="646">
                  <c:v>8773608812</c:v>
                </c:pt>
                <c:pt idx="647">
                  <c:v>8774003468</c:v>
                </c:pt>
                <c:pt idx="648">
                  <c:v>8774398124</c:v>
                </c:pt>
                <c:pt idx="649">
                  <c:v>8774792780</c:v>
                </c:pt>
                <c:pt idx="650">
                  <c:v>8775187436</c:v>
                </c:pt>
                <c:pt idx="651">
                  <c:v>8775582093</c:v>
                </c:pt>
                <c:pt idx="652">
                  <c:v>8775976749</c:v>
                </c:pt>
                <c:pt idx="653">
                  <c:v>8776371405</c:v>
                </c:pt>
                <c:pt idx="654">
                  <c:v>8776766061</c:v>
                </c:pt>
                <c:pt idx="655">
                  <c:v>8777160718</c:v>
                </c:pt>
                <c:pt idx="656">
                  <c:v>8777555374</c:v>
                </c:pt>
                <c:pt idx="657">
                  <c:v>8777950030</c:v>
                </c:pt>
                <c:pt idx="658">
                  <c:v>8778344686</c:v>
                </c:pt>
                <c:pt idx="659">
                  <c:v>8778739343</c:v>
                </c:pt>
                <c:pt idx="660">
                  <c:v>8779133999</c:v>
                </c:pt>
                <c:pt idx="661">
                  <c:v>8779528655</c:v>
                </c:pt>
                <c:pt idx="662">
                  <c:v>8779923311</c:v>
                </c:pt>
                <c:pt idx="663">
                  <c:v>8780317967</c:v>
                </c:pt>
                <c:pt idx="664">
                  <c:v>8780712624</c:v>
                </c:pt>
                <c:pt idx="665">
                  <c:v>8781107280</c:v>
                </c:pt>
                <c:pt idx="666">
                  <c:v>8781501936</c:v>
                </c:pt>
                <c:pt idx="667">
                  <c:v>8781896592</c:v>
                </c:pt>
                <c:pt idx="668">
                  <c:v>8782291249</c:v>
                </c:pt>
                <c:pt idx="669">
                  <c:v>8782685905</c:v>
                </c:pt>
                <c:pt idx="670">
                  <c:v>8783080561</c:v>
                </c:pt>
                <c:pt idx="671">
                  <c:v>8783475217</c:v>
                </c:pt>
                <c:pt idx="672">
                  <c:v>8783869873</c:v>
                </c:pt>
                <c:pt idx="673">
                  <c:v>8784264530</c:v>
                </c:pt>
                <c:pt idx="674">
                  <c:v>8784659186</c:v>
                </c:pt>
                <c:pt idx="675">
                  <c:v>8785053842</c:v>
                </c:pt>
                <c:pt idx="676">
                  <c:v>8785448498</c:v>
                </c:pt>
                <c:pt idx="677">
                  <c:v>8785843155</c:v>
                </c:pt>
                <c:pt idx="678">
                  <c:v>8786237811</c:v>
                </c:pt>
                <c:pt idx="679">
                  <c:v>8786632467</c:v>
                </c:pt>
                <c:pt idx="680">
                  <c:v>8787027123</c:v>
                </c:pt>
                <c:pt idx="681">
                  <c:v>8787421780</c:v>
                </c:pt>
                <c:pt idx="682">
                  <c:v>8787816436</c:v>
                </c:pt>
                <c:pt idx="683">
                  <c:v>8788211092</c:v>
                </c:pt>
                <c:pt idx="684">
                  <c:v>8788605748</c:v>
                </c:pt>
                <c:pt idx="685">
                  <c:v>8789000404</c:v>
                </c:pt>
                <c:pt idx="686">
                  <c:v>8789395061</c:v>
                </c:pt>
                <c:pt idx="687">
                  <c:v>8789789717</c:v>
                </c:pt>
                <c:pt idx="688">
                  <c:v>8790184373</c:v>
                </c:pt>
                <c:pt idx="689">
                  <c:v>8790579029</c:v>
                </c:pt>
                <c:pt idx="690">
                  <c:v>8790973686</c:v>
                </c:pt>
                <c:pt idx="691">
                  <c:v>8791368342</c:v>
                </c:pt>
                <c:pt idx="692">
                  <c:v>8791762998</c:v>
                </c:pt>
                <c:pt idx="693">
                  <c:v>8792157654</c:v>
                </c:pt>
                <c:pt idx="694">
                  <c:v>8792552310</c:v>
                </c:pt>
                <c:pt idx="695">
                  <c:v>8792946967</c:v>
                </c:pt>
                <c:pt idx="696">
                  <c:v>8793341623</c:v>
                </c:pt>
                <c:pt idx="697">
                  <c:v>8793736279</c:v>
                </c:pt>
                <c:pt idx="698">
                  <c:v>8794130935</c:v>
                </c:pt>
                <c:pt idx="699">
                  <c:v>8794525592</c:v>
                </c:pt>
                <c:pt idx="700">
                  <c:v>8794920248</c:v>
                </c:pt>
                <c:pt idx="701">
                  <c:v>8795314904</c:v>
                </c:pt>
                <c:pt idx="702">
                  <c:v>8795709560</c:v>
                </c:pt>
                <c:pt idx="703">
                  <c:v>8796104216</c:v>
                </c:pt>
                <c:pt idx="704">
                  <c:v>8796498873</c:v>
                </c:pt>
                <c:pt idx="705">
                  <c:v>8796893529</c:v>
                </c:pt>
                <c:pt idx="706">
                  <c:v>8797288185</c:v>
                </c:pt>
                <c:pt idx="707">
                  <c:v>8797682841</c:v>
                </c:pt>
                <c:pt idx="708">
                  <c:v>8798077498</c:v>
                </c:pt>
                <c:pt idx="709">
                  <c:v>8798472154</c:v>
                </c:pt>
                <c:pt idx="710">
                  <c:v>8798866810</c:v>
                </c:pt>
                <c:pt idx="711">
                  <c:v>8799261466</c:v>
                </c:pt>
                <c:pt idx="712">
                  <c:v>8799656123</c:v>
                </c:pt>
                <c:pt idx="713">
                  <c:v>8800050779</c:v>
                </c:pt>
                <c:pt idx="714">
                  <c:v>8800445435</c:v>
                </c:pt>
                <c:pt idx="715">
                  <c:v>8800840091</c:v>
                </c:pt>
                <c:pt idx="716">
                  <c:v>8801234747</c:v>
                </c:pt>
                <c:pt idx="717">
                  <c:v>8801629404</c:v>
                </c:pt>
                <c:pt idx="718">
                  <c:v>8802024060</c:v>
                </c:pt>
                <c:pt idx="719">
                  <c:v>8802418716</c:v>
                </c:pt>
                <c:pt idx="720">
                  <c:v>8802813372</c:v>
                </c:pt>
                <c:pt idx="721">
                  <c:v>8803208029</c:v>
                </c:pt>
                <c:pt idx="722">
                  <c:v>8803602685</c:v>
                </c:pt>
                <c:pt idx="723">
                  <c:v>8803997341</c:v>
                </c:pt>
                <c:pt idx="724">
                  <c:v>8804391997</c:v>
                </c:pt>
                <c:pt idx="725">
                  <c:v>8804786653</c:v>
                </c:pt>
                <c:pt idx="726">
                  <c:v>8805181310</c:v>
                </c:pt>
                <c:pt idx="727">
                  <c:v>8805575966</c:v>
                </c:pt>
                <c:pt idx="728">
                  <c:v>8805970622</c:v>
                </c:pt>
                <c:pt idx="729">
                  <c:v>8806365278</c:v>
                </c:pt>
                <c:pt idx="730">
                  <c:v>8806759935</c:v>
                </c:pt>
                <c:pt idx="731">
                  <c:v>8807154591</c:v>
                </c:pt>
                <c:pt idx="732">
                  <c:v>8807549247</c:v>
                </c:pt>
                <c:pt idx="733">
                  <c:v>8807943903</c:v>
                </c:pt>
                <c:pt idx="734">
                  <c:v>8808338560</c:v>
                </c:pt>
                <c:pt idx="735">
                  <c:v>8808733216</c:v>
                </c:pt>
                <c:pt idx="736">
                  <c:v>8809127872</c:v>
                </c:pt>
                <c:pt idx="737">
                  <c:v>8809522528</c:v>
                </c:pt>
                <c:pt idx="738">
                  <c:v>8809917184</c:v>
                </c:pt>
                <c:pt idx="739">
                  <c:v>8810311841</c:v>
                </c:pt>
                <c:pt idx="740">
                  <c:v>8810706497</c:v>
                </c:pt>
                <c:pt idx="741">
                  <c:v>8811101153</c:v>
                </c:pt>
                <c:pt idx="742">
                  <c:v>8811495809</c:v>
                </c:pt>
                <c:pt idx="743">
                  <c:v>8811890466</c:v>
                </c:pt>
                <c:pt idx="744">
                  <c:v>8812285122</c:v>
                </c:pt>
                <c:pt idx="745">
                  <c:v>8812679778</c:v>
                </c:pt>
                <c:pt idx="746">
                  <c:v>8813074434</c:v>
                </c:pt>
                <c:pt idx="747">
                  <c:v>8813469090</c:v>
                </c:pt>
                <c:pt idx="748">
                  <c:v>8813863747</c:v>
                </c:pt>
                <c:pt idx="749">
                  <c:v>8814258403</c:v>
                </c:pt>
                <c:pt idx="750">
                  <c:v>8814653059</c:v>
                </c:pt>
                <c:pt idx="751">
                  <c:v>8815047715</c:v>
                </c:pt>
                <c:pt idx="752">
                  <c:v>8815442372</c:v>
                </c:pt>
                <c:pt idx="753">
                  <c:v>8815837028</c:v>
                </c:pt>
                <c:pt idx="754">
                  <c:v>8816231684</c:v>
                </c:pt>
                <c:pt idx="755">
                  <c:v>8816626340</c:v>
                </c:pt>
                <c:pt idx="756">
                  <c:v>8817020997</c:v>
                </c:pt>
                <c:pt idx="757">
                  <c:v>8817415653</c:v>
                </c:pt>
                <c:pt idx="758">
                  <c:v>8817810309</c:v>
                </c:pt>
                <c:pt idx="759">
                  <c:v>8818204965</c:v>
                </c:pt>
                <c:pt idx="760">
                  <c:v>8818599621</c:v>
                </c:pt>
                <c:pt idx="761">
                  <c:v>8818994278</c:v>
                </c:pt>
                <c:pt idx="762">
                  <c:v>8819388934</c:v>
                </c:pt>
                <c:pt idx="763">
                  <c:v>8819783590</c:v>
                </c:pt>
                <c:pt idx="764">
                  <c:v>8820178246</c:v>
                </c:pt>
                <c:pt idx="765">
                  <c:v>8820572903</c:v>
                </c:pt>
                <c:pt idx="766">
                  <c:v>8820967559</c:v>
                </c:pt>
                <c:pt idx="767">
                  <c:v>8821362215</c:v>
                </c:pt>
                <c:pt idx="768">
                  <c:v>8821756871</c:v>
                </c:pt>
                <c:pt idx="769">
                  <c:v>8822151527</c:v>
                </c:pt>
                <c:pt idx="770">
                  <c:v>8822546184</c:v>
                </c:pt>
                <c:pt idx="771">
                  <c:v>8822940840</c:v>
                </c:pt>
                <c:pt idx="772">
                  <c:v>8823335496</c:v>
                </c:pt>
                <c:pt idx="773">
                  <c:v>8823730152</c:v>
                </c:pt>
                <c:pt idx="774">
                  <c:v>8824124809</c:v>
                </c:pt>
                <c:pt idx="775">
                  <c:v>8824519465</c:v>
                </c:pt>
                <c:pt idx="776">
                  <c:v>8824914121</c:v>
                </c:pt>
                <c:pt idx="777">
                  <c:v>8825308777</c:v>
                </c:pt>
                <c:pt idx="778">
                  <c:v>8825703434</c:v>
                </c:pt>
                <c:pt idx="779">
                  <c:v>8826098090</c:v>
                </c:pt>
                <c:pt idx="780">
                  <c:v>8826492746</c:v>
                </c:pt>
                <c:pt idx="781">
                  <c:v>8826887402</c:v>
                </c:pt>
                <c:pt idx="782">
                  <c:v>8827282058</c:v>
                </c:pt>
                <c:pt idx="783">
                  <c:v>8827676715</c:v>
                </c:pt>
                <c:pt idx="784">
                  <c:v>8828071371</c:v>
                </c:pt>
                <c:pt idx="785">
                  <c:v>8828466027</c:v>
                </c:pt>
                <c:pt idx="786">
                  <c:v>8828860683</c:v>
                </c:pt>
                <c:pt idx="787">
                  <c:v>8829255340</c:v>
                </c:pt>
                <c:pt idx="788">
                  <c:v>8829649996</c:v>
                </c:pt>
                <c:pt idx="789">
                  <c:v>8830044652</c:v>
                </c:pt>
                <c:pt idx="790">
                  <c:v>8830439308</c:v>
                </c:pt>
                <c:pt idx="791">
                  <c:v>8830833964</c:v>
                </c:pt>
                <c:pt idx="792">
                  <c:v>8831228621</c:v>
                </c:pt>
                <c:pt idx="793">
                  <c:v>8831623277</c:v>
                </c:pt>
                <c:pt idx="794">
                  <c:v>8832017933</c:v>
                </c:pt>
                <c:pt idx="795">
                  <c:v>8832412589</c:v>
                </c:pt>
                <c:pt idx="796">
                  <c:v>8832807246</c:v>
                </c:pt>
                <c:pt idx="797">
                  <c:v>8833201902</c:v>
                </c:pt>
                <c:pt idx="798">
                  <c:v>8833596558</c:v>
                </c:pt>
                <c:pt idx="799">
                  <c:v>8833991214</c:v>
                </c:pt>
                <c:pt idx="800">
                  <c:v>8834385871</c:v>
                </c:pt>
                <c:pt idx="801">
                  <c:v>8834780527</c:v>
                </c:pt>
                <c:pt idx="802">
                  <c:v>8835175183</c:v>
                </c:pt>
                <c:pt idx="803">
                  <c:v>8835569839</c:v>
                </c:pt>
                <c:pt idx="804">
                  <c:v>8835964495</c:v>
                </c:pt>
                <c:pt idx="805">
                  <c:v>8836359152</c:v>
                </c:pt>
                <c:pt idx="806">
                  <c:v>8836753808</c:v>
                </c:pt>
                <c:pt idx="807">
                  <c:v>8837148464</c:v>
                </c:pt>
                <c:pt idx="808">
                  <c:v>8837543120</c:v>
                </c:pt>
                <c:pt idx="809">
                  <c:v>8837937777</c:v>
                </c:pt>
                <c:pt idx="810">
                  <c:v>8838332433</c:v>
                </c:pt>
                <c:pt idx="811">
                  <c:v>8838727089</c:v>
                </c:pt>
                <c:pt idx="812">
                  <c:v>8839121745</c:v>
                </c:pt>
                <c:pt idx="813">
                  <c:v>8839516401</c:v>
                </c:pt>
                <c:pt idx="814">
                  <c:v>8839911058</c:v>
                </c:pt>
                <c:pt idx="815">
                  <c:v>8840305714</c:v>
                </c:pt>
                <c:pt idx="816">
                  <c:v>8840700370</c:v>
                </c:pt>
                <c:pt idx="817">
                  <c:v>8841095026</c:v>
                </c:pt>
                <c:pt idx="818">
                  <c:v>8841489683</c:v>
                </c:pt>
                <c:pt idx="819">
                  <c:v>8841884339</c:v>
                </c:pt>
                <c:pt idx="820">
                  <c:v>8842278995</c:v>
                </c:pt>
                <c:pt idx="821">
                  <c:v>8842673651</c:v>
                </c:pt>
                <c:pt idx="822">
                  <c:v>8843068307</c:v>
                </c:pt>
                <c:pt idx="823">
                  <c:v>8843462964</c:v>
                </c:pt>
                <c:pt idx="824">
                  <c:v>8843857620</c:v>
                </c:pt>
                <c:pt idx="825">
                  <c:v>8844252276</c:v>
                </c:pt>
                <c:pt idx="826">
                  <c:v>8844646932</c:v>
                </c:pt>
                <c:pt idx="827">
                  <c:v>8845041589</c:v>
                </c:pt>
                <c:pt idx="828">
                  <c:v>8845436245</c:v>
                </c:pt>
                <c:pt idx="829">
                  <c:v>8845830901</c:v>
                </c:pt>
                <c:pt idx="830">
                  <c:v>8846225557</c:v>
                </c:pt>
                <c:pt idx="831">
                  <c:v>8846620214</c:v>
                </c:pt>
                <c:pt idx="832">
                  <c:v>8847014870</c:v>
                </c:pt>
                <c:pt idx="833">
                  <c:v>8847409526</c:v>
                </c:pt>
                <c:pt idx="834">
                  <c:v>8847804182</c:v>
                </c:pt>
                <c:pt idx="835">
                  <c:v>8848198838</c:v>
                </c:pt>
                <c:pt idx="836">
                  <c:v>8848593495</c:v>
                </c:pt>
                <c:pt idx="837">
                  <c:v>8848988151</c:v>
                </c:pt>
                <c:pt idx="838">
                  <c:v>8849382807</c:v>
                </c:pt>
                <c:pt idx="839">
                  <c:v>8849777463</c:v>
                </c:pt>
                <c:pt idx="840">
                  <c:v>8850172120</c:v>
                </c:pt>
                <c:pt idx="841">
                  <c:v>8850566776</c:v>
                </c:pt>
                <c:pt idx="842">
                  <c:v>8850961432</c:v>
                </c:pt>
                <c:pt idx="843">
                  <c:v>8851356088</c:v>
                </c:pt>
                <c:pt idx="844">
                  <c:v>8851750744</c:v>
                </c:pt>
                <c:pt idx="845">
                  <c:v>8852145401</c:v>
                </c:pt>
                <c:pt idx="846">
                  <c:v>8852540057</c:v>
                </c:pt>
                <c:pt idx="847">
                  <c:v>8852934713</c:v>
                </c:pt>
                <c:pt idx="848">
                  <c:v>8853329369</c:v>
                </c:pt>
                <c:pt idx="849">
                  <c:v>8853724026</c:v>
                </c:pt>
                <c:pt idx="850">
                  <c:v>8854118682</c:v>
                </c:pt>
                <c:pt idx="851">
                  <c:v>8854513338</c:v>
                </c:pt>
                <c:pt idx="852">
                  <c:v>8854907994</c:v>
                </c:pt>
                <c:pt idx="853">
                  <c:v>8855302651</c:v>
                </c:pt>
                <c:pt idx="854">
                  <c:v>8855697307</c:v>
                </c:pt>
                <c:pt idx="855">
                  <c:v>8856091963</c:v>
                </c:pt>
                <c:pt idx="856">
                  <c:v>8856486619</c:v>
                </c:pt>
                <c:pt idx="857">
                  <c:v>8856881275</c:v>
                </c:pt>
                <c:pt idx="858">
                  <c:v>8857275932</c:v>
                </c:pt>
                <c:pt idx="859">
                  <c:v>8857670588</c:v>
                </c:pt>
                <c:pt idx="860">
                  <c:v>8858065244</c:v>
                </c:pt>
                <c:pt idx="861">
                  <c:v>8858459900</c:v>
                </c:pt>
                <c:pt idx="862">
                  <c:v>8858854557</c:v>
                </c:pt>
                <c:pt idx="863">
                  <c:v>8859249213</c:v>
                </c:pt>
                <c:pt idx="864">
                  <c:v>8859643869</c:v>
                </c:pt>
                <c:pt idx="865">
                  <c:v>8860038525</c:v>
                </c:pt>
                <c:pt idx="866">
                  <c:v>8860433181</c:v>
                </c:pt>
                <c:pt idx="867">
                  <c:v>8860827838</c:v>
                </c:pt>
                <c:pt idx="868">
                  <c:v>8861222494</c:v>
                </c:pt>
                <c:pt idx="869">
                  <c:v>8861617150</c:v>
                </c:pt>
                <c:pt idx="870">
                  <c:v>8862011806</c:v>
                </c:pt>
                <c:pt idx="871">
                  <c:v>8862406463</c:v>
                </c:pt>
                <c:pt idx="872">
                  <c:v>8862801119</c:v>
                </c:pt>
                <c:pt idx="873">
                  <c:v>8863195775</c:v>
                </c:pt>
                <c:pt idx="874">
                  <c:v>8863590431</c:v>
                </c:pt>
                <c:pt idx="875">
                  <c:v>8863985088</c:v>
                </c:pt>
                <c:pt idx="876">
                  <c:v>8864379744</c:v>
                </c:pt>
                <c:pt idx="877">
                  <c:v>8864774400</c:v>
                </c:pt>
                <c:pt idx="878">
                  <c:v>8865169056</c:v>
                </c:pt>
                <c:pt idx="879">
                  <c:v>8865563712</c:v>
                </c:pt>
                <c:pt idx="880">
                  <c:v>8865958369</c:v>
                </c:pt>
                <c:pt idx="881">
                  <c:v>8866353025</c:v>
                </c:pt>
                <c:pt idx="882">
                  <c:v>8866747681</c:v>
                </c:pt>
                <c:pt idx="883">
                  <c:v>8867142337</c:v>
                </c:pt>
                <c:pt idx="884">
                  <c:v>8867536994</c:v>
                </c:pt>
                <c:pt idx="885">
                  <c:v>8867931650</c:v>
                </c:pt>
                <c:pt idx="886">
                  <c:v>8868326306</c:v>
                </c:pt>
                <c:pt idx="887">
                  <c:v>8868720962</c:v>
                </c:pt>
                <c:pt idx="888">
                  <c:v>8869115618</c:v>
                </c:pt>
                <c:pt idx="889">
                  <c:v>8869510275</c:v>
                </c:pt>
                <c:pt idx="890">
                  <c:v>8869904931</c:v>
                </c:pt>
                <c:pt idx="891">
                  <c:v>8870299587</c:v>
                </c:pt>
                <c:pt idx="892">
                  <c:v>8870694243</c:v>
                </c:pt>
                <c:pt idx="893">
                  <c:v>8871088900</c:v>
                </c:pt>
                <c:pt idx="894">
                  <c:v>8871483556</c:v>
                </c:pt>
                <c:pt idx="895">
                  <c:v>8871878212</c:v>
                </c:pt>
                <c:pt idx="896">
                  <c:v>8872272868</c:v>
                </c:pt>
                <c:pt idx="897">
                  <c:v>8872667525</c:v>
                </c:pt>
                <c:pt idx="898">
                  <c:v>8873062181</c:v>
                </c:pt>
                <c:pt idx="899">
                  <c:v>8873456837</c:v>
                </c:pt>
                <c:pt idx="900">
                  <c:v>8873851493</c:v>
                </c:pt>
                <c:pt idx="901">
                  <c:v>8874246149</c:v>
                </c:pt>
                <c:pt idx="902">
                  <c:v>8874640806</c:v>
                </c:pt>
                <c:pt idx="903">
                  <c:v>8875035462</c:v>
                </c:pt>
                <c:pt idx="904">
                  <c:v>8875430118</c:v>
                </c:pt>
                <c:pt idx="905">
                  <c:v>8875824774</c:v>
                </c:pt>
                <c:pt idx="906">
                  <c:v>8876219431</c:v>
                </c:pt>
                <c:pt idx="907">
                  <c:v>8876614087</c:v>
                </c:pt>
                <c:pt idx="908">
                  <c:v>8877008743</c:v>
                </c:pt>
                <c:pt idx="909">
                  <c:v>8877403399</c:v>
                </c:pt>
                <c:pt idx="910">
                  <c:v>8877798055</c:v>
                </c:pt>
                <c:pt idx="911">
                  <c:v>8878192712</c:v>
                </c:pt>
                <c:pt idx="912">
                  <c:v>8878587368</c:v>
                </c:pt>
                <c:pt idx="913">
                  <c:v>8878982024</c:v>
                </c:pt>
                <c:pt idx="914">
                  <c:v>8879376680</c:v>
                </c:pt>
                <c:pt idx="915">
                  <c:v>8879771337</c:v>
                </c:pt>
                <c:pt idx="916">
                  <c:v>8880165993</c:v>
                </c:pt>
                <c:pt idx="917">
                  <c:v>8880560649</c:v>
                </c:pt>
                <c:pt idx="918">
                  <c:v>8880955305</c:v>
                </c:pt>
                <c:pt idx="919">
                  <c:v>8881349961</c:v>
                </c:pt>
                <c:pt idx="920">
                  <c:v>8881744618</c:v>
                </c:pt>
                <c:pt idx="921">
                  <c:v>8882139274</c:v>
                </c:pt>
                <c:pt idx="922">
                  <c:v>8882533930</c:v>
                </c:pt>
                <c:pt idx="923">
                  <c:v>8882928586</c:v>
                </c:pt>
                <c:pt idx="924">
                  <c:v>8883323243</c:v>
                </c:pt>
                <c:pt idx="925">
                  <c:v>8883717899</c:v>
                </c:pt>
                <c:pt idx="926">
                  <c:v>8884112555</c:v>
                </c:pt>
                <c:pt idx="927">
                  <c:v>8884507211</c:v>
                </c:pt>
                <c:pt idx="928">
                  <c:v>8884901868</c:v>
                </c:pt>
                <c:pt idx="929">
                  <c:v>8885296524</c:v>
                </c:pt>
                <c:pt idx="930">
                  <c:v>8885691180</c:v>
                </c:pt>
                <c:pt idx="931">
                  <c:v>8886085836</c:v>
                </c:pt>
                <c:pt idx="932">
                  <c:v>8886480492</c:v>
                </c:pt>
                <c:pt idx="933">
                  <c:v>8886875149</c:v>
                </c:pt>
                <c:pt idx="934">
                  <c:v>8887269805</c:v>
                </c:pt>
                <c:pt idx="935">
                  <c:v>8887664461</c:v>
                </c:pt>
                <c:pt idx="936">
                  <c:v>8888059117</c:v>
                </c:pt>
                <c:pt idx="937">
                  <c:v>8888453774</c:v>
                </c:pt>
                <c:pt idx="938">
                  <c:v>8888848430</c:v>
                </c:pt>
                <c:pt idx="939">
                  <c:v>8889243086</c:v>
                </c:pt>
                <c:pt idx="940">
                  <c:v>8889637742</c:v>
                </c:pt>
                <c:pt idx="941">
                  <c:v>8890032398</c:v>
                </c:pt>
                <c:pt idx="942">
                  <c:v>8890427055</c:v>
                </c:pt>
                <c:pt idx="943">
                  <c:v>8890821711</c:v>
                </c:pt>
                <c:pt idx="944">
                  <c:v>8891216367</c:v>
                </c:pt>
                <c:pt idx="945">
                  <c:v>8891611023</c:v>
                </c:pt>
                <c:pt idx="946">
                  <c:v>8892005680</c:v>
                </c:pt>
                <c:pt idx="947">
                  <c:v>8892400336</c:v>
                </c:pt>
                <c:pt idx="948">
                  <c:v>8892794992</c:v>
                </c:pt>
                <c:pt idx="949">
                  <c:v>8893189648</c:v>
                </c:pt>
                <c:pt idx="950">
                  <c:v>8893584305</c:v>
                </c:pt>
                <c:pt idx="951">
                  <c:v>8893978961</c:v>
                </c:pt>
                <c:pt idx="952">
                  <c:v>8894373617</c:v>
                </c:pt>
                <c:pt idx="953">
                  <c:v>8894768273</c:v>
                </c:pt>
                <c:pt idx="954">
                  <c:v>8895162929</c:v>
                </c:pt>
                <c:pt idx="955">
                  <c:v>8895557586</c:v>
                </c:pt>
                <c:pt idx="956">
                  <c:v>8895952242</c:v>
                </c:pt>
                <c:pt idx="957">
                  <c:v>8896346898</c:v>
                </c:pt>
                <c:pt idx="958">
                  <c:v>8896741554</c:v>
                </c:pt>
                <c:pt idx="959">
                  <c:v>8897136211</c:v>
                </c:pt>
                <c:pt idx="960">
                  <c:v>8897530867</c:v>
                </c:pt>
                <c:pt idx="961">
                  <c:v>8897925523</c:v>
                </c:pt>
                <c:pt idx="962">
                  <c:v>8898320179</c:v>
                </c:pt>
                <c:pt idx="963">
                  <c:v>8898714835</c:v>
                </c:pt>
                <c:pt idx="964">
                  <c:v>8899109492</c:v>
                </c:pt>
                <c:pt idx="965">
                  <c:v>8899504148</c:v>
                </c:pt>
                <c:pt idx="966">
                  <c:v>8899898804</c:v>
                </c:pt>
                <c:pt idx="967">
                  <c:v>8900293460</c:v>
                </c:pt>
                <c:pt idx="968">
                  <c:v>8900688117</c:v>
                </c:pt>
                <c:pt idx="969">
                  <c:v>8901082773</c:v>
                </c:pt>
                <c:pt idx="970">
                  <c:v>8901477429</c:v>
                </c:pt>
                <c:pt idx="971">
                  <c:v>8901872085</c:v>
                </c:pt>
                <c:pt idx="972">
                  <c:v>8902266742</c:v>
                </c:pt>
                <c:pt idx="973">
                  <c:v>8902661398</c:v>
                </c:pt>
                <c:pt idx="974">
                  <c:v>8903056054</c:v>
                </c:pt>
                <c:pt idx="975">
                  <c:v>8903450710</c:v>
                </c:pt>
                <c:pt idx="976">
                  <c:v>8903845366</c:v>
                </c:pt>
                <c:pt idx="977">
                  <c:v>8904240023</c:v>
                </c:pt>
                <c:pt idx="978">
                  <c:v>8904634679</c:v>
                </c:pt>
                <c:pt idx="979">
                  <c:v>8905029335</c:v>
                </c:pt>
                <c:pt idx="980">
                  <c:v>8905423991</c:v>
                </c:pt>
                <c:pt idx="981">
                  <c:v>8905818648</c:v>
                </c:pt>
                <c:pt idx="982">
                  <c:v>8906213304</c:v>
                </c:pt>
                <c:pt idx="983">
                  <c:v>8906607960</c:v>
                </c:pt>
                <c:pt idx="984">
                  <c:v>8907002616</c:v>
                </c:pt>
                <c:pt idx="985">
                  <c:v>8907397272</c:v>
                </c:pt>
                <c:pt idx="986">
                  <c:v>8907791929</c:v>
                </c:pt>
                <c:pt idx="987">
                  <c:v>8908186585</c:v>
                </c:pt>
                <c:pt idx="988">
                  <c:v>8908581241</c:v>
                </c:pt>
                <c:pt idx="989">
                  <c:v>8908975897</c:v>
                </c:pt>
                <c:pt idx="990">
                  <c:v>8909370554</c:v>
                </c:pt>
                <c:pt idx="991">
                  <c:v>8909765210</c:v>
                </c:pt>
                <c:pt idx="992">
                  <c:v>8910159866</c:v>
                </c:pt>
                <c:pt idx="993">
                  <c:v>8910554522</c:v>
                </c:pt>
                <c:pt idx="994">
                  <c:v>8910949179</c:v>
                </c:pt>
                <c:pt idx="995">
                  <c:v>8911343835</c:v>
                </c:pt>
                <c:pt idx="996">
                  <c:v>8911738491</c:v>
                </c:pt>
                <c:pt idx="997">
                  <c:v>8912133147</c:v>
                </c:pt>
                <c:pt idx="998">
                  <c:v>8912527803</c:v>
                </c:pt>
                <c:pt idx="999">
                  <c:v>8912922460</c:v>
                </c:pt>
                <c:pt idx="1000">
                  <c:v>8913317116</c:v>
                </c:pt>
                <c:pt idx="1001">
                  <c:v>8913711772</c:v>
                </c:pt>
                <c:pt idx="1002">
                  <c:v>8914106428</c:v>
                </c:pt>
                <c:pt idx="1003">
                  <c:v>8914501085</c:v>
                </c:pt>
                <c:pt idx="1004">
                  <c:v>8914895741</c:v>
                </c:pt>
                <c:pt idx="1005">
                  <c:v>8915290397</c:v>
                </c:pt>
                <c:pt idx="1006">
                  <c:v>8915685053</c:v>
                </c:pt>
                <c:pt idx="1007">
                  <c:v>8916079709</c:v>
                </c:pt>
                <c:pt idx="1008">
                  <c:v>8916474366</c:v>
                </c:pt>
                <c:pt idx="1009">
                  <c:v>8916869022</c:v>
                </c:pt>
                <c:pt idx="1010">
                  <c:v>8917263678</c:v>
                </c:pt>
                <c:pt idx="1011">
                  <c:v>8917658334</c:v>
                </c:pt>
                <c:pt idx="1012">
                  <c:v>8918052991</c:v>
                </c:pt>
                <c:pt idx="1013">
                  <c:v>8918447647</c:v>
                </c:pt>
                <c:pt idx="1014">
                  <c:v>8918842303</c:v>
                </c:pt>
                <c:pt idx="1015">
                  <c:v>8919236959</c:v>
                </c:pt>
                <c:pt idx="1016">
                  <c:v>8919631616</c:v>
                </c:pt>
                <c:pt idx="1017">
                  <c:v>8920026272</c:v>
                </c:pt>
                <c:pt idx="1018">
                  <c:v>8920420928</c:v>
                </c:pt>
                <c:pt idx="1019">
                  <c:v>8920815584</c:v>
                </c:pt>
                <c:pt idx="1020">
                  <c:v>8921210240</c:v>
                </c:pt>
                <c:pt idx="1021">
                  <c:v>8921604897</c:v>
                </c:pt>
                <c:pt idx="1022">
                  <c:v>8921999553</c:v>
                </c:pt>
                <c:pt idx="1023">
                  <c:v>8922394209</c:v>
                </c:pt>
                <c:pt idx="1024">
                  <c:v>8922788865</c:v>
                </c:pt>
                <c:pt idx="1025">
                  <c:v>8923183522</c:v>
                </c:pt>
                <c:pt idx="1026">
                  <c:v>8923578178</c:v>
                </c:pt>
                <c:pt idx="1027">
                  <c:v>8923972834</c:v>
                </c:pt>
                <c:pt idx="1028">
                  <c:v>8924367490</c:v>
                </c:pt>
                <c:pt idx="1029">
                  <c:v>8924762146</c:v>
                </c:pt>
                <c:pt idx="1030">
                  <c:v>8925156803</c:v>
                </c:pt>
                <c:pt idx="1031">
                  <c:v>8925551459</c:v>
                </c:pt>
                <c:pt idx="1032">
                  <c:v>8925946115</c:v>
                </c:pt>
                <c:pt idx="1033">
                  <c:v>8926340771</c:v>
                </c:pt>
                <c:pt idx="1034">
                  <c:v>8926735428</c:v>
                </c:pt>
                <c:pt idx="1035">
                  <c:v>8927130084</c:v>
                </c:pt>
                <c:pt idx="1036">
                  <c:v>8927524740</c:v>
                </c:pt>
                <c:pt idx="1037">
                  <c:v>8927919396</c:v>
                </c:pt>
                <c:pt idx="1038">
                  <c:v>8928314052</c:v>
                </c:pt>
                <c:pt idx="1039">
                  <c:v>8928708709</c:v>
                </c:pt>
                <c:pt idx="1040">
                  <c:v>8929103365</c:v>
                </c:pt>
                <c:pt idx="1041">
                  <c:v>8929498021</c:v>
                </c:pt>
                <c:pt idx="1042">
                  <c:v>8929892677</c:v>
                </c:pt>
                <c:pt idx="1043">
                  <c:v>8930287334</c:v>
                </c:pt>
                <c:pt idx="1044">
                  <c:v>8930681990</c:v>
                </c:pt>
                <c:pt idx="1045">
                  <c:v>8931076646</c:v>
                </c:pt>
                <c:pt idx="1046">
                  <c:v>8931471302</c:v>
                </c:pt>
                <c:pt idx="1047">
                  <c:v>8931865959</c:v>
                </c:pt>
                <c:pt idx="1048">
                  <c:v>8932260615</c:v>
                </c:pt>
                <c:pt idx="1049">
                  <c:v>8932655271</c:v>
                </c:pt>
                <c:pt idx="1050">
                  <c:v>8933049927</c:v>
                </c:pt>
                <c:pt idx="1051">
                  <c:v>8933444583</c:v>
                </c:pt>
                <c:pt idx="1052">
                  <c:v>8933839240</c:v>
                </c:pt>
                <c:pt idx="1053">
                  <c:v>8934233896</c:v>
                </c:pt>
                <c:pt idx="1054">
                  <c:v>8934628552</c:v>
                </c:pt>
                <c:pt idx="1055">
                  <c:v>8935023208</c:v>
                </c:pt>
                <c:pt idx="1056">
                  <c:v>8935417865</c:v>
                </c:pt>
                <c:pt idx="1057">
                  <c:v>8935812521</c:v>
                </c:pt>
                <c:pt idx="1058">
                  <c:v>8936207177</c:v>
                </c:pt>
                <c:pt idx="1059">
                  <c:v>8936601833</c:v>
                </c:pt>
                <c:pt idx="1060">
                  <c:v>8936996489</c:v>
                </c:pt>
                <c:pt idx="1061">
                  <c:v>8937391146</c:v>
                </c:pt>
                <c:pt idx="1062">
                  <c:v>8937785802</c:v>
                </c:pt>
                <c:pt idx="1063">
                  <c:v>8938180458</c:v>
                </c:pt>
                <c:pt idx="1064">
                  <c:v>8938575114</c:v>
                </c:pt>
                <c:pt idx="1065">
                  <c:v>8938969771</c:v>
                </c:pt>
                <c:pt idx="1066">
                  <c:v>8939364427</c:v>
                </c:pt>
                <c:pt idx="1067">
                  <c:v>8939759083</c:v>
                </c:pt>
                <c:pt idx="1068">
                  <c:v>8940153739</c:v>
                </c:pt>
                <c:pt idx="1069">
                  <c:v>8940548396</c:v>
                </c:pt>
                <c:pt idx="1070">
                  <c:v>8940943052</c:v>
                </c:pt>
                <c:pt idx="1071">
                  <c:v>8941337708</c:v>
                </c:pt>
                <c:pt idx="1072">
                  <c:v>8941732364</c:v>
                </c:pt>
                <c:pt idx="1073">
                  <c:v>8942127020</c:v>
                </c:pt>
                <c:pt idx="1074">
                  <c:v>8942521677</c:v>
                </c:pt>
                <c:pt idx="1075">
                  <c:v>8942916333</c:v>
                </c:pt>
                <c:pt idx="1076">
                  <c:v>8943310989</c:v>
                </c:pt>
                <c:pt idx="1077">
                  <c:v>8943705645</c:v>
                </c:pt>
                <c:pt idx="1078">
                  <c:v>8944100302</c:v>
                </c:pt>
                <c:pt idx="1079">
                  <c:v>8944494958</c:v>
                </c:pt>
                <c:pt idx="1080">
                  <c:v>8944889614</c:v>
                </c:pt>
                <c:pt idx="1081">
                  <c:v>8945284270</c:v>
                </c:pt>
                <c:pt idx="1082">
                  <c:v>8945678926</c:v>
                </c:pt>
                <c:pt idx="1083">
                  <c:v>8946073583</c:v>
                </c:pt>
                <c:pt idx="1084">
                  <c:v>8946468239</c:v>
                </c:pt>
                <c:pt idx="1085">
                  <c:v>8946862895</c:v>
                </c:pt>
                <c:pt idx="1086">
                  <c:v>8947257551</c:v>
                </c:pt>
                <c:pt idx="1087">
                  <c:v>8947652208</c:v>
                </c:pt>
                <c:pt idx="1088">
                  <c:v>8948046864</c:v>
                </c:pt>
                <c:pt idx="1089">
                  <c:v>8948441520</c:v>
                </c:pt>
                <c:pt idx="1090">
                  <c:v>8948836176</c:v>
                </c:pt>
                <c:pt idx="1091">
                  <c:v>8949230833</c:v>
                </c:pt>
                <c:pt idx="1092">
                  <c:v>8949625489</c:v>
                </c:pt>
                <c:pt idx="1093">
                  <c:v>8950020145</c:v>
                </c:pt>
                <c:pt idx="1094">
                  <c:v>8950414801</c:v>
                </c:pt>
                <c:pt idx="1095">
                  <c:v>8950809457</c:v>
                </c:pt>
                <c:pt idx="1096">
                  <c:v>8951204114</c:v>
                </c:pt>
                <c:pt idx="1097">
                  <c:v>8951598770</c:v>
                </c:pt>
                <c:pt idx="1098">
                  <c:v>8951993426</c:v>
                </c:pt>
                <c:pt idx="1099">
                  <c:v>8952388082</c:v>
                </c:pt>
                <c:pt idx="1100">
                  <c:v>8952782739</c:v>
                </c:pt>
                <c:pt idx="1101">
                  <c:v>8953177395</c:v>
                </c:pt>
                <c:pt idx="1102">
                  <c:v>8953572051</c:v>
                </c:pt>
                <c:pt idx="1103">
                  <c:v>8953966707</c:v>
                </c:pt>
                <c:pt idx="1104">
                  <c:v>8954361363</c:v>
                </c:pt>
                <c:pt idx="1105">
                  <c:v>8954756020</c:v>
                </c:pt>
                <c:pt idx="1106">
                  <c:v>8955150676</c:v>
                </c:pt>
                <c:pt idx="1107">
                  <c:v>8955545332</c:v>
                </c:pt>
                <c:pt idx="1108">
                  <c:v>8955939988</c:v>
                </c:pt>
                <c:pt idx="1109">
                  <c:v>8956334645</c:v>
                </c:pt>
                <c:pt idx="1110">
                  <c:v>8956729301</c:v>
                </c:pt>
                <c:pt idx="1111">
                  <c:v>8957123957</c:v>
                </c:pt>
                <c:pt idx="1112">
                  <c:v>8957518613</c:v>
                </c:pt>
                <c:pt idx="1113">
                  <c:v>8957913270</c:v>
                </c:pt>
                <c:pt idx="1114">
                  <c:v>8958307926</c:v>
                </c:pt>
                <c:pt idx="1115">
                  <c:v>8958702582</c:v>
                </c:pt>
                <c:pt idx="1116">
                  <c:v>8959097238</c:v>
                </c:pt>
                <c:pt idx="1117">
                  <c:v>8959491894</c:v>
                </c:pt>
                <c:pt idx="1118">
                  <c:v>8959886551</c:v>
                </c:pt>
                <c:pt idx="1119">
                  <c:v>8960281207</c:v>
                </c:pt>
                <c:pt idx="1120">
                  <c:v>8960675863</c:v>
                </c:pt>
                <c:pt idx="1121">
                  <c:v>8961070519</c:v>
                </c:pt>
                <c:pt idx="1122">
                  <c:v>8961465176</c:v>
                </c:pt>
                <c:pt idx="1123">
                  <c:v>8961859832</c:v>
                </c:pt>
                <c:pt idx="1124">
                  <c:v>8962254488</c:v>
                </c:pt>
                <c:pt idx="1125">
                  <c:v>8962649144</c:v>
                </c:pt>
                <c:pt idx="1126">
                  <c:v>8963043800</c:v>
                </c:pt>
                <c:pt idx="1127">
                  <c:v>8963438457</c:v>
                </c:pt>
                <c:pt idx="1128">
                  <c:v>8963833113</c:v>
                </c:pt>
                <c:pt idx="1129">
                  <c:v>8964227769</c:v>
                </c:pt>
                <c:pt idx="1130">
                  <c:v>8964622425</c:v>
                </c:pt>
                <c:pt idx="1131">
                  <c:v>8965017082</c:v>
                </c:pt>
                <c:pt idx="1132">
                  <c:v>8965411738</c:v>
                </c:pt>
                <c:pt idx="1133">
                  <c:v>8965806394</c:v>
                </c:pt>
                <c:pt idx="1134">
                  <c:v>8966201050</c:v>
                </c:pt>
                <c:pt idx="1135">
                  <c:v>8966595707</c:v>
                </c:pt>
                <c:pt idx="1136">
                  <c:v>8966990363</c:v>
                </c:pt>
                <c:pt idx="1137">
                  <c:v>8967385019</c:v>
                </c:pt>
                <c:pt idx="1138">
                  <c:v>8967779675</c:v>
                </c:pt>
                <c:pt idx="1139">
                  <c:v>8968174331</c:v>
                </c:pt>
                <c:pt idx="1140">
                  <c:v>8968568988</c:v>
                </c:pt>
                <c:pt idx="1141">
                  <c:v>8968963644</c:v>
                </c:pt>
                <c:pt idx="1142">
                  <c:v>8969358300</c:v>
                </c:pt>
                <c:pt idx="1143">
                  <c:v>8969752956</c:v>
                </c:pt>
                <c:pt idx="1144">
                  <c:v>8970147613</c:v>
                </c:pt>
                <c:pt idx="1145">
                  <c:v>8970542269</c:v>
                </c:pt>
                <c:pt idx="1146">
                  <c:v>8970936925</c:v>
                </c:pt>
                <c:pt idx="1147">
                  <c:v>8971331581</c:v>
                </c:pt>
                <c:pt idx="1148">
                  <c:v>8971726237</c:v>
                </c:pt>
                <c:pt idx="1149">
                  <c:v>8972120894</c:v>
                </c:pt>
                <c:pt idx="1150">
                  <c:v>8972515550</c:v>
                </c:pt>
                <c:pt idx="1151">
                  <c:v>8972910206</c:v>
                </c:pt>
                <c:pt idx="1152">
                  <c:v>8973304862</c:v>
                </c:pt>
                <c:pt idx="1153">
                  <c:v>8973699519</c:v>
                </c:pt>
                <c:pt idx="1154">
                  <c:v>8974094175</c:v>
                </c:pt>
                <c:pt idx="1155">
                  <c:v>8974488831</c:v>
                </c:pt>
                <c:pt idx="1156">
                  <c:v>8974883487</c:v>
                </c:pt>
                <c:pt idx="1157">
                  <c:v>8975278143</c:v>
                </c:pt>
                <c:pt idx="1158">
                  <c:v>8975672800</c:v>
                </c:pt>
                <c:pt idx="1159">
                  <c:v>8976067456</c:v>
                </c:pt>
                <c:pt idx="1160">
                  <c:v>8976462112</c:v>
                </c:pt>
                <c:pt idx="1161">
                  <c:v>8976856768</c:v>
                </c:pt>
                <c:pt idx="1162">
                  <c:v>8977251425</c:v>
                </c:pt>
                <c:pt idx="1163">
                  <c:v>8977646081</c:v>
                </c:pt>
                <c:pt idx="1164">
                  <c:v>8978040737</c:v>
                </c:pt>
                <c:pt idx="1165">
                  <c:v>8978435393</c:v>
                </c:pt>
                <c:pt idx="1166">
                  <c:v>8978830050</c:v>
                </c:pt>
                <c:pt idx="1167">
                  <c:v>8979224706</c:v>
                </c:pt>
                <c:pt idx="1168">
                  <c:v>8979619362</c:v>
                </c:pt>
                <c:pt idx="1169">
                  <c:v>8980014018</c:v>
                </c:pt>
                <c:pt idx="1170">
                  <c:v>8980408674</c:v>
                </c:pt>
                <c:pt idx="1171">
                  <c:v>8980803331</c:v>
                </c:pt>
                <c:pt idx="1172">
                  <c:v>8981197987</c:v>
                </c:pt>
                <c:pt idx="1173">
                  <c:v>8981592643</c:v>
                </c:pt>
                <c:pt idx="1174">
                  <c:v>8981987299</c:v>
                </c:pt>
                <c:pt idx="1175">
                  <c:v>8982381956</c:v>
                </c:pt>
                <c:pt idx="1176">
                  <c:v>8982776612</c:v>
                </c:pt>
                <c:pt idx="1177">
                  <c:v>8983171268</c:v>
                </c:pt>
                <c:pt idx="1178">
                  <c:v>8983565924</c:v>
                </c:pt>
                <c:pt idx="1179">
                  <c:v>8983960580</c:v>
                </c:pt>
                <c:pt idx="1180">
                  <c:v>8984355237</c:v>
                </c:pt>
                <c:pt idx="1181">
                  <c:v>8984749893</c:v>
                </c:pt>
                <c:pt idx="1182">
                  <c:v>8985144549</c:v>
                </c:pt>
                <c:pt idx="1183">
                  <c:v>8985539205</c:v>
                </c:pt>
                <c:pt idx="1184">
                  <c:v>8985933862</c:v>
                </c:pt>
                <c:pt idx="1185">
                  <c:v>8986328518</c:v>
                </c:pt>
                <c:pt idx="1186">
                  <c:v>8986723174</c:v>
                </c:pt>
                <c:pt idx="1187">
                  <c:v>8987117830</c:v>
                </c:pt>
                <c:pt idx="1188">
                  <c:v>8987512487</c:v>
                </c:pt>
                <c:pt idx="1189">
                  <c:v>8987907143</c:v>
                </c:pt>
                <c:pt idx="1190">
                  <c:v>8988301799</c:v>
                </c:pt>
                <c:pt idx="1191">
                  <c:v>8988696455</c:v>
                </c:pt>
                <c:pt idx="1192">
                  <c:v>8989091111</c:v>
                </c:pt>
                <c:pt idx="1193">
                  <c:v>8989485768</c:v>
                </c:pt>
                <c:pt idx="1194">
                  <c:v>8989880424</c:v>
                </c:pt>
                <c:pt idx="1195">
                  <c:v>8990275080</c:v>
                </c:pt>
                <c:pt idx="1196">
                  <c:v>8990669736</c:v>
                </c:pt>
                <c:pt idx="1197">
                  <c:v>8991064393</c:v>
                </c:pt>
                <c:pt idx="1198">
                  <c:v>8991459049</c:v>
                </c:pt>
                <c:pt idx="1199">
                  <c:v>8991853705</c:v>
                </c:pt>
                <c:pt idx="1200">
                  <c:v>8992248361</c:v>
                </c:pt>
                <c:pt idx="1201">
                  <c:v>8992643017</c:v>
                </c:pt>
                <c:pt idx="1202">
                  <c:v>8993037674</c:v>
                </c:pt>
                <c:pt idx="1203">
                  <c:v>8993432330</c:v>
                </c:pt>
                <c:pt idx="1204">
                  <c:v>8993826986</c:v>
                </c:pt>
                <c:pt idx="1205">
                  <c:v>8994221642</c:v>
                </c:pt>
                <c:pt idx="1206">
                  <c:v>8994616299</c:v>
                </c:pt>
                <c:pt idx="1207">
                  <c:v>8995010955</c:v>
                </c:pt>
                <c:pt idx="1208">
                  <c:v>8995405611</c:v>
                </c:pt>
                <c:pt idx="1209">
                  <c:v>8995800267</c:v>
                </c:pt>
                <c:pt idx="1210">
                  <c:v>8996194924</c:v>
                </c:pt>
                <c:pt idx="1211">
                  <c:v>8996589580</c:v>
                </c:pt>
                <c:pt idx="1212">
                  <c:v>8996984236</c:v>
                </c:pt>
                <c:pt idx="1213">
                  <c:v>8997378892</c:v>
                </c:pt>
                <c:pt idx="1214">
                  <c:v>8997773548</c:v>
                </c:pt>
                <c:pt idx="1215">
                  <c:v>8998168205</c:v>
                </c:pt>
                <c:pt idx="1216">
                  <c:v>8998562861</c:v>
                </c:pt>
                <c:pt idx="1217">
                  <c:v>8998957517</c:v>
                </c:pt>
                <c:pt idx="1218">
                  <c:v>8999352173</c:v>
                </c:pt>
                <c:pt idx="1219">
                  <c:v>8999746830</c:v>
                </c:pt>
                <c:pt idx="1220">
                  <c:v>9000141486</c:v>
                </c:pt>
                <c:pt idx="1221">
                  <c:v>9000536142</c:v>
                </c:pt>
                <c:pt idx="1222">
                  <c:v>9000930798</c:v>
                </c:pt>
                <c:pt idx="1223">
                  <c:v>9001325454</c:v>
                </c:pt>
                <c:pt idx="1224">
                  <c:v>9001720111</c:v>
                </c:pt>
                <c:pt idx="1225">
                  <c:v>9002114767</c:v>
                </c:pt>
                <c:pt idx="1226">
                  <c:v>9002509423</c:v>
                </c:pt>
                <c:pt idx="1227">
                  <c:v>9002904079</c:v>
                </c:pt>
                <c:pt idx="1228">
                  <c:v>9003298736</c:v>
                </c:pt>
                <c:pt idx="1229">
                  <c:v>9003693392</c:v>
                </c:pt>
                <c:pt idx="1230">
                  <c:v>9004088048</c:v>
                </c:pt>
                <c:pt idx="1231">
                  <c:v>9004482704</c:v>
                </c:pt>
                <c:pt idx="1232">
                  <c:v>9004877361</c:v>
                </c:pt>
                <c:pt idx="1233">
                  <c:v>9005272017</c:v>
                </c:pt>
                <c:pt idx="1234">
                  <c:v>9005666673</c:v>
                </c:pt>
                <c:pt idx="1235">
                  <c:v>9006061329</c:v>
                </c:pt>
                <c:pt idx="1236">
                  <c:v>9006455985</c:v>
                </c:pt>
                <c:pt idx="1237">
                  <c:v>9006850642</c:v>
                </c:pt>
                <c:pt idx="1238">
                  <c:v>9007245298</c:v>
                </c:pt>
                <c:pt idx="1239">
                  <c:v>9007639954</c:v>
                </c:pt>
                <c:pt idx="1240">
                  <c:v>9008034610</c:v>
                </c:pt>
                <c:pt idx="1241">
                  <c:v>9008429267</c:v>
                </c:pt>
                <c:pt idx="1242">
                  <c:v>9008823923</c:v>
                </c:pt>
                <c:pt idx="1243">
                  <c:v>9009218579</c:v>
                </c:pt>
                <c:pt idx="1244">
                  <c:v>9009613235</c:v>
                </c:pt>
                <c:pt idx="1245">
                  <c:v>9010007891</c:v>
                </c:pt>
                <c:pt idx="1246">
                  <c:v>9010402548</c:v>
                </c:pt>
                <c:pt idx="1247">
                  <c:v>9010797204</c:v>
                </c:pt>
                <c:pt idx="1248">
                  <c:v>9011191860</c:v>
                </c:pt>
                <c:pt idx="1249">
                  <c:v>9011586516</c:v>
                </c:pt>
                <c:pt idx="1250">
                  <c:v>9011981173</c:v>
                </c:pt>
                <c:pt idx="1251">
                  <c:v>9012375829</c:v>
                </c:pt>
                <c:pt idx="1252">
                  <c:v>9012770485</c:v>
                </c:pt>
                <c:pt idx="1253">
                  <c:v>9013165141</c:v>
                </c:pt>
                <c:pt idx="1254">
                  <c:v>9013559798</c:v>
                </c:pt>
                <c:pt idx="1255">
                  <c:v>9013954454</c:v>
                </c:pt>
                <c:pt idx="1256">
                  <c:v>9014349110</c:v>
                </c:pt>
                <c:pt idx="1257">
                  <c:v>9014743766</c:v>
                </c:pt>
                <c:pt idx="1258">
                  <c:v>9015138422</c:v>
                </c:pt>
                <c:pt idx="1259">
                  <c:v>9015533079</c:v>
                </c:pt>
                <c:pt idx="1260">
                  <c:v>9015927735</c:v>
                </c:pt>
                <c:pt idx="1261">
                  <c:v>9016322391</c:v>
                </c:pt>
                <c:pt idx="1262">
                  <c:v>9016717047</c:v>
                </c:pt>
                <c:pt idx="1263">
                  <c:v>9017111704</c:v>
                </c:pt>
                <c:pt idx="1264">
                  <c:v>9017506360</c:v>
                </c:pt>
                <c:pt idx="1265">
                  <c:v>9017901016</c:v>
                </c:pt>
                <c:pt idx="1266">
                  <c:v>9018295672</c:v>
                </c:pt>
                <c:pt idx="1267">
                  <c:v>9018690328</c:v>
                </c:pt>
                <c:pt idx="1268">
                  <c:v>9019084985</c:v>
                </c:pt>
                <c:pt idx="1269">
                  <c:v>9019479641</c:v>
                </c:pt>
                <c:pt idx="1270">
                  <c:v>9019874297</c:v>
                </c:pt>
                <c:pt idx="1271">
                  <c:v>9020268953</c:v>
                </c:pt>
                <c:pt idx="1272">
                  <c:v>9020663610</c:v>
                </c:pt>
                <c:pt idx="1273">
                  <c:v>9021058266</c:v>
                </c:pt>
                <c:pt idx="1274">
                  <c:v>9021452922</c:v>
                </c:pt>
                <c:pt idx="1275">
                  <c:v>9021847578</c:v>
                </c:pt>
                <c:pt idx="1276">
                  <c:v>9022242234</c:v>
                </c:pt>
                <c:pt idx="1277">
                  <c:v>9022636891</c:v>
                </c:pt>
                <c:pt idx="1278">
                  <c:v>9023031547</c:v>
                </c:pt>
                <c:pt idx="1279">
                  <c:v>9023426203</c:v>
                </c:pt>
                <c:pt idx="1280">
                  <c:v>9023820859</c:v>
                </c:pt>
                <c:pt idx="1281">
                  <c:v>9024215516</c:v>
                </c:pt>
                <c:pt idx="1282">
                  <c:v>9024610172</c:v>
                </c:pt>
                <c:pt idx="1283">
                  <c:v>9025004828</c:v>
                </c:pt>
                <c:pt idx="1284">
                  <c:v>9025399484</c:v>
                </c:pt>
                <c:pt idx="1285">
                  <c:v>9025794141</c:v>
                </c:pt>
                <c:pt idx="1286">
                  <c:v>9026188797</c:v>
                </c:pt>
                <c:pt idx="1287">
                  <c:v>9026583453</c:v>
                </c:pt>
                <c:pt idx="1288">
                  <c:v>9026978109</c:v>
                </c:pt>
                <c:pt idx="1289">
                  <c:v>9027372765</c:v>
                </c:pt>
                <c:pt idx="1290">
                  <c:v>9027767422</c:v>
                </c:pt>
                <c:pt idx="1291">
                  <c:v>9028162078</c:v>
                </c:pt>
                <c:pt idx="1292">
                  <c:v>9028556734</c:v>
                </c:pt>
                <c:pt idx="1293">
                  <c:v>9028951390</c:v>
                </c:pt>
                <c:pt idx="1294">
                  <c:v>9029346047</c:v>
                </c:pt>
                <c:pt idx="1295">
                  <c:v>9029740703</c:v>
                </c:pt>
                <c:pt idx="1296">
                  <c:v>9030135359</c:v>
                </c:pt>
                <c:pt idx="1297">
                  <c:v>9030530015</c:v>
                </c:pt>
                <c:pt idx="1298">
                  <c:v>9030924671</c:v>
                </c:pt>
                <c:pt idx="1299">
                  <c:v>9031319328</c:v>
                </c:pt>
                <c:pt idx="1300">
                  <c:v>9031713984</c:v>
                </c:pt>
                <c:pt idx="1301">
                  <c:v>9032108640</c:v>
                </c:pt>
                <c:pt idx="1302">
                  <c:v>9032503296</c:v>
                </c:pt>
                <c:pt idx="1303">
                  <c:v>9032897953</c:v>
                </c:pt>
                <c:pt idx="1304">
                  <c:v>9033292609</c:v>
                </c:pt>
                <c:pt idx="1305">
                  <c:v>9033687265</c:v>
                </c:pt>
                <c:pt idx="1306">
                  <c:v>9034081921</c:v>
                </c:pt>
                <c:pt idx="1307">
                  <c:v>9034476578</c:v>
                </c:pt>
                <c:pt idx="1308">
                  <c:v>9034871234</c:v>
                </c:pt>
                <c:pt idx="1309">
                  <c:v>9035265890</c:v>
                </c:pt>
                <c:pt idx="1310">
                  <c:v>9035660546</c:v>
                </c:pt>
                <c:pt idx="1311">
                  <c:v>9036055202</c:v>
                </c:pt>
                <c:pt idx="1312">
                  <c:v>9036449859</c:v>
                </c:pt>
                <c:pt idx="1313">
                  <c:v>9036844515</c:v>
                </c:pt>
                <c:pt idx="1314">
                  <c:v>9037239171</c:v>
                </c:pt>
                <c:pt idx="1315">
                  <c:v>9037633827</c:v>
                </c:pt>
                <c:pt idx="1316">
                  <c:v>9038028484</c:v>
                </c:pt>
                <c:pt idx="1317">
                  <c:v>9038423140</c:v>
                </c:pt>
                <c:pt idx="1318">
                  <c:v>9038817796</c:v>
                </c:pt>
                <c:pt idx="1319">
                  <c:v>9039212452</c:v>
                </c:pt>
                <c:pt idx="1320">
                  <c:v>9039607108</c:v>
                </c:pt>
                <c:pt idx="1321">
                  <c:v>9040001765</c:v>
                </c:pt>
                <c:pt idx="1322">
                  <c:v>9040396421</c:v>
                </c:pt>
                <c:pt idx="1323">
                  <c:v>9040791077</c:v>
                </c:pt>
                <c:pt idx="1324">
                  <c:v>9041185733</c:v>
                </c:pt>
                <c:pt idx="1325">
                  <c:v>9041580390</c:v>
                </c:pt>
                <c:pt idx="1326">
                  <c:v>9041975046</c:v>
                </c:pt>
                <c:pt idx="1327">
                  <c:v>9042369702</c:v>
                </c:pt>
                <c:pt idx="1328">
                  <c:v>9042764358</c:v>
                </c:pt>
                <c:pt idx="1329">
                  <c:v>9043159015</c:v>
                </c:pt>
                <c:pt idx="1330">
                  <c:v>9043553671</c:v>
                </c:pt>
                <c:pt idx="1331">
                  <c:v>9043948327</c:v>
                </c:pt>
                <c:pt idx="1332">
                  <c:v>9044342983</c:v>
                </c:pt>
                <c:pt idx="1333">
                  <c:v>9044737639</c:v>
                </c:pt>
                <c:pt idx="1334">
                  <c:v>9045132296</c:v>
                </c:pt>
                <c:pt idx="1335">
                  <c:v>9045526952</c:v>
                </c:pt>
                <c:pt idx="1336">
                  <c:v>9045921608</c:v>
                </c:pt>
                <c:pt idx="1337">
                  <c:v>9046316264</c:v>
                </c:pt>
                <c:pt idx="1338">
                  <c:v>9046710921</c:v>
                </c:pt>
                <c:pt idx="1339">
                  <c:v>9047105577</c:v>
                </c:pt>
                <c:pt idx="1340">
                  <c:v>9047500233</c:v>
                </c:pt>
                <c:pt idx="1341">
                  <c:v>9047894889</c:v>
                </c:pt>
                <c:pt idx="1342">
                  <c:v>9048289545</c:v>
                </c:pt>
                <c:pt idx="1343">
                  <c:v>9048684202</c:v>
                </c:pt>
                <c:pt idx="1344">
                  <c:v>9049078858</c:v>
                </c:pt>
                <c:pt idx="1345">
                  <c:v>9049473514</c:v>
                </c:pt>
                <c:pt idx="1346">
                  <c:v>9049868170</c:v>
                </c:pt>
                <c:pt idx="1347">
                  <c:v>9050262827</c:v>
                </c:pt>
                <c:pt idx="1348">
                  <c:v>9050657483</c:v>
                </c:pt>
                <c:pt idx="1349">
                  <c:v>9051052139</c:v>
                </c:pt>
                <c:pt idx="1350">
                  <c:v>9051446795</c:v>
                </c:pt>
                <c:pt idx="1351">
                  <c:v>9051841452</c:v>
                </c:pt>
                <c:pt idx="1352">
                  <c:v>9052236108</c:v>
                </c:pt>
                <c:pt idx="1353">
                  <c:v>9052630764</c:v>
                </c:pt>
                <c:pt idx="1354">
                  <c:v>9053025420</c:v>
                </c:pt>
                <c:pt idx="1355">
                  <c:v>9053420076</c:v>
                </c:pt>
                <c:pt idx="1356">
                  <c:v>9053814733</c:v>
                </c:pt>
                <c:pt idx="1357">
                  <c:v>9054209389</c:v>
                </c:pt>
                <c:pt idx="1358">
                  <c:v>9054604045</c:v>
                </c:pt>
                <c:pt idx="1359">
                  <c:v>9054998701</c:v>
                </c:pt>
                <c:pt idx="1360">
                  <c:v>9055393358</c:v>
                </c:pt>
                <c:pt idx="1361">
                  <c:v>9055788014</c:v>
                </c:pt>
                <c:pt idx="1362">
                  <c:v>9056182670</c:v>
                </c:pt>
                <c:pt idx="1363">
                  <c:v>9056577326</c:v>
                </c:pt>
                <c:pt idx="1364">
                  <c:v>9056971982</c:v>
                </c:pt>
                <c:pt idx="1365">
                  <c:v>9057366639</c:v>
                </c:pt>
                <c:pt idx="1366">
                  <c:v>9057761295</c:v>
                </c:pt>
                <c:pt idx="1367">
                  <c:v>9058155951</c:v>
                </c:pt>
                <c:pt idx="1368">
                  <c:v>9058550607</c:v>
                </c:pt>
                <c:pt idx="1369">
                  <c:v>9058945264</c:v>
                </c:pt>
                <c:pt idx="1370">
                  <c:v>9059339920</c:v>
                </c:pt>
                <c:pt idx="1371">
                  <c:v>9059734576</c:v>
                </c:pt>
                <c:pt idx="1372">
                  <c:v>9060129232</c:v>
                </c:pt>
                <c:pt idx="1373">
                  <c:v>9060523888</c:v>
                </c:pt>
                <c:pt idx="1374">
                  <c:v>9060918545</c:v>
                </c:pt>
                <c:pt idx="1375">
                  <c:v>9061313201</c:v>
                </c:pt>
                <c:pt idx="1376">
                  <c:v>9061707857</c:v>
                </c:pt>
                <c:pt idx="1377">
                  <c:v>9062102513</c:v>
                </c:pt>
                <c:pt idx="1378">
                  <c:v>9062497170</c:v>
                </c:pt>
                <c:pt idx="1379">
                  <c:v>9062891826</c:v>
                </c:pt>
                <c:pt idx="1380">
                  <c:v>9063286482</c:v>
                </c:pt>
                <c:pt idx="1381">
                  <c:v>9063681138</c:v>
                </c:pt>
                <c:pt idx="1382">
                  <c:v>9064075795</c:v>
                </c:pt>
                <c:pt idx="1383">
                  <c:v>9064470451</c:v>
                </c:pt>
                <c:pt idx="1384">
                  <c:v>9064865107</c:v>
                </c:pt>
                <c:pt idx="1385">
                  <c:v>9065259763</c:v>
                </c:pt>
                <c:pt idx="1386">
                  <c:v>9065654419</c:v>
                </c:pt>
                <c:pt idx="1387">
                  <c:v>9066049076</c:v>
                </c:pt>
                <c:pt idx="1388">
                  <c:v>9066443732</c:v>
                </c:pt>
                <c:pt idx="1389">
                  <c:v>9066838388</c:v>
                </c:pt>
                <c:pt idx="1390">
                  <c:v>9067233044</c:v>
                </c:pt>
                <c:pt idx="1391">
                  <c:v>9067627701</c:v>
                </c:pt>
                <c:pt idx="1392">
                  <c:v>9068022357</c:v>
                </c:pt>
                <c:pt idx="1393">
                  <c:v>9068417013</c:v>
                </c:pt>
                <c:pt idx="1394">
                  <c:v>9068811669</c:v>
                </c:pt>
                <c:pt idx="1395">
                  <c:v>9069206325</c:v>
                </c:pt>
                <c:pt idx="1396">
                  <c:v>9069600982</c:v>
                </c:pt>
                <c:pt idx="1397">
                  <c:v>9069995638</c:v>
                </c:pt>
                <c:pt idx="1398">
                  <c:v>9070390294</c:v>
                </c:pt>
                <c:pt idx="1399">
                  <c:v>9070784950</c:v>
                </c:pt>
                <c:pt idx="1400">
                  <c:v>9071179607</c:v>
                </c:pt>
                <c:pt idx="1401">
                  <c:v>9071574263</c:v>
                </c:pt>
                <c:pt idx="1402">
                  <c:v>9071968919</c:v>
                </c:pt>
                <c:pt idx="1403">
                  <c:v>9072363575</c:v>
                </c:pt>
                <c:pt idx="1404">
                  <c:v>9072758232</c:v>
                </c:pt>
                <c:pt idx="1405">
                  <c:v>9073152888</c:v>
                </c:pt>
                <c:pt idx="1406">
                  <c:v>9073547544</c:v>
                </c:pt>
                <c:pt idx="1407">
                  <c:v>9073942200</c:v>
                </c:pt>
                <c:pt idx="1408">
                  <c:v>9074336856</c:v>
                </c:pt>
                <c:pt idx="1409">
                  <c:v>9074731513</c:v>
                </c:pt>
                <c:pt idx="1410">
                  <c:v>9075126169</c:v>
                </c:pt>
                <c:pt idx="1411">
                  <c:v>9075520825</c:v>
                </c:pt>
                <c:pt idx="1412">
                  <c:v>9075915481</c:v>
                </c:pt>
                <c:pt idx="1413">
                  <c:v>9076310138</c:v>
                </c:pt>
                <c:pt idx="1414">
                  <c:v>9076704794</c:v>
                </c:pt>
                <c:pt idx="1415">
                  <c:v>9077099450</c:v>
                </c:pt>
                <c:pt idx="1416">
                  <c:v>9077494106</c:v>
                </c:pt>
                <c:pt idx="1417">
                  <c:v>9077888762</c:v>
                </c:pt>
                <c:pt idx="1418">
                  <c:v>9078283419</c:v>
                </c:pt>
                <c:pt idx="1419">
                  <c:v>9078678075</c:v>
                </c:pt>
                <c:pt idx="1420">
                  <c:v>9079072731</c:v>
                </c:pt>
                <c:pt idx="1421">
                  <c:v>9079467387</c:v>
                </c:pt>
                <c:pt idx="1422">
                  <c:v>9079862044</c:v>
                </c:pt>
                <c:pt idx="1423">
                  <c:v>9080256700</c:v>
                </c:pt>
                <c:pt idx="1424">
                  <c:v>9080651356</c:v>
                </c:pt>
                <c:pt idx="1425">
                  <c:v>9081046012</c:v>
                </c:pt>
                <c:pt idx="1426">
                  <c:v>9081440669</c:v>
                </c:pt>
                <c:pt idx="1427">
                  <c:v>9081835325</c:v>
                </c:pt>
                <c:pt idx="1428">
                  <c:v>9082229981</c:v>
                </c:pt>
                <c:pt idx="1429">
                  <c:v>9082624637</c:v>
                </c:pt>
                <c:pt idx="1430">
                  <c:v>9083019293</c:v>
                </c:pt>
                <c:pt idx="1431">
                  <c:v>9083413950</c:v>
                </c:pt>
                <c:pt idx="1432">
                  <c:v>9083808606</c:v>
                </c:pt>
                <c:pt idx="1433">
                  <c:v>9084203262</c:v>
                </c:pt>
                <c:pt idx="1434">
                  <c:v>9084597918</c:v>
                </c:pt>
                <c:pt idx="1435">
                  <c:v>9084992575</c:v>
                </c:pt>
                <c:pt idx="1436">
                  <c:v>9085387231</c:v>
                </c:pt>
                <c:pt idx="1437">
                  <c:v>9085781887</c:v>
                </c:pt>
                <c:pt idx="1438">
                  <c:v>9086176543</c:v>
                </c:pt>
                <c:pt idx="1439">
                  <c:v>9086571199</c:v>
                </c:pt>
                <c:pt idx="1440">
                  <c:v>9086965856</c:v>
                </c:pt>
                <c:pt idx="1441">
                  <c:v>9087360512</c:v>
                </c:pt>
                <c:pt idx="1442">
                  <c:v>9087755168</c:v>
                </c:pt>
                <c:pt idx="1443">
                  <c:v>9088149824</c:v>
                </c:pt>
                <c:pt idx="1444">
                  <c:v>9088544481</c:v>
                </c:pt>
                <c:pt idx="1445">
                  <c:v>9088939137</c:v>
                </c:pt>
                <c:pt idx="1446">
                  <c:v>9089333793</c:v>
                </c:pt>
                <c:pt idx="1447">
                  <c:v>9089728449</c:v>
                </c:pt>
                <c:pt idx="1448">
                  <c:v>9090123106</c:v>
                </c:pt>
                <c:pt idx="1449">
                  <c:v>9090517762</c:v>
                </c:pt>
                <c:pt idx="1450">
                  <c:v>9090912418</c:v>
                </c:pt>
                <c:pt idx="1451">
                  <c:v>9091307074</c:v>
                </c:pt>
                <c:pt idx="1452">
                  <c:v>9091701730</c:v>
                </c:pt>
                <c:pt idx="1453">
                  <c:v>9092096387</c:v>
                </c:pt>
                <c:pt idx="1454">
                  <c:v>9092491043</c:v>
                </c:pt>
                <c:pt idx="1455">
                  <c:v>9092885699</c:v>
                </c:pt>
                <c:pt idx="1456">
                  <c:v>9093280355</c:v>
                </c:pt>
                <c:pt idx="1457">
                  <c:v>9093675012</c:v>
                </c:pt>
                <c:pt idx="1458">
                  <c:v>9094069668</c:v>
                </c:pt>
                <c:pt idx="1459">
                  <c:v>9094464324</c:v>
                </c:pt>
                <c:pt idx="1460">
                  <c:v>9094858980</c:v>
                </c:pt>
                <c:pt idx="1461">
                  <c:v>9095253636</c:v>
                </c:pt>
                <c:pt idx="1462">
                  <c:v>9095648293</c:v>
                </c:pt>
                <c:pt idx="1463">
                  <c:v>9096042949</c:v>
                </c:pt>
                <c:pt idx="1464">
                  <c:v>9096437605</c:v>
                </c:pt>
                <c:pt idx="1465">
                  <c:v>9096832261</c:v>
                </c:pt>
                <c:pt idx="1466">
                  <c:v>9097226918</c:v>
                </c:pt>
                <c:pt idx="1467">
                  <c:v>9097621574</c:v>
                </c:pt>
                <c:pt idx="1468">
                  <c:v>9098016230</c:v>
                </c:pt>
                <c:pt idx="1469">
                  <c:v>9098410886</c:v>
                </c:pt>
                <c:pt idx="1470">
                  <c:v>9098805543</c:v>
                </c:pt>
                <c:pt idx="1471">
                  <c:v>9099200199</c:v>
                </c:pt>
                <c:pt idx="1472">
                  <c:v>9099594855</c:v>
                </c:pt>
                <c:pt idx="1473">
                  <c:v>9099989511</c:v>
                </c:pt>
                <c:pt idx="1474">
                  <c:v>9100384167</c:v>
                </c:pt>
                <c:pt idx="1475">
                  <c:v>9100778824</c:v>
                </c:pt>
                <c:pt idx="1476">
                  <c:v>9101173480</c:v>
                </c:pt>
                <c:pt idx="1477">
                  <c:v>9101568136</c:v>
                </c:pt>
                <c:pt idx="1478">
                  <c:v>9101962792</c:v>
                </c:pt>
                <c:pt idx="1479">
                  <c:v>9102357449</c:v>
                </c:pt>
                <c:pt idx="1480">
                  <c:v>9102752105</c:v>
                </c:pt>
                <c:pt idx="1481">
                  <c:v>9103146761</c:v>
                </c:pt>
                <c:pt idx="1482">
                  <c:v>9103541417</c:v>
                </c:pt>
                <c:pt idx="1483">
                  <c:v>9103936073</c:v>
                </c:pt>
                <c:pt idx="1484">
                  <c:v>9104330730</c:v>
                </c:pt>
                <c:pt idx="1485">
                  <c:v>9104725386</c:v>
                </c:pt>
                <c:pt idx="1486">
                  <c:v>9105120042</c:v>
                </c:pt>
                <c:pt idx="1487">
                  <c:v>9105514698</c:v>
                </c:pt>
                <c:pt idx="1488">
                  <c:v>9105909355</c:v>
                </c:pt>
                <c:pt idx="1489">
                  <c:v>9106304011</c:v>
                </c:pt>
                <c:pt idx="1490">
                  <c:v>9106698667</c:v>
                </c:pt>
                <c:pt idx="1491">
                  <c:v>9107093323</c:v>
                </c:pt>
                <c:pt idx="1492">
                  <c:v>9107487979</c:v>
                </c:pt>
                <c:pt idx="1493">
                  <c:v>9107882636</c:v>
                </c:pt>
                <c:pt idx="1494">
                  <c:v>9108277292</c:v>
                </c:pt>
                <c:pt idx="1495">
                  <c:v>9108671948</c:v>
                </c:pt>
                <c:pt idx="1496">
                  <c:v>9109066604</c:v>
                </c:pt>
                <c:pt idx="1497">
                  <c:v>9109461261</c:v>
                </c:pt>
                <c:pt idx="1498">
                  <c:v>9109855917</c:v>
                </c:pt>
                <c:pt idx="1499">
                  <c:v>9110250573</c:v>
                </c:pt>
                <c:pt idx="1500">
                  <c:v>9110645229</c:v>
                </c:pt>
                <c:pt idx="1501">
                  <c:v>9111039886</c:v>
                </c:pt>
                <c:pt idx="1502">
                  <c:v>9111434542</c:v>
                </c:pt>
                <c:pt idx="1503">
                  <c:v>9111829198</c:v>
                </c:pt>
                <c:pt idx="1504">
                  <c:v>9112223854</c:v>
                </c:pt>
                <c:pt idx="1505">
                  <c:v>9112618510</c:v>
                </c:pt>
                <c:pt idx="1506">
                  <c:v>9113013167</c:v>
                </c:pt>
                <c:pt idx="1507">
                  <c:v>9113407823</c:v>
                </c:pt>
                <c:pt idx="1508">
                  <c:v>9113802479</c:v>
                </c:pt>
                <c:pt idx="1509">
                  <c:v>9114197135</c:v>
                </c:pt>
                <c:pt idx="1510">
                  <c:v>9114591792</c:v>
                </c:pt>
                <c:pt idx="1511">
                  <c:v>9114986448</c:v>
                </c:pt>
                <c:pt idx="1512">
                  <c:v>9115381104</c:v>
                </c:pt>
                <c:pt idx="1513">
                  <c:v>9115775760</c:v>
                </c:pt>
                <c:pt idx="1514">
                  <c:v>9116170416</c:v>
                </c:pt>
                <c:pt idx="1515">
                  <c:v>9116565073</c:v>
                </c:pt>
                <c:pt idx="1516">
                  <c:v>9116959729</c:v>
                </c:pt>
                <c:pt idx="1517">
                  <c:v>9117354385</c:v>
                </c:pt>
                <c:pt idx="1518">
                  <c:v>9117749041</c:v>
                </c:pt>
                <c:pt idx="1519">
                  <c:v>9118143698</c:v>
                </c:pt>
                <c:pt idx="1520">
                  <c:v>9118538354</c:v>
                </c:pt>
                <c:pt idx="1521">
                  <c:v>9118933010</c:v>
                </c:pt>
                <c:pt idx="1522">
                  <c:v>9119327666</c:v>
                </c:pt>
                <c:pt idx="1523">
                  <c:v>9119722323</c:v>
                </c:pt>
                <c:pt idx="1524">
                  <c:v>9120116979</c:v>
                </c:pt>
                <c:pt idx="1525">
                  <c:v>9120511635</c:v>
                </c:pt>
                <c:pt idx="1526">
                  <c:v>9120906291</c:v>
                </c:pt>
                <c:pt idx="1527">
                  <c:v>9121300947</c:v>
                </c:pt>
                <c:pt idx="1528">
                  <c:v>9121695604</c:v>
                </c:pt>
                <c:pt idx="1529">
                  <c:v>9122090260</c:v>
                </c:pt>
                <c:pt idx="1530">
                  <c:v>9122484916</c:v>
                </c:pt>
                <c:pt idx="1531">
                  <c:v>9122879572</c:v>
                </c:pt>
                <c:pt idx="1532">
                  <c:v>9123274229</c:v>
                </c:pt>
                <c:pt idx="1533">
                  <c:v>9123668885</c:v>
                </c:pt>
                <c:pt idx="1534">
                  <c:v>9124063541</c:v>
                </c:pt>
                <c:pt idx="1535">
                  <c:v>9124458197</c:v>
                </c:pt>
                <c:pt idx="1536">
                  <c:v>9124852853</c:v>
                </c:pt>
                <c:pt idx="1537">
                  <c:v>9125247510</c:v>
                </c:pt>
                <c:pt idx="1538">
                  <c:v>9125642166</c:v>
                </c:pt>
                <c:pt idx="1539">
                  <c:v>9126036822</c:v>
                </c:pt>
                <c:pt idx="1540">
                  <c:v>9126431478</c:v>
                </c:pt>
                <c:pt idx="1541">
                  <c:v>9126826135</c:v>
                </c:pt>
                <c:pt idx="1542">
                  <c:v>9127220791</c:v>
                </c:pt>
                <c:pt idx="1543">
                  <c:v>9127615447</c:v>
                </c:pt>
                <c:pt idx="1544">
                  <c:v>9128010103</c:v>
                </c:pt>
                <c:pt idx="1545">
                  <c:v>9128404760</c:v>
                </c:pt>
                <c:pt idx="1546">
                  <c:v>9128799416</c:v>
                </c:pt>
                <c:pt idx="1547">
                  <c:v>9129194072</c:v>
                </c:pt>
                <c:pt idx="1548">
                  <c:v>9129588728</c:v>
                </c:pt>
                <c:pt idx="1549">
                  <c:v>9129983384</c:v>
                </c:pt>
                <c:pt idx="1550">
                  <c:v>9130378041</c:v>
                </c:pt>
                <c:pt idx="1551">
                  <c:v>9130772697</c:v>
                </c:pt>
                <c:pt idx="1552">
                  <c:v>9131167353</c:v>
                </c:pt>
                <c:pt idx="1553">
                  <c:v>9131562009</c:v>
                </c:pt>
                <c:pt idx="1554">
                  <c:v>9131956666</c:v>
                </c:pt>
                <c:pt idx="1555">
                  <c:v>9132351322</c:v>
                </c:pt>
                <c:pt idx="1556">
                  <c:v>9132745978</c:v>
                </c:pt>
                <c:pt idx="1557">
                  <c:v>9133140634</c:v>
                </c:pt>
                <c:pt idx="1558">
                  <c:v>9133535290</c:v>
                </c:pt>
                <c:pt idx="1559">
                  <c:v>9133929947</c:v>
                </c:pt>
                <c:pt idx="1560">
                  <c:v>9134324603</c:v>
                </c:pt>
                <c:pt idx="1561">
                  <c:v>9134719259</c:v>
                </c:pt>
                <c:pt idx="1562">
                  <c:v>9135113915</c:v>
                </c:pt>
                <c:pt idx="1563">
                  <c:v>9135508572</c:v>
                </c:pt>
                <c:pt idx="1564">
                  <c:v>9135903228</c:v>
                </c:pt>
                <c:pt idx="1565">
                  <c:v>9136297884</c:v>
                </c:pt>
                <c:pt idx="1566">
                  <c:v>9136692540</c:v>
                </c:pt>
                <c:pt idx="1567">
                  <c:v>9137087197</c:v>
                </c:pt>
                <c:pt idx="1568">
                  <c:v>9137481853</c:v>
                </c:pt>
                <c:pt idx="1569">
                  <c:v>9137876509</c:v>
                </c:pt>
                <c:pt idx="1570">
                  <c:v>9138271165</c:v>
                </c:pt>
                <c:pt idx="1571">
                  <c:v>9138665821</c:v>
                </c:pt>
                <c:pt idx="1572">
                  <c:v>9139060478</c:v>
                </c:pt>
                <c:pt idx="1573">
                  <c:v>9139455134</c:v>
                </c:pt>
                <c:pt idx="1574">
                  <c:v>9139849790</c:v>
                </c:pt>
                <c:pt idx="1575">
                  <c:v>9140244446</c:v>
                </c:pt>
                <c:pt idx="1576">
                  <c:v>9140639103</c:v>
                </c:pt>
                <c:pt idx="1577">
                  <c:v>9141033759</c:v>
                </c:pt>
                <c:pt idx="1578">
                  <c:v>9141428415</c:v>
                </c:pt>
                <c:pt idx="1579">
                  <c:v>9141823071</c:v>
                </c:pt>
                <c:pt idx="1580">
                  <c:v>9142217727</c:v>
                </c:pt>
                <c:pt idx="1581">
                  <c:v>9142612384</c:v>
                </c:pt>
                <c:pt idx="1582">
                  <c:v>9143007040</c:v>
                </c:pt>
                <c:pt idx="1583">
                  <c:v>9143401696</c:v>
                </c:pt>
                <c:pt idx="1584">
                  <c:v>9143796352</c:v>
                </c:pt>
                <c:pt idx="1585">
                  <c:v>9144191009</c:v>
                </c:pt>
                <c:pt idx="1586">
                  <c:v>9144585665</c:v>
                </c:pt>
                <c:pt idx="1587">
                  <c:v>9144980321</c:v>
                </c:pt>
                <c:pt idx="1588">
                  <c:v>9145374977</c:v>
                </c:pt>
                <c:pt idx="1589">
                  <c:v>9145769634</c:v>
                </c:pt>
                <c:pt idx="1590">
                  <c:v>9146164290</c:v>
                </c:pt>
                <c:pt idx="1591">
                  <c:v>9146558946</c:v>
                </c:pt>
                <c:pt idx="1592">
                  <c:v>9146953602</c:v>
                </c:pt>
                <c:pt idx="1593">
                  <c:v>9147348258</c:v>
                </c:pt>
                <c:pt idx="1594">
                  <c:v>9147742915</c:v>
                </c:pt>
                <c:pt idx="1595">
                  <c:v>9148137571</c:v>
                </c:pt>
                <c:pt idx="1596">
                  <c:v>9148532227</c:v>
                </c:pt>
                <c:pt idx="1597">
                  <c:v>9148926883</c:v>
                </c:pt>
                <c:pt idx="1598">
                  <c:v>9149321540</c:v>
                </c:pt>
                <c:pt idx="1599">
                  <c:v>9149716196</c:v>
                </c:pt>
                <c:pt idx="1600">
                  <c:v>9150110852</c:v>
                </c:pt>
              </c:numCache>
            </c:numRef>
          </c:xVal>
          <c:yVal>
            <c:numRef>
              <c:f>Sheet2!$B$2:$B$1602</c:f>
              <c:numCache>
                <c:formatCode>General</c:formatCode>
                <c:ptCount val="1601"/>
                <c:pt idx="0">
                  <c:v>-0.45200000000000001</c:v>
                </c:pt>
                <c:pt idx="1">
                  <c:v>-0.41699999999999998</c:v>
                </c:pt>
                <c:pt idx="2">
                  <c:v>-0.42699999999999999</c:v>
                </c:pt>
                <c:pt idx="3">
                  <c:v>-0.42599999999999999</c:v>
                </c:pt>
                <c:pt idx="4">
                  <c:v>-0.443</c:v>
                </c:pt>
                <c:pt idx="5">
                  <c:v>-0.40500000000000003</c:v>
                </c:pt>
                <c:pt idx="6">
                  <c:v>-0.45100000000000001</c:v>
                </c:pt>
                <c:pt idx="7">
                  <c:v>-0.45200000000000001</c:v>
                </c:pt>
                <c:pt idx="8">
                  <c:v>-0.44800000000000001</c:v>
                </c:pt>
                <c:pt idx="9">
                  <c:v>-0.39500000000000002</c:v>
                </c:pt>
                <c:pt idx="10">
                  <c:v>-0.49199999999999999</c:v>
                </c:pt>
                <c:pt idx="11">
                  <c:v>-0.40600000000000003</c:v>
                </c:pt>
                <c:pt idx="12">
                  <c:v>-0.47399999999999998</c:v>
                </c:pt>
                <c:pt idx="13">
                  <c:v>-0.434</c:v>
                </c:pt>
                <c:pt idx="14">
                  <c:v>-0.435</c:v>
                </c:pt>
                <c:pt idx="15">
                  <c:v>-0.43099999999999999</c:v>
                </c:pt>
                <c:pt idx="16">
                  <c:v>-0.442</c:v>
                </c:pt>
                <c:pt idx="17">
                  <c:v>-0.375</c:v>
                </c:pt>
                <c:pt idx="18">
                  <c:v>-0.42499999999999999</c:v>
                </c:pt>
                <c:pt idx="19">
                  <c:v>-0.44800000000000001</c:v>
                </c:pt>
                <c:pt idx="20">
                  <c:v>-0.47899999999999998</c:v>
                </c:pt>
                <c:pt idx="21">
                  <c:v>-0.42</c:v>
                </c:pt>
                <c:pt idx="22">
                  <c:v>-0.41599999999999998</c:v>
                </c:pt>
                <c:pt idx="23">
                  <c:v>-0.45900000000000002</c:v>
                </c:pt>
                <c:pt idx="24">
                  <c:v>-0.45600000000000002</c:v>
                </c:pt>
                <c:pt idx="25">
                  <c:v>-0.45200000000000001</c:v>
                </c:pt>
                <c:pt idx="26">
                  <c:v>-0.44900000000000001</c:v>
                </c:pt>
                <c:pt idx="27">
                  <c:v>-0.432</c:v>
                </c:pt>
                <c:pt idx="28">
                  <c:v>-0.45900000000000002</c:v>
                </c:pt>
                <c:pt idx="29">
                  <c:v>-0.40899999999999997</c:v>
                </c:pt>
                <c:pt idx="30">
                  <c:v>-0.40600000000000003</c:v>
                </c:pt>
                <c:pt idx="31">
                  <c:v>-0.437</c:v>
                </c:pt>
                <c:pt idx="32">
                  <c:v>-0.46600000000000003</c:v>
                </c:pt>
                <c:pt idx="33">
                  <c:v>-0.47599999999999998</c:v>
                </c:pt>
                <c:pt idx="34">
                  <c:v>-0.38200000000000001</c:v>
                </c:pt>
                <c:pt idx="35">
                  <c:v>-0.40300000000000002</c:v>
                </c:pt>
                <c:pt idx="36">
                  <c:v>-0.39600000000000002</c:v>
                </c:pt>
                <c:pt idx="37">
                  <c:v>-0.42499999999999999</c:v>
                </c:pt>
                <c:pt idx="38">
                  <c:v>-0.46300000000000002</c:v>
                </c:pt>
                <c:pt idx="39">
                  <c:v>-0.502</c:v>
                </c:pt>
                <c:pt idx="40">
                  <c:v>-0.46600000000000003</c:v>
                </c:pt>
                <c:pt idx="41">
                  <c:v>-0.41599999999999998</c:v>
                </c:pt>
                <c:pt idx="42">
                  <c:v>-0.48</c:v>
                </c:pt>
                <c:pt idx="43">
                  <c:v>-0.441</c:v>
                </c:pt>
                <c:pt idx="44">
                  <c:v>-0.46500000000000002</c:v>
                </c:pt>
                <c:pt idx="45">
                  <c:v>-0.435</c:v>
                </c:pt>
                <c:pt idx="46">
                  <c:v>-0.441</c:v>
                </c:pt>
                <c:pt idx="47">
                  <c:v>-0.434</c:v>
                </c:pt>
                <c:pt idx="48">
                  <c:v>-0.442</c:v>
                </c:pt>
                <c:pt idx="49">
                  <c:v>-0.42199999999999999</c:v>
                </c:pt>
                <c:pt idx="50">
                  <c:v>-0.44</c:v>
                </c:pt>
                <c:pt idx="51">
                  <c:v>-0.42199999999999999</c:v>
                </c:pt>
                <c:pt idx="52">
                  <c:v>-0.379</c:v>
                </c:pt>
                <c:pt idx="53">
                  <c:v>-0.42299999999999999</c:v>
                </c:pt>
                <c:pt idx="54">
                  <c:v>-0.41</c:v>
                </c:pt>
                <c:pt idx="55">
                  <c:v>-0.41499999999999998</c:v>
                </c:pt>
                <c:pt idx="56">
                  <c:v>-0.42799999999999999</c:v>
                </c:pt>
                <c:pt idx="57">
                  <c:v>-0.41</c:v>
                </c:pt>
                <c:pt idx="58">
                  <c:v>-0.434</c:v>
                </c:pt>
                <c:pt idx="59">
                  <c:v>-0.40300000000000002</c:v>
                </c:pt>
                <c:pt idx="60">
                  <c:v>-0.38500000000000001</c:v>
                </c:pt>
                <c:pt idx="61">
                  <c:v>-0.42299999999999999</c:v>
                </c:pt>
                <c:pt idx="62">
                  <c:v>-0.40500000000000003</c:v>
                </c:pt>
                <c:pt idx="63">
                  <c:v>-0.44400000000000001</c:v>
                </c:pt>
                <c:pt idx="64">
                  <c:v>-0.42199999999999999</c:v>
                </c:pt>
                <c:pt idx="65">
                  <c:v>-0.44900000000000001</c:v>
                </c:pt>
                <c:pt idx="66">
                  <c:v>-0.42799999999999999</c:v>
                </c:pt>
                <c:pt idx="67">
                  <c:v>-0.441</c:v>
                </c:pt>
                <c:pt idx="68">
                  <c:v>-0.42799999999999999</c:v>
                </c:pt>
                <c:pt idx="69">
                  <c:v>-0.439</c:v>
                </c:pt>
                <c:pt idx="70">
                  <c:v>-0.48099999999999998</c:v>
                </c:pt>
                <c:pt idx="71">
                  <c:v>-0.442</c:v>
                </c:pt>
                <c:pt idx="72">
                  <c:v>-0.40899999999999997</c:v>
                </c:pt>
                <c:pt idx="73">
                  <c:v>-0.42199999999999999</c:v>
                </c:pt>
                <c:pt idx="74">
                  <c:v>-0.44700000000000001</c:v>
                </c:pt>
                <c:pt idx="75">
                  <c:v>-0.42</c:v>
                </c:pt>
                <c:pt idx="76">
                  <c:v>-0.42199999999999999</c:v>
                </c:pt>
                <c:pt idx="77">
                  <c:v>-0.40799999999999997</c:v>
                </c:pt>
                <c:pt idx="78">
                  <c:v>-0.41</c:v>
                </c:pt>
                <c:pt idx="79">
                  <c:v>-0.41699999999999998</c:v>
                </c:pt>
                <c:pt idx="80">
                  <c:v>-0.43099999999999999</c:v>
                </c:pt>
                <c:pt idx="81">
                  <c:v>-0.36599999999999999</c:v>
                </c:pt>
                <c:pt idx="82">
                  <c:v>-0.36499999999999999</c:v>
                </c:pt>
                <c:pt idx="83">
                  <c:v>-0.40899999999999997</c:v>
                </c:pt>
                <c:pt idx="84">
                  <c:v>-0.40300000000000002</c:v>
                </c:pt>
                <c:pt idx="85">
                  <c:v>-0.41299999999999998</c:v>
                </c:pt>
                <c:pt idx="86">
                  <c:v>-0.376</c:v>
                </c:pt>
                <c:pt idx="87">
                  <c:v>-0.44800000000000001</c:v>
                </c:pt>
                <c:pt idx="88">
                  <c:v>-0.38100000000000001</c:v>
                </c:pt>
                <c:pt idx="89">
                  <c:v>-0.432</c:v>
                </c:pt>
                <c:pt idx="90">
                  <c:v>-0.48099999999999998</c:v>
                </c:pt>
                <c:pt idx="91">
                  <c:v>-0.42199999999999999</c:v>
                </c:pt>
                <c:pt idx="92">
                  <c:v>-0.39</c:v>
                </c:pt>
                <c:pt idx="93">
                  <c:v>-0.44500000000000001</c:v>
                </c:pt>
                <c:pt idx="94">
                  <c:v>-0.41299999999999998</c:v>
                </c:pt>
                <c:pt idx="95">
                  <c:v>-0.39300000000000002</c:v>
                </c:pt>
                <c:pt idx="96">
                  <c:v>-0.40100000000000002</c:v>
                </c:pt>
                <c:pt idx="97">
                  <c:v>-0.42299999999999999</c:v>
                </c:pt>
                <c:pt idx="98">
                  <c:v>-0.45200000000000001</c:v>
                </c:pt>
                <c:pt idx="99">
                  <c:v>-0.38300000000000001</c:v>
                </c:pt>
                <c:pt idx="100">
                  <c:v>-0.40600000000000003</c:v>
                </c:pt>
                <c:pt idx="101">
                  <c:v>-0.40200000000000002</c:v>
                </c:pt>
                <c:pt idx="102">
                  <c:v>-0.443</c:v>
                </c:pt>
                <c:pt idx="103">
                  <c:v>-0.39800000000000002</c:v>
                </c:pt>
                <c:pt idx="104">
                  <c:v>-0.39400000000000002</c:v>
                </c:pt>
                <c:pt idx="105">
                  <c:v>-0.379</c:v>
                </c:pt>
                <c:pt idx="106">
                  <c:v>-0.40799999999999997</c:v>
                </c:pt>
                <c:pt idx="107">
                  <c:v>-0.44600000000000001</c:v>
                </c:pt>
                <c:pt idx="108">
                  <c:v>-0.40500000000000003</c:v>
                </c:pt>
                <c:pt idx="109">
                  <c:v>-0.38400000000000001</c:v>
                </c:pt>
                <c:pt idx="110">
                  <c:v>-0.35599999999999998</c:v>
                </c:pt>
                <c:pt idx="111">
                  <c:v>-0.41399999999999998</c:v>
                </c:pt>
                <c:pt idx="112">
                  <c:v>-0.379</c:v>
                </c:pt>
                <c:pt idx="113">
                  <c:v>-0.45700000000000002</c:v>
                </c:pt>
                <c:pt idx="114">
                  <c:v>-0.39800000000000002</c:v>
                </c:pt>
                <c:pt idx="115">
                  <c:v>-0.39</c:v>
                </c:pt>
                <c:pt idx="116">
                  <c:v>-0.41899999999999998</c:v>
                </c:pt>
                <c:pt idx="117">
                  <c:v>-0.41299999999999998</c:v>
                </c:pt>
                <c:pt idx="118">
                  <c:v>-0.374</c:v>
                </c:pt>
                <c:pt idx="119">
                  <c:v>-0.41699999999999998</c:v>
                </c:pt>
                <c:pt idx="120">
                  <c:v>-0.44700000000000001</c:v>
                </c:pt>
                <c:pt idx="121">
                  <c:v>-0.38200000000000001</c:v>
                </c:pt>
                <c:pt idx="122">
                  <c:v>-0.36599999999999999</c:v>
                </c:pt>
                <c:pt idx="123">
                  <c:v>-0.38900000000000001</c:v>
                </c:pt>
                <c:pt idx="124">
                  <c:v>-0.39700000000000002</c:v>
                </c:pt>
                <c:pt idx="125">
                  <c:v>-0.38300000000000001</c:v>
                </c:pt>
                <c:pt idx="126">
                  <c:v>-0.39</c:v>
                </c:pt>
                <c:pt idx="127">
                  <c:v>-0.41</c:v>
                </c:pt>
                <c:pt idx="128">
                  <c:v>-0.35199999999999998</c:v>
                </c:pt>
                <c:pt idx="129">
                  <c:v>-0.34200000000000003</c:v>
                </c:pt>
                <c:pt idx="130">
                  <c:v>-0.38500000000000001</c:v>
                </c:pt>
                <c:pt idx="131">
                  <c:v>-0.39500000000000002</c:v>
                </c:pt>
                <c:pt idx="132">
                  <c:v>-0.437</c:v>
                </c:pt>
                <c:pt idx="133">
                  <c:v>-0.377</c:v>
                </c:pt>
                <c:pt idx="134">
                  <c:v>-0.41</c:v>
                </c:pt>
                <c:pt idx="135">
                  <c:v>-0.42899999999999999</c:v>
                </c:pt>
                <c:pt idx="136">
                  <c:v>-0.32</c:v>
                </c:pt>
                <c:pt idx="137">
                  <c:v>-0.42299999999999999</c:v>
                </c:pt>
                <c:pt idx="138">
                  <c:v>-0.42299999999999999</c:v>
                </c:pt>
                <c:pt idx="139">
                  <c:v>-0.39100000000000001</c:v>
                </c:pt>
                <c:pt idx="140">
                  <c:v>-0.35299999999999998</c:v>
                </c:pt>
                <c:pt idx="141">
                  <c:v>-0.40699999999999997</c:v>
                </c:pt>
                <c:pt idx="142">
                  <c:v>-0.35699999999999998</c:v>
                </c:pt>
                <c:pt idx="143">
                  <c:v>-0.40899999999999997</c:v>
                </c:pt>
                <c:pt idx="144">
                  <c:v>-0.34499999999999997</c:v>
                </c:pt>
                <c:pt idx="145">
                  <c:v>-0.41199999999999998</c:v>
                </c:pt>
                <c:pt idx="146">
                  <c:v>-0.40799999999999997</c:v>
                </c:pt>
                <c:pt idx="147">
                  <c:v>-0.35899999999999999</c:v>
                </c:pt>
                <c:pt idx="148">
                  <c:v>-0.38400000000000001</c:v>
                </c:pt>
                <c:pt idx="149">
                  <c:v>-0.42099999999999999</c:v>
                </c:pt>
                <c:pt idx="150">
                  <c:v>-0.42799999999999999</c:v>
                </c:pt>
                <c:pt idx="151">
                  <c:v>-0.42499999999999999</c:v>
                </c:pt>
                <c:pt idx="152">
                  <c:v>-0.35</c:v>
                </c:pt>
                <c:pt idx="153">
                  <c:v>-0.36399999999999999</c:v>
                </c:pt>
                <c:pt idx="154">
                  <c:v>-0.39600000000000002</c:v>
                </c:pt>
                <c:pt idx="155">
                  <c:v>-0.40799999999999997</c:v>
                </c:pt>
                <c:pt idx="156">
                  <c:v>-0.40400000000000003</c:v>
                </c:pt>
                <c:pt idx="157">
                  <c:v>-0.42399999999999999</c:v>
                </c:pt>
                <c:pt idx="158">
                  <c:v>-0.372</c:v>
                </c:pt>
                <c:pt idx="159">
                  <c:v>-0.42799999999999999</c:v>
                </c:pt>
                <c:pt idx="160">
                  <c:v>-0.374</c:v>
                </c:pt>
                <c:pt idx="161">
                  <c:v>-0.41799999999999998</c:v>
                </c:pt>
                <c:pt idx="162">
                  <c:v>-0.374</c:v>
                </c:pt>
                <c:pt idx="163">
                  <c:v>-0.40200000000000002</c:v>
                </c:pt>
                <c:pt idx="164">
                  <c:v>-0.41</c:v>
                </c:pt>
                <c:pt idx="165">
                  <c:v>-0.372</c:v>
                </c:pt>
                <c:pt idx="166">
                  <c:v>-0.35599999999999998</c:v>
                </c:pt>
                <c:pt idx="167">
                  <c:v>-0.314</c:v>
                </c:pt>
                <c:pt idx="168">
                  <c:v>-0.35499999999999998</c:v>
                </c:pt>
                <c:pt idx="169">
                  <c:v>-0.33500000000000002</c:v>
                </c:pt>
                <c:pt idx="170">
                  <c:v>-0.38</c:v>
                </c:pt>
                <c:pt idx="171">
                  <c:v>-0.40100000000000002</c:v>
                </c:pt>
                <c:pt idx="172">
                  <c:v>-0.42699999999999999</c:v>
                </c:pt>
                <c:pt idx="173">
                  <c:v>-0.39600000000000002</c:v>
                </c:pt>
                <c:pt idx="174">
                  <c:v>-0.41699999999999998</c:v>
                </c:pt>
                <c:pt idx="175">
                  <c:v>-0.36499999999999999</c:v>
                </c:pt>
                <c:pt idx="176">
                  <c:v>-0.37</c:v>
                </c:pt>
                <c:pt idx="177">
                  <c:v>-0.34899999999999998</c:v>
                </c:pt>
                <c:pt idx="178">
                  <c:v>-0.435</c:v>
                </c:pt>
                <c:pt idx="179">
                  <c:v>-0.36699999999999999</c:v>
                </c:pt>
                <c:pt idx="180">
                  <c:v>-0.38800000000000001</c:v>
                </c:pt>
                <c:pt idx="181">
                  <c:v>-0.33700000000000002</c:v>
                </c:pt>
                <c:pt idx="182">
                  <c:v>-0.32</c:v>
                </c:pt>
                <c:pt idx="183">
                  <c:v>-0.36199999999999999</c:v>
                </c:pt>
                <c:pt idx="184">
                  <c:v>-0.29199999999999998</c:v>
                </c:pt>
                <c:pt idx="185">
                  <c:v>-0.38500000000000001</c:v>
                </c:pt>
                <c:pt idx="186">
                  <c:v>-0.39800000000000002</c:v>
                </c:pt>
                <c:pt idx="187">
                  <c:v>-0.34899999999999998</c:v>
                </c:pt>
                <c:pt idx="188">
                  <c:v>-0.38700000000000001</c:v>
                </c:pt>
                <c:pt idx="189">
                  <c:v>-0.36</c:v>
                </c:pt>
                <c:pt idx="190">
                  <c:v>-0.35799999999999998</c:v>
                </c:pt>
                <c:pt idx="191">
                  <c:v>-0.36</c:v>
                </c:pt>
                <c:pt idx="192">
                  <c:v>-0.38900000000000001</c:v>
                </c:pt>
                <c:pt idx="193">
                  <c:v>-0.39300000000000002</c:v>
                </c:pt>
                <c:pt idx="194">
                  <c:v>-0.37</c:v>
                </c:pt>
                <c:pt idx="195">
                  <c:v>-0.30199999999999999</c:v>
                </c:pt>
                <c:pt idx="196">
                  <c:v>-0.34899999999999998</c:v>
                </c:pt>
                <c:pt idx="197">
                  <c:v>-0.32400000000000001</c:v>
                </c:pt>
                <c:pt idx="198">
                  <c:v>-0.36899999999999999</c:v>
                </c:pt>
                <c:pt idx="199">
                  <c:v>-0.34300000000000003</c:v>
                </c:pt>
                <c:pt idx="200">
                  <c:v>-0.33400000000000002</c:v>
                </c:pt>
                <c:pt idx="201">
                  <c:v>-0.375</c:v>
                </c:pt>
                <c:pt idx="202">
                  <c:v>-0.39100000000000001</c:v>
                </c:pt>
                <c:pt idx="203">
                  <c:v>-0.34200000000000003</c:v>
                </c:pt>
                <c:pt idx="204">
                  <c:v>-0.34899999999999998</c:v>
                </c:pt>
                <c:pt idx="205">
                  <c:v>-0.35399999999999998</c:v>
                </c:pt>
                <c:pt idx="206">
                  <c:v>-0.35</c:v>
                </c:pt>
                <c:pt idx="207">
                  <c:v>-0.374</c:v>
                </c:pt>
                <c:pt idx="208">
                  <c:v>-0.41799999999999998</c:v>
                </c:pt>
                <c:pt idx="209">
                  <c:v>-0.372</c:v>
                </c:pt>
                <c:pt idx="210">
                  <c:v>-0.41</c:v>
                </c:pt>
                <c:pt idx="211">
                  <c:v>-0.29399999999999998</c:v>
                </c:pt>
                <c:pt idx="212">
                  <c:v>-0.313</c:v>
                </c:pt>
                <c:pt idx="213">
                  <c:v>-0.39</c:v>
                </c:pt>
                <c:pt idx="214">
                  <c:v>-0.34799999999999998</c:v>
                </c:pt>
                <c:pt idx="215">
                  <c:v>-0.40899999999999997</c:v>
                </c:pt>
                <c:pt idx="216">
                  <c:v>-0.39</c:v>
                </c:pt>
                <c:pt idx="217">
                  <c:v>-0.35899999999999999</c:v>
                </c:pt>
                <c:pt idx="218">
                  <c:v>-0.41399999999999998</c:v>
                </c:pt>
                <c:pt idx="219">
                  <c:v>-0.37</c:v>
                </c:pt>
                <c:pt idx="220">
                  <c:v>-0.379</c:v>
                </c:pt>
                <c:pt idx="221">
                  <c:v>-0.36899999999999999</c:v>
                </c:pt>
                <c:pt idx="222">
                  <c:v>-0.34200000000000003</c:v>
                </c:pt>
                <c:pt idx="223">
                  <c:v>-0.42099999999999999</c:v>
                </c:pt>
                <c:pt idx="224">
                  <c:v>-0.37</c:v>
                </c:pt>
                <c:pt idx="225">
                  <c:v>-0.3</c:v>
                </c:pt>
                <c:pt idx="226">
                  <c:v>-0.39300000000000002</c:v>
                </c:pt>
                <c:pt idx="227">
                  <c:v>-0.38500000000000001</c:v>
                </c:pt>
                <c:pt idx="228">
                  <c:v>-0.374</c:v>
                </c:pt>
                <c:pt idx="229">
                  <c:v>-0.30199999999999999</c:v>
                </c:pt>
                <c:pt idx="230">
                  <c:v>-0.36099999999999999</c:v>
                </c:pt>
                <c:pt idx="231">
                  <c:v>-0.379</c:v>
                </c:pt>
                <c:pt idx="232">
                  <c:v>-0.27700000000000002</c:v>
                </c:pt>
                <c:pt idx="233">
                  <c:v>-0.4</c:v>
                </c:pt>
                <c:pt idx="234">
                  <c:v>-0.28399999999999997</c:v>
                </c:pt>
                <c:pt idx="235">
                  <c:v>-0.34899999999999998</c:v>
                </c:pt>
                <c:pt idx="236">
                  <c:v>-0.375</c:v>
                </c:pt>
                <c:pt idx="237">
                  <c:v>-0.34200000000000003</c:v>
                </c:pt>
                <c:pt idx="238">
                  <c:v>-0.436</c:v>
                </c:pt>
                <c:pt idx="239">
                  <c:v>-0.375</c:v>
                </c:pt>
                <c:pt idx="240">
                  <c:v>-0.374</c:v>
                </c:pt>
                <c:pt idx="241">
                  <c:v>-0.255</c:v>
                </c:pt>
                <c:pt idx="242">
                  <c:v>-0.35799999999999998</c:v>
                </c:pt>
                <c:pt idx="243">
                  <c:v>-0.42499999999999999</c:v>
                </c:pt>
                <c:pt idx="244">
                  <c:v>-0.36</c:v>
                </c:pt>
                <c:pt idx="245">
                  <c:v>-0.32700000000000001</c:v>
                </c:pt>
                <c:pt idx="246">
                  <c:v>-0.34899999999999998</c:v>
                </c:pt>
                <c:pt idx="247">
                  <c:v>-0.32300000000000001</c:v>
                </c:pt>
                <c:pt idx="248">
                  <c:v>-0.34200000000000003</c:v>
                </c:pt>
                <c:pt idx="249">
                  <c:v>-0.39100000000000001</c:v>
                </c:pt>
                <c:pt idx="250">
                  <c:v>-0.35399999999999998</c:v>
                </c:pt>
                <c:pt idx="251">
                  <c:v>-0.373</c:v>
                </c:pt>
                <c:pt idx="252">
                  <c:v>-0.34799999999999998</c:v>
                </c:pt>
                <c:pt idx="253">
                  <c:v>-0.33400000000000002</c:v>
                </c:pt>
                <c:pt idx="254">
                  <c:v>-0.38200000000000001</c:v>
                </c:pt>
                <c:pt idx="255">
                  <c:v>-0.42299999999999999</c:v>
                </c:pt>
                <c:pt idx="256">
                  <c:v>-0.311</c:v>
                </c:pt>
                <c:pt idx="257">
                  <c:v>-0.35099999999999998</c:v>
                </c:pt>
                <c:pt idx="258">
                  <c:v>-0.379</c:v>
                </c:pt>
                <c:pt idx="259">
                  <c:v>-0.40500000000000003</c:v>
                </c:pt>
                <c:pt idx="260">
                  <c:v>-0.314</c:v>
                </c:pt>
                <c:pt idx="261">
                  <c:v>-0.317</c:v>
                </c:pt>
                <c:pt idx="262">
                  <c:v>-0.40400000000000003</c:v>
                </c:pt>
                <c:pt idx="263">
                  <c:v>-0.39800000000000002</c:v>
                </c:pt>
                <c:pt idx="264">
                  <c:v>-0.34300000000000003</c:v>
                </c:pt>
                <c:pt idx="265">
                  <c:v>-0.35799999999999998</c:v>
                </c:pt>
                <c:pt idx="266">
                  <c:v>-0.31900000000000001</c:v>
                </c:pt>
                <c:pt idx="267">
                  <c:v>-0.24099999999999999</c:v>
                </c:pt>
                <c:pt idx="268">
                  <c:v>-0.38600000000000001</c:v>
                </c:pt>
                <c:pt idx="269">
                  <c:v>-0.38200000000000001</c:v>
                </c:pt>
                <c:pt idx="270">
                  <c:v>-0.29099999999999998</c:v>
                </c:pt>
                <c:pt idx="271">
                  <c:v>-0.39600000000000002</c:v>
                </c:pt>
                <c:pt idx="272">
                  <c:v>-0.39500000000000002</c:v>
                </c:pt>
                <c:pt idx="273">
                  <c:v>-0.217</c:v>
                </c:pt>
                <c:pt idx="274">
                  <c:v>-0.29399999999999998</c:v>
                </c:pt>
                <c:pt idx="275">
                  <c:v>-0.32200000000000001</c:v>
                </c:pt>
                <c:pt idx="276">
                  <c:v>-0.34599999999999997</c:v>
                </c:pt>
                <c:pt idx="277">
                  <c:v>-0.36699999999999999</c:v>
                </c:pt>
                <c:pt idx="278">
                  <c:v>-0.36399999999999999</c:v>
                </c:pt>
                <c:pt idx="279">
                  <c:v>-0.38500000000000001</c:v>
                </c:pt>
                <c:pt idx="280">
                  <c:v>-0.34300000000000003</c:v>
                </c:pt>
                <c:pt idx="281">
                  <c:v>-0.19600000000000001</c:v>
                </c:pt>
                <c:pt idx="282">
                  <c:v>-0.30599999999999999</c:v>
                </c:pt>
                <c:pt idx="283">
                  <c:v>-0.38400000000000001</c:v>
                </c:pt>
                <c:pt idx="284">
                  <c:v>-0.27</c:v>
                </c:pt>
                <c:pt idx="285">
                  <c:v>-0.32600000000000001</c:v>
                </c:pt>
                <c:pt idx="286">
                  <c:v>-0.24399999999999999</c:v>
                </c:pt>
                <c:pt idx="287">
                  <c:v>-0.371</c:v>
                </c:pt>
                <c:pt idx="288">
                  <c:v>-0.32800000000000001</c:v>
                </c:pt>
                <c:pt idx="289">
                  <c:v>-0.28299999999999997</c:v>
                </c:pt>
                <c:pt idx="290">
                  <c:v>-0.32700000000000001</c:v>
                </c:pt>
                <c:pt idx="291">
                  <c:v>-0.34799999999999998</c:v>
                </c:pt>
                <c:pt idx="292">
                  <c:v>-0.36499999999999999</c:v>
                </c:pt>
                <c:pt idx="293">
                  <c:v>-0.30599999999999999</c:v>
                </c:pt>
                <c:pt idx="294">
                  <c:v>-0.29099999999999998</c:v>
                </c:pt>
                <c:pt idx="295">
                  <c:v>-0.29299999999999998</c:v>
                </c:pt>
                <c:pt idx="296">
                  <c:v>-0.42</c:v>
                </c:pt>
                <c:pt idx="297">
                  <c:v>-0.38700000000000001</c:v>
                </c:pt>
                <c:pt idx="298">
                  <c:v>-0.32500000000000001</c:v>
                </c:pt>
                <c:pt idx="299">
                  <c:v>-0.29899999999999999</c:v>
                </c:pt>
                <c:pt idx="300">
                  <c:v>-0.29199999999999998</c:v>
                </c:pt>
                <c:pt idx="301">
                  <c:v>-0.33900000000000002</c:v>
                </c:pt>
                <c:pt idx="302">
                  <c:v>-0.35799999999999998</c:v>
                </c:pt>
                <c:pt idx="303">
                  <c:v>-0.32500000000000001</c:v>
                </c:pt>
                <c:pt idx="304">
                  <c:v>-0.32900000000000001</c:v>
                </c:pt>
                <c:pt idx="305">
                  <c:v>-0.29399999999999998</c:v>
                </c:pt>
                <c:pt idx="306">
                  <c:v>-0.32</c:v>
                </c:pt>
                <c:pt idx="307">
                  <c:v>-0.32</c:v>
                </c:pt>
                <c:pt idx="308">
                  <c:v>-0.29099999999999998</c:v>
                </c:pt>
                <c:pt idx="309">
                  <c:v>-0.35199999999999998</c:v>
                </c:pt>
                <c:pt idx="310">
                  <c:v>-0.34699999999999998</c:v>
                </c:pt>
                <c:pt idx="311">
                  <c:v>-0.371</c:v>
                </c:pt>
                <c:pt idx="312">
                  <c:v>-0.25900000000000001</c:v>
                </c:pt>
                <c:pt idx="313">
                  <c:v>-0.39</c:v>
                </c:pt>
                <c:pt idx="314">
                  <c:v>-0.35699999999999998</c:v>
                </c:pt>
                <c:pt idx="315">
                  <c:v>-0.29699999999999999</c:v>
                </c:pt>
                <c:pt idx="316">
                  <c:v>-0.34200000000000003</c:v>
                </c:pt>
                <c:pt idx="317">
                  <c:v>-0.29299999999999998</c:v>
                </c:pt>
                <c:pt idx="318">
                  <c:v>-0.254</c:v>
                </c:pt>
                <c:pt idx="319">
                  <c:v>-0.26900000000000002</c:v>
                </c:pt>
                <c:pt idx="320">
                  <c:v>-0.34399999999999997</c:v>
                </c:pt>
                <c:pt idx="321">
                  <c:v>-0.30099999999999999</c:v>
                </c:pt>
                <c:pt idx="322">
                  <c:v>-0.29499999999999998</c:v>
                </c:pt>
                <c:pt idx="323">
                  <c:v>-0.307</c:v>
                </c:pt>
                <c:pt idx="324">
                  <c:v>-0.31</c:v>
                </c:pt>
                <c:pt idx="325">
                  <c:v>-0.317</c:v>
                </c:pt>
                <c:pt idx="326">
                  <c:v>-0.25900000000000001</c:v>
                </c:pt>
                <c:pt idx="327">
                  <c:v>-0.31900000000000001</c:v>
                </c:pt>
                <c:pt idx="328">
                  <c:v>-0.33400000000000002</c:v>
                </c:pt>
                <c:pt idx="329">
                  <c:v>-0.32</c:v>
                </c:pt>
                <c:pt idx="330">
                  <c:v>-0.32200000000000001</c:v>
                </c:pt>
                <c:pt idx="331">
                  <c:v>-0.32500000000000001</c:v>
                </c:pt>
                <c:pt idx="332">
                  <c:v>-0.27600000000000002</c:v>
                </c:pt>
                <c:pt idx="333">
                  <c:v>-0.28799999999999998</c:v>
                </c:pt>
                <c:pt idx="334">
                  <c:v>-0.32400000000000001</c:v>
                </c:pt>
                <c:pt idx="335">
                  <c:v>-0.30499999999999999</c:v>
                </c:pt>
                <c:pt idx="336">
                  <c:v>-0.28000000000000003</c:v>
                </c:pt>
                <c:pt idx="337">
                  <c:v>-0.28599999999999998</c:v>
                </c:pt>
                <c:pt idx="338">
                  <c:v>-0.314</c:v>
                </c:pt>
                <c:pt idx="339">
                  <c:v>-0.38800000000000001</c:v>
                </c:pt>
                <c:pt idx="340">
                  <c:v>-0.30499999999999999</c:v>
                </c:pt>
                <c:pt idx="341">
                  <c:v>-0.32700000000000001</c:v>
                </c:pt>
                <c:pt idx="342">
                  <c:v>-0.27300000000000002</c:v>
                </c:pt>
                <c:pt idx="343">
                  <c:v>-0.27100000000000002</c:v>
                </c:pt>
                <c:pt idx="344">
                  <c:v>-0.29399999999999998</c:v>
                </c:pt>
                <c:pt idx="345">
                  <c:v>-0.27900000000000003</c:v>
                </c:pt>
                <c:pt idx="346">
                  <c:v>-0.30199999999999999</c:v>
                </c:pt>
                <c:pt idx="347">
                  <c:v>-0.26200000000000001</c:v>
                </c:pt>
                <c:pt idx="348">
                  <c:v>-0.30099999999999999</c:v>
                </c:pt>
                <c:pt idx="349">
                  <c:v>-0.23</c:v>
                </c:pt>
                <c:pt idx="350">
                  <c:v>-0.187</c:v>
                </c:pt>
                <c:pt idx="351">
                  <c:v>-0.28899999999999998</c:v>
                </c:pt>
                <c:pt idx="352">
                  <c:v>-0.24399999999999999</c:v>
                </c:pt>
                <c:pt idx="353">
                  <c:v>-0.27100000000000002</c:v>
                </c:pt>
                <c:pt idx="354">
                  <c:v>-0.24199999999999999</c:v>
                </c:pt>
                <c:pt idx="355">
                  <c:v>-0.219</c:v>
                </c:pt>
                <c:pt idx="356">
                  <c:v>-0.28799999999999998</c:v>
                </c:pt>
                <c:pt idx="357">
                  <c:v>-0.27200000000000002</c:v>
                </c:pt>
                <c:pt idx="358">
                  <c:v>-0.26100000000000001</c:v>
                </c:pt>
                <c:pt idx="359">
                  <c:v>-0.34399999999999997</c:v>
                </c:pt>
                <c:pt idx="360">
                  <c:v>-0.29299999999999998</c:v>
                </c:pt>
                <c:pt idx="361">
                  <c:v>-0.255</c:v>
                </c:pt>
                <c:pt idx="362">
                  <c:v>-0.26900000000000002</c:v>
                </c:pt>
                <c:pt idx="363">
                  <c:v>-0.309</c:v>
                </c:pt>
                <c:pt idx="364">
                  <c:v>-0.28999999999999998</c:v>
                </c:pt>
                <c:pt idx="365">
                  <c:v>-0.30599999999999999</c:v>
                </c:pt>
                <c:pt idx="366">
                  <c:v>-0.32500000000000001</c:v>
                </c:pt>
                <c:pt idx="367">
                  <c:v>-0.33200000000000002</c:v>
                </c:pt>
                <c:pt idx="368">
                  <c:v>-0.22</c:v>
                </c:pt>
                <c:pt idx="369">
                  <c:v>-0.28599999999999998</c:v>
                </c:pt>
                <c:pt idx="370">
                  <c:v>-0.314</c:v>
                </c:pt>
                <c:pt idx="371">
                  <c:v>-0.24299999999999999</c:v>
                </c:pt>
                <c:pt idx="372">
                  <c:v>-0.245</c:v>
                </c:pt>
                <c:pt idx="373">
                  <c:v>-0.224</c:v>
                </c:pt>
                <c:pt idx="374">
                  <c:v>-0.26100000000000001</c:v>
                </c:pt>
                <c:pt idx="375">
                  <c:v>-0.316</c:v>
                </c:pt>
                <c:pt idx="376">
                  <c:v>-0.20300000000000001</c:v>
                </c:pt>
                <c:pt idx="377">
                  <c:v>-0.29699999999999999</c:v>
                </c:pt>
                <c:pt idx="378">
                  <c:v>-0.23200000000000001</c:v>
                </c:pt>
                <c:pt idx="379">
                  <c:v>-0.28100000000000003</c:v>
                </c:pt>
                <c:pt idx="380">
                  <c:v>-0.26300000000000001</c:v>
                </c:pt>
                <c:pt idx="381">
                  <c:v>-0.20399999999999999</c:v>
                </c:pt>
                <c:pt idx="382">
                  <c:v>-0.30099999999999999</c:v>
                </c:pt>
                <c:pt idx="383">
                  <c:v>-0.22500000000000001</c:v>
                </c:pt>
                <c:pt idx="384">
                  <c:v>-0.26800000000000002</c:v>
                </c:pt>
                <c:pt idx="385">
                  <c:v>-0.26600000000000001</c:v>
                </c:pt>
                <c:pt idx="386">
                  <c:v>-0.29399999999999998</c:v>
                </c:pt>
                <c:pt idx="387">
                  <c:v>-0.29399999999999998</c:v>
                </c:pt>
                <c:pt idx="388">
                  <c:v>-0.23200000000000001</c:v>
                </c:pt>
                <c:pt idx="389">
                  <c:v>-0.29099999999999998</c:v>
                </c:pt>
                <c:pt idx="390">
                  <c:v>-0.23400000000000001</c:v>
                </c:pt>
                <c:pt idx="391">
                  <c:v>-0.248</c:v>
                </c:pt>
                <c:pt idx="392">
                  <c:v>-0.307</c:v>
                </c:pt>
                <c:pt idx="393">
                  <c:v>-0.218</c:v>
                </c:pt>
                <c:pt idx="394">
                  <c:v>-0.28499999999999998</c:v>
                </c:pt>
                <c:pt idx="395">
                  <c:v>-0.29799999999999999</c:v>
                </c:pt>
                <c:pt idx="396">
                  <c:v>-0.189</c:v>
                </c:pt>
                <c:pt idx="397">
                  <c:v>-0.189</c:v>
                </c:pt>
                <c:pt idx="398">
                  <c:v>-0.218</c:v>
                </c:pt>
                <c:pt idx="399">
                  <c:v>-0.223</c:v>
                </c:pt>
                <c:pt idx="400">
                  <c:v>-0.32400000000000001</c:v>
                </c:pt>
                <c:pt idx="401">
                  <c:v>-0.22800000000000001</c:v>
                </c:pt>
                <c:pt idx="402">
                  <c:v>-0.28299999999999997</c:v>
                </c:pt>
                <c:pt idx="403">
                  <c:v>-0.26</c:v>
                </c:pt>
                <c:pt idx="404">
                  <c:v>-0.255</c:v>
                </c:pt>
                <c:pt idx="405">
                  <c:v>-0.253</c:v>
                </c:pt>
                <c:pt idx="406">
                  <c:v>-0.33500000000000002</c:v>
                </c:pt>
                <c:pt idx="407">
                  <c:v>-0.23</c:v>
                </c:pt>
                <c:pt idx="408">
                  <c:v>-0.28499999999999998</c:v>
                </c:pt>
                <c:pt idx="409">
                  <c:v>-0.23899999999999999</c:v>
                </c:pt>
                <c:pt idx="410">
                  <c:v>-0.253</c:v>
                </c:pt>
                <c:pt idx="411">
                  <c:v>-0.26500000000000001</c:v>
                </c:pt>
                <c:pt idx="412">
                  <c:v>-0.184</c:v>
                </c:pt>
                <c:pt idx="413">
                  <c:v>-0.28999999999999998</c:v>
                </c:pt>
                <c:pt idx="414">
                  <c:v>-0.188</c:v>
                </c:pt>
                <c:pt idx="415">
                  <c:v>-0.36799999999999999</c:v>
                </c:pt>
                <c:pt idx="416">
                  <c:v>-0.245</c:v>
                </c:pt>
                <c:pt idx="417">
                  <c:v>-0.28000000000000003</c:v>
                </c:pt>
                <c:pt idx="418">
                  <c:v>-0.26200000000000001</c:v>
                </c:pt>
                <c:pt idx="419">
                  <c:v>-0.218</c:v>
                </c:pt>
                <c:pt idx="420">
                  <c:v>-0.28499999999999998</c:v>
                </c:pt>
                <c:pt idx="421">
                  <c:v>-0.22</c:v>
                </c:pt>
                <c:pt idx="422">
                  <c:v>-0.246</c:v>
                </c:pt>
                <c:pt idx="423">
                  <c:v>-0.33600000000000002</c:v>
                </c:pt>
                <c:pt idx="424">
                  <c:v>-0.27500000000000002</c:v>
                </c:pt>
                <c:pt idx="425">
                  <c:v>-0.246</c:v>
                </c:pt>
                <c:pt idx="426">
                  <c:v>-0.17</c:v>
                </c:pt>
                <c:pt idx="427">
                  <c:v>-0.28000000000000003</c:v>
                </c:pt>
                <c:pt idx="428">
                  <c:v>-0.34100000000000003</c:v>
                </c:pt>
                <c:pt idx="429">
                  <c:v>-0.255</c:v>
                </c:pt>
                <c:pt idx="430">
                  <c:v>-0.39500000000000002</c:v>
                </c:pt>
                <c:pt idx="431">
                  <c:v>-0.52400000000000002</c:v>
                </c:pt>
                <c:pt idx="432">
                  <c:v>-0.64900000000000002</c:v>
                </c:pt>
                <c:pt idx="433">
                  <c:v>-0.83599999999999997</c:v>
                </c:pt>
                <c:pt idx="434">
                  <c:v>-0.84499999999999997</c:v>
                </c:pt>
                <c:pt idx="435">
                  <c:v>-0.60699999999999998</c:v>
                </c:pt>
                <c:pt idx="436">
                  <c:v>-0.504</c:v>
                </c:pt>
                <c:pt idx="437">
                  <c:v>-0.374</c:v>
                </c:pt>
                <c:pt idx="438">
                  <c:v>-0.30099999999999999</c:v>
                </c:pt>
                <c:pt idx="439">
                  <c:v>-0.26</c:v>
                </c:pt>
                <c:pt idx="440">
                  <c:v>-0.29599999999999999</c:v>
                </c:pt>
                <c:pt idx="441">
                  <c:v>-0.222</c:v>
                </c:pt>
                <c:pt idx="442">
                  <c:v>-0.22800000000000001</c:v>
                </c:pt>
                <c:pt idx="443">
                  <c:v>-0.25700000000000001</c:v>
                </c:pt>
                <c:pt idx="444">
                  <c:v>-0.25900000000000001</c:v>
                </c:pt>
                <c:pt idx="445">
                  <c:v>-0.23300000000000001</c:v>
                </c:pt>
                <c:pt idx="446">
                  <c:v>-0.246</c:v>
                </c:pt>
                <c:pt idx="447">
                  <c:v>-0.315</c:v>
                </c:pt>
                <c:pt idx="448">
                  <c:v>-0.26300000000000001</c:v>
                </c:pt>
                <c:pt idx="449">
                  <c:v>-0.21199999999999999</c:v>
                </c:pt>
                <c:pt idx="450">
                  <c:v>-0.23200000000000001</c:v>
                </c:pt>
                <c:pt idx="451">
                  <c:v>-0.26200000000000001</c:v>
                </c:pt>
                <c:pt idx="452">
                  <c:v>-0.26100000000000001</c:v>
                </c:pt>
                <c:pt idx="453">
                  <c:v>-0.14499999999999999</c:v>
                </c:pt>
                <c:pt idx="454">
                  <c:v>-0.191</c:v>
                </c:pt>
                <c:pt idx="455">
                  <c:v>-0.11700000000000001</c:v>
                </c:pt>
                <c:pt idx="456">
                  <c:v>-0.23100000000000001</c:v>
                </c:pt>
                <c:pt idx="457">
                  <c:v>-0.222</c:v>
                </c:pt>
                <c:pt idx="458">
                  <c:v>-0.16900000000000001</c:v>
                </c:pt>
                <c:pt idx="459">
                  <c:v>-0.16400000000000001</c:v>
                </c:pt>
                <c:pt idx="460">
                  <c:v>-0.215</c:v>
                </c:pt>
                <c:pt idx="461">
                  <c:v>-0.26100000000000001</c:v>
                </c:pt>
                <c:pt idx="462">
                  <c:v>-0.28399999999999997</c:v>
                </c:pt>
                <c:pt idx="463">
                  <c:v>-0.2</c:v>
                </c:pt>
                <c:pt idx="464">
                  <c:v>-0.17100000000000001</c:v>
                </c:pt>
                <c:pt idx="465">
                  <c:v>-0.22600000000000001</c:v>
                </c:pt>
                <c:pt idx="466">
                  <c:v>-0.222</c:v>
                </c:pt>
                <c:pt idx="467">
                  <c:v>-0.17100000000000001</c:v>
                </c:pt>
                <c:pt idx="468">
                  <c:v>-0.20399999999999999</c:v>
                </c:pt>
                <c:pt idx="469">
                  <c:v>-0.17599999999999999</c:v>
                </c:pt>
                <c:pt idx="470">
                  <c:v>-0.20599999999999999</c:v>
                </c:pt>
                <c:pt idx="471">
                  <c:v>-0.26900000000000002</c:v>
                </c:pt>
                <c:pt idx="472">
                  <c:v>-0.24399999999999999</c:v>
                </c:pt>
                <c:pt idx="473">
                  <c:v>-0.26400000000000001</c:v>
                </c:pt>
                <c:pt idx="474">
                  <c:v>-0.23799999999999999</c:v>
                </c:pt>
                <c:pt idx="475">
                  <c:v>-0.19500000000000001</c:v>
                </c:pt>
                <c:pt idx="476">
                  <c:v>-0.19500000000000001</c:v>
                </c:pt>
                <c:pt idx="477">
                  <c:v>-0.183</c:v>
                </c:pt>
                <c:pt idx="478">
                  <c:v>-0.22500000000000001</c:v>
                </c:pt>
                <c:pt idx="479">
                  <c:v>-0.151</c:v>
                </c:pt>
                <c:pt idx="480">
                  <c:v>-0.189</c:v>
                </c:pt>
                <c:pt idx="481">
                  <c:v>-0.16900000000000001</c:v>
                </c:pt>
                <c:pt idx="482">
                  <c:v>-0.17</c:v>
                </c:pt>
                <c:pt idx="483">
                  <c:v>-0.17100000000000001</c:v>
                </c:pt>
                <c:pt idx="484">
                  <c:v>-0.16900000000000001</c:v>
                </c:pt>
                <c:pt idx="485">
                  <c:v>-0.183</c:v>
                </c:pt>
                <c:pt idx="486">
                  <c:v>-0.25600000000000001</c:v>
                </c:pt>
                <c:pt idx="487">
                  <c:v>-0.187</c:v>
                </c:pt>
                <c:pt idx="488">
                  <c:v>-0.18099999999999999</c:v>
                </c:pt>
                <c:pt idx="489">
                  <c:v>-0.25</c:v>
                </c:pt>
                <c:pt idx="490">
                  <c:v>-0.12</c:v>
                </c:pt>
                <c:pt idx="491">
                  <c:v>-0.2</c:v>
                </c:pt>
                <c:pt idx="492">
                  <c:v>-0.20300000000000001</c:v>
                </c:pt>
                <c:pt idx="493">
                  <c:v>-0.17699999999999999</c:v>
                </c:pt>
                <c:pt idx="494">
                  <c:v>-0.14599999999999999</c:v>
                </c:pt>
                <c:pt idx="495">
                  <c:v>-0.17499999999999999</c:v>
                </c:pt>
                <c:pt idx="496">
                  <c:v>-0.20100000000000001</c:v>
                </c:pt>
                <c:pt idx="497">
                  <c:v>-0.188</c:v>
                </c:pt>
                <c:pt idx="498">
                  <c:v>-0.17799999999999999</c:v>
                </c:pt>
                <c:pt idx="499">
                  <c:v>-0.191</c:v>
                </c:pt>
                <c:pt idx="500">
                  <c:v>-0.19800000000000001</c:v>
                </c:pt>
                <c:pt idx="501">
                  <c:v>-0.19700000000000001</c:v>
                </c:pt>
                <c:pt idx="502">
                  <c:v>-0.183</c:v>
                </c:pt>
                <c:pt idx="503">
                  <c:v>-0.17699999999999999</c:v>
                </c:pt>
                <c:pt idx="504">
                  <c:v>-0.217</c:v>
                </c:pt>
                <c:pt idx="505">
                  <c:v>-0.13600000000000001</c:v>
                </c:pt>
                <c:pt idx="506">
                  <c:v>-0.20799999999999999</c:v>
                </c:pt>
                <c:pt idx="507">
                  <c:v>-0.19700000000000001</c:v>
                </c:pt>
                <c:pt idx="508">
                  <c:v>-0.152</c:v>
                </c:pt>
                <c:pt idx="509">
                  <c:v>-0.191</c:v>
                </c:pt>
                <c:pt idx="510">
                  <c:v>-0.16300000000000001</c:v>
                </c:pt>
                <c:pt idx="511">
                  <c:v>-0.17299999999999999</c:v>
                </c:pt>
                <c:pt idx="512">
                  <c:v>-0.157</c:v>
                </c:pt>
                <c:pt idx="513">
                  <c:v>-0.17899999999999999</c:v>
                </c:pt>
                <c:pt idx="514">
                  <c:v>-0.19400000000000001</c:v>
                </c:pt>
                <c:pt idx="515">
                  <c:v>-0.183</c:v>
                </c:pt>
                <c:pt idx="516">
                  <c:v>-0.188</c:v>
                </c:pt>
                <c:pt idx="517">
                  <c:v>-0.151</c:v>
                </c:pt>
                <c:pt idx="518">
                  <c:v>-0.17699999999999999</c:v>
                </c:pt>
                <c:pt idx="519">
                  <c:v>-0.13500000000000001</c:v>
                </c:pt>
                <c:pt idx="520">
                  <c:v>-0.22</c:v>
                </c:pt>
                <c:pt idx="521">
                  <c:v>-0.14000000000000001</c:v>
                </c:pt>
                <c:pt idx="522">
                  <c:v>-0.18099999999999999</c:v>
                </c:pt>
                <c:pt idx="523">
                  <c:v>-0.157</c:v>
                </c:pt>
                <c:pt idx="524">
                  <c:v>-0.152</c:v>
                </c:pt>
                <c:pt idx="525">
                  <c:v>-0.13700000000000001</c:v>
                </c:pt>
                <c:pt idx="526">
                  <c:v>-0.156</c:v>
                </c:pt>
                <c:pt idx="527">
                  <c:v>-0.16400000000000001</c:v>
                </c:pt>
                <c:pt idx="528">
                  <c:v>-0.223</c:v>
                </c:pt>
                <c:pt idx="529">
                  <c:v>-0.189</c:v>
                </c:pt>
                <c:pt idx="530">
                  <c:v>-0.16600000000000001</c:v>
                </c:pt>
                <c:pt idx="531">
                  <c:v>-0.17499999999999999</c:v>
                </c:pt>
                <c:pt idx="532">
                  <c:v>-0.14899999999999999</c:v>
                </c:pt>
                <c:pt idx="533">
                  <c:v>-0.16</c:v>
                </c:pt>
                <c:pt idx="534">
                  <c:v>-0.16900000000000001</c:v>
                </c:pt>
                <c:pt idx="535">
                  <c:v>-0.128</c:v>
                </c:pt>
                <c:pt idx="536">
                  <c:v>-0.15</c:v>
                </c:pt>
                <c:pt idx="537">
                  <c:v>-0.17699999999999999</c:v>
                </c:pt>
                <c:pt idx="538">
                  <c:v>-0.17899999999999999</c:v>
                </c:pt>
                <c:pt idx="539">
                  <c:v>-0.184</c:v>
                </c:pt>
                <c:pt idx="540">
                  <c:v>-0.18</c:v>
                </c:pt>
                <c:pt idx="541">
                  <c:v>-0.16700000000000001</c:v>
                </c:pt>
                <c:pt idx="542">
                  <c:v>-0.17199999999999999</c:v>
                </c:pt>
                <c:pt idx="543">
                  <c:v>-0.154</c:v>
                </c:pt>
                <c:pt idx="544">
                  <c:v>-0.121</c:v>
                </c:pt>
                <c:pt idx="545">
                  <c:v>-0.16200000000000001</c:v>
                </c:pt>
                <c:pt idx="546">
                  <c:v>-0.16200000000000001</c:v>
                </c:pt>
                <c:pt idx="547">
                  <c:v>-8.2000000000000003E-2</c:v>
                </c:pt>
                <c:pt idx="548">
                  <c:v>-0.153</c:v>
                </c:pt>
                <c:pt idx="549">
                  <c:v>-0.16600000000000001</c:v>
                </c:pt>
                <c:pt idx="550">
                  <c:v>-0.17499999999999999</c:v>
                </c:pt>
                <c:pt idx="551">
                  <c:v>-0.21</c:v>
                </c:pt>
                <c:pt idx="552">
                  <c:v>-0.104</c:v>
                </c:pt>
                <c:pt idx="553">
                  <c:v>-0.121</c:v>
                </c:pt>
                <c:pt idx="554">
                  <c:v>-0.18</c:v>
                </c:pt>
                <c:pt idx="555">
                  <c:v>-0.105</c:v>
                </c:pt>
                <c:pt idx="556">
                  <c:v>-0.17699999999999999</c:v>
                </c:pt>
                <c:pt idx="557">
                  <c:v>-0.15</c:v>
                </c:pt>
                <c:pt idx="558">
                  <c:v>-0.11700000000000001</c:v>
                </c:pt>
                <c:pt idx="559">
                  <c:v>-0.127</c:v>
                </c:pt>
                <c:pt idx="560">
                  <c:v>-0.14799999999999999</c:v>
                </c:pt>
                <c:pt idx="561">
                  <c:v>-0.11799999999999999</c:v>
                </c:pt>
                <c:pt idx="562">
                  <c:v>-0.182</c:v>
                </c:pt>
                <c:pt idx="563">
                  <c:v>-0.186</c:v>
                </c:pt>
                <c:pt idx="564">
                  <c:v>-0.16700000000000001</c:v>
                </c:pt>
                <c:pt idx="565">
                  <c:v>-0.152</c:v>
                </c:pt>
                <c:pt idx="566">
                  <c:v>-0.22600000000000001</c:v>
                </c:pt>
                <c:pt idx="567">
                  <c:v>-0.182</c:v>
                </c:pt>
                <c:pt idx="568">
                  <c:v>-0.21199999999999999</c:v>
                </c:pt>
                <c:pt idx="569">
                  <c:v>-0.19400000000000001</c:v>
                </c:pt>
                <c:pt idx="570">
                  <c:v>-0.20100000000000001</c:v>
                </c:pt>
                <c:pt idx="571">
                  <c:v>-0.27300000000000002</c:v>
                </c:pt>
                <c:pt idx="572">
                  <c:v>-0.29899999999999999</c:v>
                </c:pt>
                <c:pt idx="573">
                  <c:v>-0.376</c:v>
                </c:pt>
                <c:pt idx="574">
                  <c:v>-0.41199999999999998</c:v>
                </c:pt>
                <c:pt idx="575">
                  <c:v>-0.47</c:v>
                </c:pt>
                <c:pt idx="576">
                  <c:v>-0.66200000000000003</c:v>
                </c:pt>
                <c:pt idx="577">
                  <c:v>-0.85699999999999998</c:v>
                </c:pt>
                <c:pt idx="578">
                  <c:v>-1.278</c:v>
                </c:pt>
                <c:pt idx="579">
                  <c:v>-1.9950000000000001</c:v>
                </c:pt>
                <c:pt idx="580">
                  <c:v>-3.1219999999999999</c:v>
                </c:pt>
                <c:pt idx="581">
                  <c:v>-4.1740000000000004</c:v>
                </c:pt>
                <c:pt idx="582">
                  <c:v>-3.6930000000000001</c:v>
                </c:pt>
                <c:pt idx="583">
                  <c:v>-2.496</c:v>
                </c:pt>
                <c:pt idx="584">
                  <c:v>-1.615</c:v>
                </c:pt>
                <c:pt idx="585">
                  <c:v>-1.083</c:v>
                </c:pt>
                <c:pt idx="586">
                  <c:v>-0.83899999999999997</c:v>
                </c:pt>
                <c:pt idx="587">
                  <c:v>-0.63800000000000001</c:v>
                </c:pt>
                <c:pt idx="588">
                  <c:v>-0.53300000000000003</c:v>
                </c:pt>
                <c:pt idx="589">
                  <c:v>-0.34</c:v>
                </c:pt>
                <c:pt idx="590">
                  <c:v>-0.28999999999999998</c:v>
                </c:pt>
                <c:pt idx="591">
                  <c:v>-0.29599999999999999</c:v>
                </c:pt>
                <c:pt idx="592">
                  <c:v>-0.30299999999999999</c:v>
                </c:pt>
                <c:pt idx="593">
                  <c:v>-0.245</c:v>
                </c:pt>
                <c:pt idx="594">
                  <c:v>-0.186</c:v>
                </c:pt>
                <c:pt idx="595">
                  <c:v>-0.20899999999999999</c:v>
                </c:pt>
                <c:pt idx="596">
                  <c:v>-0.23499999999999999</c:v>
                </c:pt>
                <c:pt idx="597">
                  <c:v>-0.16300000000000001</c:v>
                </c:pt>
                <c:pt idx="598">
                  <c:v>-0.218</c:v>
                </c:pt>
                <c:pt idx="599">
                  <c:v>-0.187</c:v>
                </c:pt>
                <c:pt idx="600">
                  <c:v>-0.16</c:v>
                </c:pt>
                <c:pt idx="601">
                  <c:v>-0.16700000000000001</c:v>
                </c:pt>
                <c:pt idx="602">
                  <c:v>-0.191</c:v>
                </c:pt>
                <c:pt idx="603">
                  <c:v>-0.11600000000000001</c:v>
                </c:pt>
                <c:pt idx="604">
                  <c:v>-0.17399999999999999</c:v>
                </c:pt>
                <c:pt idx="605">
                  <c:v>-0.16600000000000001</c:v>
                </c:pt>
                <c:pt idx="606">
                  <c:v>-0.13400000000000001</c:v>
                </c:pt>
                <c:pt idx="607">
                  <c:v>-0.155</c:v>
                </c:pt>
                <c:pt idx="608">
                  <c:v>-0.14599999999999999</c:v>
                </c:pt>
                <c:pt idx="609">
                  <c:v>-0.105</c:v>
                </c:pt>
                <c:pt idx="610">
                  <c:v>-7.6999999999999999E-2</c:v>
                </c:pt>
                <c:pt idx="611">
                  <c:v>-0.108</c:v>
                </c:pt>
                <c:pt idx="612">
                  <c:v>-0.112</c:v>
                </c:pt>
                <c:pt idx="613">
                  <c:v>-8.3000000000000004E-2</c:v>
                </c:pt>
                <c:pt idx="614">
                  <c:v>-6.9000000000000006E-2</c:v>
                </c:pt>
                <c:pt idx="615">
                  <c:v>-7.8E-2</c:v>
                </c:pt>
                <c:pt idx="616">
                  <c:v>-0.105</c:v>
                </c:pt>
                <c:pt idx="617">
                  <c:v>-0.14799999999999999</c:v>
                </c:pt>
                <c:pt idx="618">
                  <c:v>-5.3999999999999999E-2</c:v>
                </c:pt>
                <c:pt idx="619">
                  <c:v>-8.2000000000000003E-2</c:v>
                </c:pt>
                <c:pt idx="620">
                  <c:v>-3.3000000000000002E-2</c:v>
                </c:pt>
                <c:pt idx="621">
                  <c:v>-6.0999999999999999E-2</c:v>
                </c:pt>
                <c:pt idx="622">
                  <c:v>-5.7000000000000002E-2</c:v>
                </c:pt>
                <c:pt idx="623">
                  <c:v>-0.124</c:v>
                </c:pt>
                <c:pt idx="624">
                  <c:v>-7.8E-2</c:v>
                </c:pt>
                <c:pt idx="625">
                  <c:v>-9.4E-2</c:v>
                </c:pt>
                <c:pt idx="626">
                  <c:v>-9.2999999999999999E-2</c:v>
                </c:pt>
                <c:pt idx="627">
                  <c:v>-0.11799999999999999</c:v>
                </c:pt>
                <c:pt idx="628">
                  <c:v>-8.5000000000000006E-2</c:v>
                </c:pt>
                <c:pt idx="629">
                  <c:v>-7.2999999999999995E-2</c:v>
                </c:pt>
                <c:pt idx="630">
                  <c:v>-0.05</c:v>
                </c:pt>
                <c:pt idx="631">
                  <c:v>-0.08</c:v>
                </c:pt>
                <c:pt idx="632">
                  <c:v>-9.1999999999999998E-2</c:v>
                </c:pt>
                <c:pt idx="633">
                  <c:v>-7.2999999999999995E-2</c:v>
                </c:pt>
                <c:pt idx="634">
                  <c:v>-8.8999999999999996E-2</c:v>
                </c:pt>
                <c:pt idx="635">
                  <c:v>-8.8999999999999996E-2</c:v>
                </c:pt>
                <c:pt idx="636">
                  <c:v>-5.3999999999999999E-2</c:v>
                </c:pt>
                <c:pt idx="637">
                  <c:v>-9.1999999999999998E-2</c:v>
                </c:pt>
                <c:pt idx="638">
                  <c:v>-0.06</c:v>
                </c:pt>
                <c:pt idx="639">
                  <c:v>-7.3999999999999996E-2</c:v>
                </c:pt>
                <c:pt idx="640">
                  <c:v>-0.10100000000000001</c:v>
                </c:pt>
                <c:pt idx="641">
                  <c:v>-6.9000000000000006E-2</c:v>
                </c:pt>
                <c:pt idx="642">
                  <c:v>-7.8E-2</c:v>
                </c:pt>
                <c:pt idx="643">
                  <c:v>-9.5000000000000001E-2</c:v>
                </c:pt>
                <c:pt idx="644">
                  <c:v>-5.3999999999999999E-2</c:v>
                </c:pt>
                <c:pt idx="645">
                  <c:v>-6.8000000000000005E-2</c:v>
                </c:pt>
                <c:pt idx="646">
                  <c:v>-0.1</c:v>
                </c:pt>
                <c:pt idx="647">
                  <c:v>-4.5999999999999999E-2</c:v>
                </c:pt>
                <c:pt idx="648">
                  <c:v>-0.1</c:v>
                </c:pt>
                <c:pt idx="649">
                  <c:v>-0.105</c:v>
                </c:pt>
                <c:pt idx="650">
                  <c:v>-8.6999999999999994E-2</c:v>
                </c:pt>
                <c:pt idx="651">
                  <c:v>-9.0999999999999998E-2</c:v>
                </c:pt>
                <c:pt idx="652">
                  <c:v>-0.104</c:v>
                </c:pt>
                <c:pt idx="653">
                  <c:v>-6.0999999999999999E-2</c:v>
                </c:pt>
                <c:pt idx="654">
                  <c:v>-0.02</c:v>
                </c:pt>
                <c:pt idx="655">
                  <c:v>-7.2999999999999995E-2</c:v>
                </c:pt>
                <c:pt idx="656">
                  <c:v>-7.1999999999999995E-2</c:v>
                </c:pt>
                <c:pt idx="657">
                  <c:v>-5.3999999999999999E-2</c:v>
                </c:pt>
                <c:pt idx="658">
                  <c:v>-4.4999999999999998E-2</c:v>
                </c:pt>
                <c:pt idx="659">
                  <c:v>-8.3000000000000004E-2</c:v>
                </c:pt>
                <c:pt idx="660">
                  <c:v>-4.4999999999999998E-2</c:v>
                </c:pt>
                <c:pt idx="661">
                  <c:v>-1.2E-2</c:v>
                </c:pt>
                <c:pt idx="662">
                  <c:v>-6.4000000000000001E-2</c:v>
                </c:pt>
                <c:pt idx="663">
                  <c:v>-4.7E-2</c:v>
                </c:pt>
                <c:pt idx="664">
                  <c:v>-0.05</c:v>
                </c:pt>
                <c:pt idx="665">
                  <c:v>-5.7000000000000002E-2</c:v>
                </c:pt>
                <c:pt idx="666">
                  <c:v>-6.8000000000000005E-2</c:v>
                </c:pt>
                <c:pt idx="667">
                  <c:v>-0.04</c:v>
                </c:pt>
                <c:pt idx="668">
                  <c:v>-7.1999999999999995E-2</c:v>
                </c:pt>
                <c:pt idx="669">
                  <c:v>-3.9E-2</c:v>
                </c:pt>
                <c:pt idx="670">
                  <c:v>-4.5999999999999999E-2</c:v>
                </c:pt>
                <c:pt idx="671">
                  <c:v>-3.3000000000000002E-2</c:v>
                </c:pt>
                <c:pt idx="672">
                  <c:v>-4.2000000000000003E-2</c:v>
                </c:pt>
                <c:pt idx="673">
                  <c:v>-4.4999999999999998E-2</c:v>
                </c:pt>
                <c:pt idx="674">
                  <c:v>-5.8999999999999997E-2</c:v>
                </c:pt>
                <c:pt idx="675">
                  <c:v>-4.8000000000000001E-2</c:v>
                </c:pt>
                <c:pt idx="676">
                  <c:v>-5.1999999999999998E-2</c:v>
                </c:pt>
                <c:pt idx="677">
                  <c:v>-3.1E-2</c:v>
                </c:pt>
                <c:pt idx="678">
                  <c:v>-1.4E-2</c:v>
                </c:pt>
                <c:pt idx="679">
                  <c:v>-2.5000000000000001E-2</c:v>
                </c:pt>
                <c:pt idx="680">
                  <c:v>-1.4999999999999999E-2</c:v>
                </c:pt>
                <c:pt idx="681">
                  <c:v>-6.0000000000000001E-3</c:v>
                </c:pt>
                <c:pt idx="682">
                  <c:v>-3.3000000000000002E-2</c:v>
                </c:pt>
                <c:pt idx="683">
                  <c:v>-4.1000000000000002E-2</c:v>
                </c:pt>
                <c:pt idx="684">
                  <c:v>-2.1999999999999999E-2</c:v>
                </c:pt>
                <c:pt idx="685">
                  <c:v>-3.1E-2</c:v>
                </c:pt>
                <c:pt idx="686">
                  <c:v>-0.03</c:v>
                </c:pt>
                <c:pt idx="687">
                  <c:v>-3.6999999999999998E-2</c:v>
                </c:pt>
                <c:pt idx="688">
                  <c:v>-5.2999999999999999E-2</c:v>
                </c:pt>
                <c:pt idx="689">
                  <c:v>-5.6000000000000001E-2</c:v>
                </c:pt>
                <c:pt idx="690">
                  <c:v>-4.4999999999999998E-2</c:v>
                </c:pt>
                <c:pt idx="691">
                  <c:v>-8.9999999999999993E-3</c:v>
                </c:pt>
                <c:pt idx="692">
                  <c:v>-2E-3</c:v>
                </c:pt>
                <c:pt idx="693">
                  <c:v>-1.4E-2</c:v>
                </c:pt>
                <c:pt idx="694">
                  <c:v>-6.0000000000000001E-3</c:v>
                </c:pt>
                <c:pt idx="695">
                  <c:v>-0.05</c:v>
                </c:pt>
                <c:pt idx="696">
                  <c:v>-0.01</c:v>
                </c:pt>
                <c:pt idx="697">
                  <c:v>-2.8000000000000001E-2</c:v>
                </c:pt>
                <c:pt idx="698">
                  <c:v>-2.5999999999999999E-2</c:v>
                </c:pt>
                <c:pt idx="699">
                  <c:v>-0.04</c:v>
                </c:pt>
                <c:pt idx="700">
                  <c:v>-2.4E-2</c:v>
                </c:pt>
                <c:pt idx="701">
                  <c:v>0</c:v>
                </c:pt>
                <c:pt idx="702">
                  <c:v>-3.5999999999999997E-2</c:v>
                </c:pt>
                <c:pt idx="703">
                  <c:v>-2.5999999999999999E-2</c:v>
                </c:pt>
                <c:pt idx="704">
                  <c:v>-2.1000000000000001E-2</c:v>
                </c:pt>
                <c:pt idx="705">
                  <c:v>-1.4999999999999999E-2</c:v>
                </c:pt>
                <c:pt idx="706">
                  <c:v>-0.04</c:v>
                </c:pt>
                <c:pt idx="707">
                  <c:v>0</c:v>
                </c:pt>
                <c:pt idx="708">
                  <c:v>-7.0000000000000001E-3</c:v>
                </c:pt>
                <c:pt idx="709">
                  <c:v>-1.9E-2</c:v>
                </c:pt>
                <c:pt idx="710">
                  <c:v>-8.0000000000000002E-3</c:v>
                </c:pt>
                <c:pt idx="711">
                  <c:v>-2.9000000000000001E-2</c:v>
                </c:pt>
                <c:pt idx="712">
                  <c:v>-3.3000000000000002E-2</c:v>
                </c:pt>
                <c:pt idx="713">
                  <c:v>-7.0000000000000001E-3</c:v>
                </c:pt>
                <c:pt idx="714">
                  <c:v>1.0999999999999999E-2</c:v>
                </c:pt>
                <c:pt idx="715">
                  <c:v>1E-3</c:v>
                </c:pt>
                <c:pt idx="716">
                  <c:v>5.0000000000000001E-3</c:v>
                </c:pt>
                <c:pt idx="717">
                  <c:v>-2E-3</c:v>
                </c:pt>
                <c:pt idx="718">
                  <c:v>-8.0000000000000002E-3</c:v>
                </c:pt>
                <c:pt idx="719">
                  <c:v>-1.2999999999999999E-2</c:v>
                </c:pt>
                <c:pt idx="720">
                  <c:v>-3.3000000000000002E-2</c:v>
                </c:pt>
                <c:pt idx="721">
                  <c:v>1.4E-2</c:v>
                </c:pt>
                <c:pt idx="722">
                  <c:v>8.9999999999999993E-3</c:v>
                </c:pt>
                <c:pt idx="723">
                  <c:v>0</c:v>
                </c:pt>
                <c:pt idx="724">
                  <c:v>-0.03</c:v>
                </c:pt>
                <c:pt idx="725">
                  <c:v>-1.9E-2</c:v>
                </c:pt>
                <c:pt idx="726">
                  <c:v>3.0000000000000001E-3</c:v>
                </c:pt>
                <c:pt idx="727">
                  <c:v>-1.2E-2</c:v>
                </c:pt>
                <c:pt idx="728">
                  <c:v>-1E-3</c:v>
                </c:pt>
                <c:pt idx="729">
                  <c:v>2E-3</c:v>
                </c:pt>
                <c:pt idx="730">
                  <c:v>1.2999999999999999E-2</c:v>
                </c:pt>
                <c:pt idx="731">
                  <c:v>-0.04</c:v>
                </c:pt>
                <c:pt idx="732">
                  <c:v>-3.2000000000000001E-2</c:v>
                </c:pt>
                <c:pt idx="733">
                  <c:v>-2.4E-2</c:v>
                </c:pt>
                <c:pt idx="734">
                  <c:v>-1.2999999999999999E-2</c:v>
                </c:pt>
                <c:pt idx="735">
                  <c:v>-0.03</c:v>
                </c:pt>
                <c:pt idx="736">
                  <c:v>-3.5999999999999997E-2</c:v>
                </c:pt>
                <c:pt idx="737">
                  <c:v>0</c:v>
                </c:pt>
                <c:pt idx="738">
                  <c:v>-4.8000000000000001E-2</c:v>
                </c:pt>
                <c:pt idx="739">
                  <c:v>-0.01</c:v>
                </c:pt>
                <c:pt idx="740">
                  <c:v>-2.7E-2</c:v>
                </c:pt>
                <c:pt idx="741">
                  <c:v>7.0000000000000001E-3</c:v>
                </c:pt>
                <c:pt idx="742">
                  <c:v>-2.3E-2</c:v>
                </c:pt>
                <c:pt idx="743">
                  <c:v>-3.7999999999999999E-2</c:v>
                </c:pt>
                <c:pt idx="744">
                  <c:v>-6.2E-2</c:v>
                </c:pt>
                <c:pt idx="745">
                  <c:v>-6.5000000000000002E-2</c:v>
                </c:pt>
                <c:pt idx="746">
                  <c:v>-4.2000000000000003E-2</c:v>
                </c:pt>
                <c:pt idx="747">
                  <c:v>-4.9000000000000002E-2</c:v>
                </c:pt>
                <c:pt idx="748">
                  <c:v>-6.6000000000000003E-2</c:v>
                </c:pt>
                <c:pt idx="749">
                  <c:v>-7.2999999999999995E-2</c:v>
                </c:pt>
                <c:pt idx="750">
                  <c:v>-3.3000000000000002E-2</c:v>
                </c:pt>
                <c:pt idx="751">
                  <c:v>-0.104</c:v>
                </c:pt>
                <c:pt idx="752">
                  <c:v>-0.11799999999999999</c:v>
                </c:pt>
                <c:pt idx="753">
                  <c:v>-0.11</c:v>
                </c:pt>
                <c:pt idx="754">
                  <c:v>-0.14699999999999999</c:v>
                </c:pt>
                <c:pt idx="755">
                  <c:v>-0.17699999999999999</c:v>
                </c:pt>
                <c:pt idx="756">
                  <c:v>-0.22600000000000001</c:v>
                </c:pt>
                <c:pt idx="757">
                  <c:v>-0.26700000000000002</c:v>
                </c:pt>
                <c:pt idx="758">
                  <c:v>-0.33600000000000002</c:v>
                </c:pt>
                <c:pt idx="759">
                  <c:v>-0.40400000000000003</c:v>
                </c:pt>
                <c:pt idx="760">
                  <c:v>-0.52500000000000002</c:v>
                </c:pt>
                <c:pt idx="761">
                  <c:v>-0.72799999999999998</c:v>
                </c:pt>
                <c:pt idx="762">
                  <c:v>-1.038</c:v>
                </c:pt>
                <c:pt idx="763">
                  <c:v>-1.4670000000000001</c:v>
                </c:pt>
                <c:pt idx="764">
                  <c:v>-2.226</c:v>
                </c:pt>
                <c:pt idx="765">
                  <c:v>-3.4260000000000002</c:v>
                </c:pt>
                <c:pt idx="766">
                  <c:v>-5.4119999999999999</c:v>
                </c:pt>
                <c:pt idx="767">
                  <c:v>-6.8890000000000002</c:v>
                </c:pt>
                <c:pt idx="768">
                  <c:v>-5.8490000000000002</c:v>
                </c:pt>
                <c:pt idx="769">
                  <c:v>-3.8490000000000002</c:v>
                </c:pt>
                <c:pt idx="770">
                  <c:v>-2.4710000000000001</c:v>
                </c:pt>
                <c:pt idx="771">
                  <c:v>-1.694</c:v>
                </c:pt>
                <c:pt idx="772">
                  <c:v>-1.179</c:v>
                </c:pt>
                <c:pt idx="773">
                  <c:v>-0.89</c:v>
                </c:pt>
                <c:pt idx="774">
                  <c:v>-0.68200000000000005</c:v>
                </c:pt>
                <c:pt idx="775">
                  <c:v>-0.47</c:v>
                </c:pt>
                <c:pt idx="776">
                  <c:v>-0.42399999999999999</c:v>
                </c:pt>
                <c:pt idx="777">
                  <c:v>-0.36</c:v>
                </c:pt>
                <c:pt idx="778">
                  <c:v>-0.313</c:v>
                </c:pt>
                <c:pt idx="779">
                  <c:v>-0.224</c:v>
                </c:pt>
                <c:pt idx="780">
                  <c:v>-0.187</c:v>
                </c:pt>
                <c:pt idx="781">
                  <c:v>-0.154</c:v>
                </c:pt>
                <c:pt idx="782">
                  <c:v>-0.122</c:v>
                </c:pt>
                <c:pt idx="783">
                  <c:v>-0.10299999999999999</c:v>
                </c:pt>
                <c:pt idx="784">
                  <c:v>-9.2999999999999999E-2</c:v>
                </c:pt>
                <c:pt idx="785">
                  <c:v>-8.5000000000000006E-2</c:v>
                </c:pt>
                <c:pt idx="786">
                  <c:v>-7.4999999999999997E-2</c:v>
                </c:pt>
                <c:pt idx="787">
                  <c:v>-4.5999999999999999E-2</c:v>
                </c:pt>
                <c:pt idx="788">
                  <c:v>-6.3E-2</c:v>
                </c:pt>
                <c:pt idx="789">
                  <c:v>-4.4999999999999998E-2</c:v>
                </c:pt>
                <c:pt idx="790">
                  <c:v>-8.9999999999999993E-3</c:v>
                </c:pt>
                <c:pt idx="791">
                  <c:v>1.7000000000000001E-2</c:v>
                </c:pt>
                <c:pt idx="792">
                  <c:v>-4.5999999999999999E-2</c:v>
                </c:pt>
                <c:pt idx="793">
                  <c:v>-8.9999999999999993E-3</c:v>
                </c:pt>
                <c:pt idx="794">
                  <c:v>-4.7E-2</c:v>
                </c:pt>
                <c:pt idx="795">
                  <c:v>-3.9E-2</c:v>
                </c:pt>
                <c:pt idx="796">
                  <c:v>7.0000000000000007E-2</c:v>
                </c:pt>
                <c:pt idx="797">
                  <c:v>-0.04</c:v>
                </c:pt>
                <c:pt idx="798">
                  <c:v>-1.6E-2</c:v>
                </c:pt>
                <c:pt idx="799">
                  <c:v>-0.02</c:v>
                </c:pt>
                <c:pt idx="800">
                  <c:v>-4.0000000000000001E-3</c:v>
                </c:pt>
                <c:pt idx="801">
                  <c:v>6.8000000000000005E-2</c:v>
                </c:pt>
                <c:pt idx="802">
                  <c:v>2.1999999999999999E-2</c:v>
                </c:pt>
                <c:pt idx="803">
                  <c:v>1.4999999999999999E-2</c:v>
                </c:pt>
                <c:pt idx="804">
                  <c:v>0.01</c:v>
                </c:pt>
                <c:pt idx="805">
                  <c:v>3.6999999999999998E-2</c:v>
                </c:pt>
                <c:pt idx="806">
                  <c:v>3.0000000000000001E-3</c:v>
                </c:pt>
                <c:pt idx="807">
                  <c:v>1.6E-2</c:v>
                </c:pt>
                <c:pt idx="808">
                  <c:v>8.9999999999999993E-3</c:v>
                </c:pt>
                <c:pt idx="809">
                  <c:v>-3.0000000000000001E-3</c:v>
                </c:pt>
                <c:pt idx="810">
                  <c:v>2.1999999999999999E-2</c:v>
                </c:pt>
                <c:pt idx="811">
                  <c:v>3.5999999999999997E-2</c:v>
                </c:pt>
                <c:pt idx="812">
                  <c:v>3.6999999999999998E-2</c:v>
                </c:pt>
                <c:pt idx="813">
                  <c:v>1.6E-2</c:v>
                </c:pt>
                <c:pt idx="814">
                  <c:v>3.1E-2</c:v>
                </c:pt>
                <c:pt idx="815">
                  <c:v>-1.6E-2</c:v>
                </c:pt>
                <c:pt idx="816">
                  <c:v>8.9999999999999993E-3</c:v>
                </c:pt>
                <c:pt idx="817">
                  <c:v>3.3000000000000002E-2</c:v>
                </c:pt>
                <c:pt idx="818">
                  <c:v>3.2000000000000001E-2</c:v>
                </c:pt>
                <c:pt idx="819">
                  <c:v>2.3E-2</c:v>
                </c:pt>
                <c:pt idx="820">
                  <c:v>0.05</c:v>
                </c:pt>
                <c:pt idx="821">
                  <c:v>4.8000000000000001E-2</c:v>
                </c:pt>
                <c:pt idx="822">
                  <c:v>8.1000000000000003E-2</c:v>
                </c:pt>
                <c:pt idx="823">
                  <c:v>2.9000000000000001E-2</c:v>
                </c:pt>
                <c:pt idx="824">
                  <c:v>0.05</c:v>
                </c:pt>
                <c:pt idx="825">
                  <c:v>5.0000000000000001E-3</c:v>
                </c:pt>
                <c:pt idx="826">
                  <c:v>4.2000000000000003E-2</c:v>
                </c:pt>
                <c:pt idx="827">
                  <c:v>-6.0000000000000001E-3</c:v>
                </c:pt>
                <c:pt idx="828">
                  <c:v>9.6000000000000002E-2</c:v>
                </c:pt>
                <c:pt idx="829">
                  <c:v>2.5000000000000001E-2</c:v>
                </c:pt>
                <c:pt idx="830">
                  <c:v>5.2999999999999999E-2</c:v>
                </c:pt>
                <c:pt idx="831">
                  <c:v>2.1999999999999999E-2</c:v>
                </c:pt>
                <c:pt idx="832">
                  <c:v>3.9E-2</c:v>
                </c:pt>
                <c:pt idx="833">
                  <c:v>2.1999999999999999E-2</c:v>
                </c:pt>
                <c:pt idx="834">
                  <c:v>3.2000000000000001E-2</c:v>
                </c:pt>
                <c:pt idx="835">
                  <c:v>5.2999999999999999E-2</c:v>
                </c:pt>
                <c:pt idx="836">
                  <c:v>3.4000000000000002E-2</c:v>
                </c:pt>
                <c:pt idx="837">
                  <c:v>1.2999999999999999E-2</c:v>
                </c:pt>
                <c:pt idx="838">
                  <c:v>2.1999999999999999E-2</c:v>
                </c:pt>
                <c:pt idx="839">
                  <c:v>-0.03</c:v>
                </c:pt>
                <c:pt idx="840">
                  <c:v>1.2999999999999999E-2</c:v>
                </c:pt>
                <c:pt idx="841">
                  <c:v>5.1999999999999998E-2</c:v>
                </c:pt>
                <c:pt idx="842">
                  <c:v>-1E-3</c:v>
                </c:pt>
                <c:pt idx="843">
                  <c:v>4.5999999999999999E-2</c:v>
                </c:pt>
                <c:pt idx="844">
                  <c:v>3.4000000000000002E-2</c:v>
                </c:pt>
                <c:pt idx="845">
                  <c:v>-4.7E-2</c:v>
                </c:pt>
                <c:pt idx="846">
                  <c:v>9.8000000000000004E-2</c:v>
                </c:pt>
                <c:pt idx="847">
                  <c:v>0.106</c:v>
                </c:pt>
                <c:pt idx="848">
                  <c:v>2.7E-2</c:v>
                </c:pt>
                <c:pt idx="849">
                  <c:v>4.4999999999999998E-2</c:v>
                </c:pt>
                <c:pt idx="850">
                  <c:v>-8.0000000000000002E-3</c:v>
                </c:pt>
                <c:pt idx="851">
                  <c:v>4.0000000000000001E-3</c:v>
                </c:pt>
                <c:pt idx="852">
                  <c:v>7.9000000000000001E-2</c:v>
                </c:pt>
                <c:pt idx="853">
                  <c:v>6.0999999999999999E-2</c:v>
                </c:pt>
                <c:pt idx="854">
                  <c:v>9.7000000000000003E-2</c:v>
                </c:pt>
                <c:pt idx="855">
                  <c:v>4.5999999999999999E-2</c:v>
                </c:pt>
                <c:pt idx="856">
                  <c:v>3.7999999999999999E-2</c:v>
                </c:pt>
                <c:pt idx="857">
                  <c:v>2E-3</c:v>
                </c:pt>
                <c:pt idx="858">
                  <c:v>9.4E-2</c:v>
                </c:pt>
                <c:pt idx="859">
                  <c:v>7.2999999999999995E-2</c:v>
                </c:pt>
                <c:pt idx="860">
                  <c:v>5.0000000000000001E-3</c:v>
                </c:pt>
                <c:pt idx="861">
                  <c:v>0.12</c:v>
                </c:pt>
                <c:pt idx="862">
                  <c:v>4.5999999999999999E-2</c:v>
                </c:pt>
                <c:pt idx="863">
                  <c:v>3.0000000000000001E-3</c:v>
                </c:pt>
                <c:pt idx="864">
                  <c:v>5.2999999999999999E-2</c:v>
                </c:pt>
                <c:pt idx="865">
                  <c:v>6.4000000000000001E-2</c:v>
                </c:pt>
                <c:pt idx="866">
                  <c:v>4.9000000000000002E-2</c:v>
                </c:pt>
                <c:pt idx="867">
                  <c:v>5.6000000000000001E-2</c:v>
                </c:pt>
                <c:pt idx="868">
                  <c:v>6.0999999999999999E-2</c:v>
                </c:pt>
                <c:pt idx="869">
                  <c:v>-6.0000000000000001E-3</c:v>
                </c:pt>
                <c:pt idx="870">
                  <c:v>4.3999999999999997E-2</c:v>
                </c:pt>
                <c:pt idx="871">
                  <c:v>2.4E-2</c:v>
                </c:pt>
                <c:pt idx="872">
                  <c:v>2.5000000000000001E-2</c:v>
                </c:pt>
                <c:pt idx="873">
                  <c:v>0.04</c:v>
                </c:pt>
                <c:pt idx="874">
                  <c:v>0.03</c:v>
                </c:pt>
                <c:pt idx="875">
                  <c:v>0.04</c:v>
                </c:pt>
                <c:pt idx="876">
                  <c:v>7.0999999999999994E-2</c:v>
                </c:pt>
                <c:pt idx="877">
                  <c:v>2.8000000000000001E-2</c:v>
                </c:pt>
                <c:pt idx="878">
                  <c:v>4.2999999999999997E-2</c:v>
                </c:pt>
                <c:pt idx="879">
                  <c:v>5.0999999999999997E-2</c:v>
                </c:pt>
                <c:pt idx="880">
                  <c:v>0.107</c:v>
                </c:pt>
                <c:pt idx="881">
                  <c:v>2.5999999999999999E-2</c:v>
                </c:pt>
                <c:pt idx="882">
                  <c:v>5.1999999999999998E-2</c:v>
                </c:pt>
                <c:pt idx="883">
                  <c:v>9.8000000000000004E-2</c:v>
                </c:pt>
                <c:pt idx="884">
                  <c:v>0.122</c:v>
                </c:pt>
                <c:pt idx="885">
                  <c:v>0.11</c:v>
                </c:pt>
                <c:pt idx="886">
                  <c:v>7.4999999999999997E-2</c:v>
                </c:pt>
                <c:pt idx="887">
                  <c:v>2.1999999999999999E-2</c:v>
                </c:pt>
                <c:pt idx="888">
                  <c:v>0.10100000000000001</c:v>
                </c:pt>
                <c:pt idx="889">
                  <c:v>0.104</c:v>
                </c:pt>
                <c:pt idx="890">
                  <c:v>4.3999999999999997E-2</c:v>
                </c:pt>
                <c:pt idx="891">
                  <c:v>6.4000000000000001E-2</c:v>
                </c:pt>
                <c:pt idx="892">
                  <c:v>0.11600000000000001</c:v>
                </c:pt>
                <c:pt idx="893">
                  <c:v>0.08</c:v>
                </c:pt>
                <c:pt idx="894">
                  <c:v>6.9000000000000006E-2</c:v>
                </c:pt>
                <c:pt idx="895">
                  <c:v>3.7999999999999999E-2</c:v>
                </c:pt>
                <c:pt idx="896">
                  <c:v>7.9000000000000001E-2</c:v>
                </c:pt>
                <c:pt idx="897">
                  <c:v>6.3E-2</c:v>
                </c:pt>
                <c:pt idx="898">
                  <c:v>6.9000000000000006E-2</c:v>
                </c:pt>
                <c:pt idx="899">
                  <c:v>6.5000000000000002E-2</c:v>
                </c:pt>
                <c:pt idx="900">
                  <c:v>0.13600000000000001</c:v>
                </c:pt>
                <c:pt idx="901">
                  <c:v>5.6000000000000001E-2</c:v>
                </c:pt>
                <c:pt idx="902">
                  <c:v>5.8000000000000003E-2</c:v>
                </c:pt>
                <c:pt idx="903">
                  <c:v>0.111</c:v>
                </c:pt>
                <c:pt idx="904">
                  <c:v>0.108</c:v>
                </c:pt>
                <c:pt idx="905">
                  <c:v>5.7000000000000002E-2</c:v>
                </c:pt>
                <c:pt idx="906">
                  <c:v>7.8E-2</c:v>
                </c:pt>
                <c:pt idx="907">
                  <c:v>4.7E-2</c:v>
                </c:pt>
                <c:pt idx="908">
                  <c:v>1.4999999999999999E-2</c:v>
                </c:pt>
                <c:pt idx="909">
                  <c:v>0.06</c:v>
                </c:pt>
                <c:pt idx="910">
                  <c:v>4.4999999999999998E-2</c:v>
                </c:pt>
                <c:pt idx="911">
                  <c:v>1.7000000000000001E-2</c:v>
                </c:pt>
                <c:pt idx="912">
                  <c:v>-3.0000000000000001E-3</c:v>
                </c:pt>
                <c:pt idx="913">
                  <c:v>-2E-3</c:v>
                </c:pt>
                <c:pt idx="914">
                  <c:v>5.7000000000000002E-2</c:v>
                </c:pt>
                <c:pt idx="915">
                  <c:v>3.5999999999999997E-2</c:v>
                </c:pt>
                <c:pt idx="916">
                  <c:v>3.2000000000000001E-2</c:v>
                </c:pt>
                <c:pt idx="917">
                  <c:v>4.2000000000000003E-2</c:v>
                </c:pt>
                <c:pt idx="918">
                  <c:v>3.4000000000000002E-2</c:v>
                </c:pt>
                <c:pt idx="919">
                  <c:v>9.6000000000000002E-2</c:v>
                </c:pt>
                <c:pt idx="920">
                  <c:v>4.4999999999999998E-2</c:v>
                </c:pt>
                <c:pt idx="921">
                  <c:v>5.1999999999999998E-2</c:v>
                </c:pt>
                <c:pt idx="922">
                  <c:v>0.03</c:v>
                </c:pt>
                <c:pt idx="923">
                  <c:v>2.9000000000000001E-2</c:v>
                </c:pt>
                <c:pt idx="924">
                  <c:v>3.5000000000000003E-2</c:v>
                </c:pt>
                <c:pt idx="925">
                  <c:v>2.4E-2</c:v>
                </c:pt>
                <c:pt idx="926">
                  <c:v>3.6999999999999998E-2</c:v>
                </c:pt>
                <c:pt idx="927">
                  <c:v>4.2000000000000003E-2</c:v>
                </c:pt>
                <c:pt idx="928">
                  <c:v>1.4E-2</c:v>
                </c:pt>
                <c:pt idx="929">
                  <c:v>3.0000000000000001E-3</c:v>
                </c:pt>
                <c:pt idx="930">
                  <c:v>7.4999999999999997E-2</c:v>
                </c:pt>
                <c:pt idx="931">
                  <c:v>-5.1999999999999998E-2</c:v>
                </c:pt>
                <c:pt idx="932">
                  <c:v>3.6999999999999998E-2</c:v>
                </c:pt>
                <c:pt idx="933">
                  <c:v>1.4E-2</c:v>
                </c:pt>
                <c:pt idx="934">
                  <c:v>-4.5999999999999999E-2</c:v>
                </c:pt>
                <c:pt idx="935">
                  <c:v>1.4999999999999999E-2</c:v>
                </c:pt>
                <c:pt idx="936">
                  <c:v>-0.03</c:v>
                </c:pt>
                <c:pt idx="937">
                  <c:v>-4.8000000000000001E-2</c:v>
                </c:pt>
                <c:pt idx="938">
                  <c:v>-4.2000000000000003E-2</c:v>
                </c:pt>
                <c:pt idx="939">
                  <c:v>-8.8999999999999996E-2</c:v>
                </c:pt>
                <c:pt idx="940">
                  <c:v>-4.1000000000000002E-2</c:v>
                </c:pt>
                <c:pt idx="941">
                  <c:v>-8.7999999999999995E-2</c:v>
                </c:pt>
                <c:pt idx="942">
                  <c:v>-6.2E-2</c:v>
                </c:pt>
                <c:pt idx="943">
                  <c:v>-7.9000000000000001E-2</c:v>
                </c:pt>
                <c:pt idx="944">
                  <c:v>-0.16500000000000001</c:v>
                </c:pt>
                <c:pt idx="945">
                  <c:v>-0.16800000000000001</c:v>
                </c:pt>
                <c:pt idx="946">
                  <c:v>-0.218</c:v>
                </c:pt>
                <c:pt idx="947">
                  <c:v>-0.34</c:v>
                </c:pt>
                <c:pt idx="948">
                  <c:v>-0.40899999999999997</c:v>
                </c:pt>
                <c:pt idx="949">
                  <c:v>-0.50900000000000001</c:v>
                </c:pt>
                <c:pt idx="950">
                  <c:v>-0.69399999999999995</c:v>
                </c:pt>
                <c:pt idx="951">
                  <c:v>-1.0029999999999999</c:v>
                </c:pt>
                <c:pt idx="952">
                  <c:v>-1.5249999999999999</c:v>
                </c:pt>
                <c:pt idx="953">
                  <c:v>-2.3039999999999998</c:v>
                </c:pt>
                <c:pt idx="954">
                  <c:v>-3.722</c:v>
                </c:pt>
                <c:pt idx="955">
                  <c:v>-5.5359999999999996</c:v>
                </c:pt>
                <c:pt idx="956">
                  <c:v>-6.1269999999999998</c:v>
                </c:pt>
                <c:pt idx="957">
                  <c:v>-4.4279999999999999</c:v>
                </c:pt>
                <c:pt idx="958">
                  <c:v>-2.7490000000000001</c:v>
                </c:pt>
                <c:pt idx="959">
                  <c:v>-1.798</c:v>
                </c:pt>
                <c:pt idx="960">
                  <c:v>-1.1379999999999999</c:v>
                </c:pt>
                <c:pt idx="961">
                  <c:v>-0.81100000000000005</c:v>
                </c:pt>
                <c:pt idx="962">
                  <c:v>-0.55700000000000005</c:v>
                </c:pt>
                <c:pt idx="963">
                  <c:v>-0.432</c:v>
                </c:pt>
                <c:pt idx="964">
                  <c:v>-0.31900000000000001</c:v>
                </c:pt>
                <c:pt idx="965">
                  <c:v>-0.25800000000000001</c:v>
                </c:pt>
                <c:pt idx="966">
                  <c:v>-0.19700000000000001</c:v>
                </c:pt>
                <c:pt idx="967">
                  <c:v>-0.14799999999999999</c:v>
                </c:pt>
                <c:pt idx="968">
                  <c:v>-0.12</c:v>
                </c:pt>
                <c:pt idx="969">
                  <c:v>-5.8000000000000003E-2</c:v>
                </c:pt>
                <c:pt idx="970">
                  <c:v>-3.7999999999999999E-2</c:v>
                </c:pt>
                <c:pt idx="971">
                  <c:v>-7.0000000000000007E-2</c:v>
                </c:pt>
                <c:pt idx="972">
                  <c:v>-7.0000000000000007E-2</c:v>
                </c:pt>
                <c:pt idx="973">
                  <c:v>-6.8000000000000005E-2</c:v>
                </c:pt>
                <c:pt idx="974">
                  <c:v>-2.5999999999999999E-2</c:v>
                </c:pt>
                <c:pt idx="975">
                  <c:v>-5.0000000000000001E-3</c:v>
                </c:pt>
                <c:pt idx="976">
                  <c:v>2.1999999999999999E-2</c:v>
                </c:pt>
                <c:pt idx="977">
                  <c:v>1.4E-2</c:v>
                </c:pt>
                <c:pt idx="978">
                  <c:v>-1.0999999999999999E-2</c:v>
                </c:pt>
                <c:pt idx="979">
                  <c:v>-6.0000000000000001E-3</c:v>
                </c:pt>
                <c:pt idx="980">
                  <c:v>-1.9E-2</c:v>
                </c:pt>
                <c:pt idx="981">
                  <c:v>7.0000000000000001E-3</c:v>
                </c:pt>
                <c:pt idx="982">
                  <c:v>-6.0000000000000001E-3</c:v>
                </c:pt>
                <c:pt idx="983">
                  <c:v>4.3999999999999997E-2</c:v>
                </c:pt>
                <c:pt idx="984">
                  <c:v>0</c:v>
                </c:pt>
                <c:pt idx="985">
                  <c:v>2.9000000000000001E-2</c:v>
                </c:pt>
                <c:pt idx="986">
                  <c:v>-3.0000000000000001E-3</c:v>
                </c:pt>
                <c:pt idx="987">
                  <c:v>1.9E-2</c:v>
                </c:pt>
                <c:pt idx="988">
                  <c:v>1E-3</c:v>
                </c:pt>
                <c:pt idx="989">
                  <c:v>1.0999999999999999E-2</c:v>
                </c:pt>
                <c:pt idx="990">
                  <c:v>7.1999999999999995E-2</c:v>
                </c:pt>
                <c:pt idx="991">
                  <c:v>2.8000000000000001E-2</c:v>
                </c:pt>
                <c:pt idx="992">
                  <c:v>3.2000000000000001E-2</c:v>
                </c:pt>
                <c:pt idx="993">
                  <c:v>1.7000000000000001E-2</c:v>
                </c:pt>
                <c:pt idx="994">
                  <c:v>4.5999999999999999E-2</c:v>
                </c:pt>
                <c:pt idx="995">
                  <c:v>2.7E-2</c:v>
                </c:pt>
                <c:pt idx="996">
                  <c:v>2.8000000000000001E-2</c:v>
                </c:pt>
                <c:pt idx="997">
                  <c:v>3.6999999999999998E-2</c:v>
                </c:pt>
                <c:pt idx="998">
                  <c:v>5.8000000000000003E-2</c:v>
                </c:pt>
                <c:pt idx="999">
                  <c:v>-0.01</c:v>
                </c:pt>
                <c:pt idx="1000">
                  <c:v>1.2999999999999999E-2</c:v>
                </c:pt>
                <c:pt idx="1001">
                  <c:v>1.9E-2</c:v>
                </c:pt>
                <c:pt idx="1002">
                  <c:v>4.4999999999999998E-2</c:v>
                </c:pt>
                <c:pt idx="1003">
                  <c:v>-2E-3</c:v>
                </c:pt>
                <c:pt idx="1004">
                  <c:v>-1E-3</c:v>
                </c:pt>
                <c:pt idx="1005">
                  <c:v>8.9999999999999993E-3</c:v>
                </c:pt>
                <c:pt idx="1006">
                  <c:v>2.1000000000000001E-2</c:v>
                </c:pt>
                <c:pt idx="1007">
                  <c:v>0.04</c:v>
                </c:pt>
                <c:pt idx="1008">
                  <c:v>-2.5000000000000001E-2</c:v>
                </c:pt>
                <c:pt idx="1009">
                  <c:v>3.3000000000000002E-2</c:v>
                </c:pt>
                <c:pt idx="1010">
                  <c:v>1.2E-2</c:v>
                </c:pt>
                <c:pt idx="1011">
                  <c:v>8.0000000000000002E-3</c:v>
                </c:pt>
                <c:pt idx="1012">
                  <c:v>8.9999999999999993E-3</c:v>
                </c:pt>
                <c:pt idx="1013">
                  <c:v>1.2E-2</c:v>
                </c:pt>
                <c:pt idx="1014">
                  <c:v>5.0000000000000001E-3</c:v>
                </c:pt>
                <c:pt idx="1015">
                  <c:v>4.1000000000000002E-2</c:v>
                </c:pt>
                <c:pt idx="1016">
                  <c:v>-2E-3</c:v>
                </c:pt>
                <c:pt idx="1017">
                  <c:v>1.9E-2</c:v>
                </c:pt>
                <c:pt idx="1018">
                  <c:v>1.7999999999999999E-2</c:v>
                </c:pt>
                <c:pt idx="1019">
                  <c:v>3.9E-2</c:v>
                </c:pt>
                <c:pt idx="1020">
                  <c:v>8.0000000000000002E-3</c:v>
                </c:pt>
                <c:pt idx="1021">
                  <c:v>8.9999999999999993E-3</c:v>
                </c:pt>
                <c:pt idx="1022">
                  <c:v>4.2999999999999997E-2</c:v>
                </c:pt>
                <c:pt idx="1023">
                  <c:v>-8.0000000000000002E-3</c:v>
                </c:pt>
                <c:pt idx="1024">
                  <c:v>-1.2E-2</c:v>
                </c:pt>
                <c:pt idx="1025">
                  <c:v>0</c:v>
                </c:pt>
                <c:pt idx="1026">
                  <c:v>3.6999999999999998E-2</c:v>
                </c:pt>
                <c:pt idx="1027">
                  <c:v>-3.0000000000000001E-3</c:v>
                </c:pt>
                <c:pt idx="1028">
                  <c:v>3.0000000000000001E-3</c:v>
                </c:pt>
                <c:pt idx="1029">
                  <c:v>2.5999999999999999E-2</c:v>
                </c:pt>
                <c:pt idx="1030">
                  <c:v>3.5999999999999997E-2</c:v>
                </c:pt>
                <c:pt idx="1031">
                  <c:v>-2E-3</c:v>
                </c:pt>
                <c:pt idx="1032">
                  <c:v>5.0000000000000001E-3</c:v>
                </c:pt>
                <c:pt idx="1033">
                  <c:v>7.0000000000000001E-3</c:v>
                </c:pt>
                <c:pt idx="1034">
                  <c:v>0</c:v>
                </c:pt>
                <c:pt idx="1035">
                  <c:v>-2.8000000000000001E-2</c:v>
                </c:pt>
                <c:pt idx="1036">
                  <c:v>8.0000000000000002E-3</c:v>
                </c:pt>
                <c:pt idx="1037">
                  <c:v>1E-3</c:v>
                </c:pt>
                <c:pt idx="1038">
                  <c:v>-5.5E-2</c:v>
                </c:pt>
                <c:pt idx="1039">
                  <c:v>-1.6E-2</c:v>
                </c:pt>
                <c:pt idx="1040">
                  <c:v>-2.1999999999999999E-2</c:v>
                </c:pt>
                <c:pt idx="1041">
                  <c:v>-7.0000000000000001E-3</c:v>
                </c:pt>
                <c:pt idx="1042">
                  <c:v>-1.6E-2</c:v>
                </c:pt>
                <c:pt idx="1043">
                  <c:v>-1.7999999999999999E-2</c:v>
                </c:pt>
                <c:pt idx="1044">
                  <c:v>-2.4E-2</c:v>
                </c:pt>
                <c:pt idx="1045">
                  <c:v>-2.8000000000000001E-2</c:v>
                </c:pt>
                <c:pt idx="1046">
                  <c:v>-5.3999999999999999E-2</c:v>
                </c:pt>
                <c:pt idx="1047">
                  <c:v>-5.8000000000000003E-2</c:v>
                </c:pt>
                <c:pt idx="1048">
                  <c:v>-5.0999999999999997E-2</c:v>
                </c:pt>
                <c:pt idx="1049">
                  <c:v>-0.10100000000000001</c:v>
                </c:pt>
                <c:pt idx="1050">
                  <c:v>-6.8000000000000005E-2</c:v>
                </c:pt>
                <c:pt idx="1051">
                  <c:v>-0.13200000000000001</c:v>
                </c:pt>
                <c:pt idx="1052">
                  <c:v>-0.25900000000000001</c:v>
                </c:pt>
                <c:pt idx="1053">
                  <c:v>-0.34499999999999997</c:v>
                </c:pt>
                <c:pt idx="1054">
                  <c:v>-0.157</c:v>
                </c:pt>
                <c:pt idx="1055">
                  <c:v>-0.125</c:v>
                </c:pt>
                <c:pt idx="1056">
                  <c:v>-0.13800000000000001</c:v>
                </c:pt>
                <c:pt idx="1057">
                  <c:v>-0.153</c:v>
                </c:pt>
                <c:pt idx="1058">
                  <c:v>-0.14699999999999999</c:v>
                </c:pt>
                <c:pt idx="1059">
                  <c:v>-0.20799999999999999</c:v>
                </c:pt>
                <c:pt idx="1060">
                  <c:v>-0.25600000000000001</c:v>
                </c:pt>
                <c:pt idx="1061">
                  <c:v>-0.27100000000000002</c:v>
                </c:pt>
                <c:pt idx="1062">
                  <c:v>-0.28699999999999998</c:v>
                </c:pt>
                <c:pt idx="1063">
                  <c:v>-0.36899999999999999</c:v>
                </c:pt>
                <c:pt idx="1064">
                  <c:v>-0.40300000000000002</c:v>
                </c:pt>
                <c:pt idx="1065">
                  <c:v>-0.51500000000000001</c:v>
                </c:pt>
                <c:pt idx="1066">
                  <c:v>-0.72399999999999998</c:v>
                </c:pt>
                <c:pt idx="1067">
                  <c:v>-0.95399999999999996</c:v>
                </c:pt>
                <c:pt idx="1068">
                  <c:v>-1.24</c:v>
                </c:pt>
                <c:pt idx="1069">
                  <c:v>-1.778</c:v>
                </c:pt>
                <c:pt idx="1070">
                  <c:v>-2.7120000000000002</c:v>
                </c:pt>
                <c:pt idx="1071">
                  <c:v>-4.5869999999999997</c:v>
                </c:pt>
                <c:pt idx="1072">
                  <c:v>-8.8949999999999996</c:v>
                </c:pt>
                <c:pt idx="1073">
                  <c:v>-20.484999999999999</c:v>
                </c:pt>
                <c:pt idx="1074">
                  <c:v>-9.9220000000000006</c:v>
                </c:pt>
                <c:pt idx="1075">
                  <c:v>-4.8940000000000001</c:v>
                </c:pt>
                <c:pt idx="1076">
                  <c:v>-2.7989999999999999</c:v>
                </c:pt>
                <c:pt idx="1077">
                  <c:v>-1.738</c:v>
                </c:pt>
                <c:pt idx="1078">
                  <c:v>-1.1519999999999999</c:v>
                </c:pt>
                <c:pt idx="1079">
                  <c:v>-0.83799999999999997</c:v>
                </c:pt>
                <c:pt idx="1080">
                  <c:v>-0.63300000000000001</c:v>
                </c:pt>
                <c:pt idx="1081">
                  <c:v>-0.502</c:v>
                </c:pt>
                <c:pt idx="1082">
                  <c:v>-0.38800000000000001</c:v>
                </c:pt>
                <c:pt idx="1083">
                  <c:v>-0.315</c:v>
                </c:pt>
                <c:pt idx="1084">
                  <c:v>-0.25900000000000001</c:v>
                </c:pt>
                <c:pt idx="1085">
                  <c:v>-0.20799999999999999</c:v>
                </c:pt>
                <c:pt idx="1086">
                  <c:v>-0.19900000000000001</c:v>
                </c:pt>
                <c:pt idx="1087">
                  <c:v>-0.182</c:v>
                </c:pt>
                <c:pt idx="1088">
                  <c:v>-0.13500000000000001</c:v>
                </c:pt>
                <c:pt idx="1089">
                  <c:v>-0.14799999999999999</c:v>
                </c:pt>
                <c:pt idx="1090">
                  <c:v>-0.125</c:v>
                </c:pt>
                <c:pt idx="1091">
                  <c:v>-8.2000000000000003E-2</c:v>
                </c:pt>
                <c:pt idx="1092">
                  <c:v>-0.107</c:v>
                </c:pt>
                <c:pt idx="1093">
                  <c:v>-0.08</c:v>
                </c:pt>
                <c:pt idx="1094">
                  <c:v>-6.3E-2</c:v>
                </c:pt>
                <c:pt idx="1095">
                  <c:v>-5.6000000000000001E-2</c:v>
                </c:pt>
                <c:pt idx="1096">
                  <c:v>-6.9000000000000006E-2</c:v>
                </c:pt>
                <c:pt idx="1097">
                  <c:v>-4.3999999999999997E-2</c:v>
                </c:pt>
                <c:pt idx="1098">
                  <c:v>-5.6000000000000001E-2</c:v>
                </c:pt>
                <c:pt idx="1099">
                  <c:v>-3.5999999999999997E-2</c:v>
                </c:pt>
                <c:pt idx="1100">
                  <c:v>-5.7000000000000002E-2</c:v>
                </c:pt>
                <c:pt idx="1101">
                  <c:v>-0.06</c:v>
                </c:pt>
                <c:pt idx="1102">
                  <c:v>-2.5000000000000001E-2</c:v>
                </c:pt>
                <c:pt idx="1103">
                  <c:v>-5.8000000000000003E-2</c:v>
                </c:pt>
                <c:pt idx="1104">
                  <c:v>-5.2999999999999999E-2</c:v>
                </c:pt>
                <c:pt idx="1105">
                  <c:v>-0.08</c:v>
                </c:pt>
                <c:pt idx="1106">
                  <c:v>-0.04</c:v>
                </c:pt>
                <c:pt idx="1107">
                  <c:v>-3.4000000000000002E-2</c:v>
                </c:pt>
                <c:pt idx="1108">
                  <c:v>-3.1E-2</c:v>
                </c:pt>
                <c:pt idx="1109">
                  <c:v>-2.9000000000000001E-2</c:v>
                </c:pt>
                <c:pt idx="1110">
                  <c:v>-5.5E-2</c:v>
                </c:pt>
                <c:pt idx="1111">
                  <c:v>-3.6999999999999998E-2</c:v>
                </c:pt>
                <c:pt idx="1112">
                  <c:v>-0.06</c:v>
                </c:pt>
                <c:pt idx="1113">
                  <c:v>-3.7999999999999999E-2</c:v>
                </c:pt>
                <c:pt idx="1114">
                  <c:v>-7.9000000000000001E-2</c:v>
                </c:pt>
                <c:pt idx="1115">
                  <c:v>-4.3999999999999997E-2</c:v>
                </c:pt>
                <c:pt idx="1116">
                  <c:v>-8.1000000000000003E-2</c:v>
                </c:pt>
                <c:pt idx="1117">
                  <c:v>-0.08</c:v>
                </c:pt>
                <c:pt idx="1118">
                  <c:v>-8.9999999999999993E-3</c:v>
                </c:pt>
                <c:pt idx="1119">
                  <c:v>-5.5E-2</c:v>
                </c:pt>
                <c:pt idx="1120">
                  <c:v>-4.7E-2</c:v>
                </c:pt>
                <c:pt idx="1121">
                  <c:v>-4.7E-2</c:v>
                </c:pt>
                <c:pt idx="1122">
                  <c:v>-5.6000000000000001E-2</c:v>
                </c:pt>
                <c:pt idx="1123">
                  <c:v>-5.2999999999999999E-2</c:v>
                </c:pt>
                <c:pt idx="1124">
                  <c:v>-0.03</c:v>
                </c:pt>
                <c:pt idx="1125">
                  <c:v>-2.7E-2</c:v>
                </c:pt>
                <c:pt idx="1126">
                  <c:v>-7.6999999999999999E-2</c:v>
                </c:pt>
                <c:pt idx="1127">
                  <c:v>-5.2999999999999999E-2</c:v>
                </c:pt>
                <c:pt idx="1128">
                  <c:v>-6.6000000000000003E-2</c:v>
                </c:pt>
                <c:pt idx="1129">
                  <c:v>-7.6999999999999999E-2</c:v>
                </c:pt>
                <c:pt idx="1130">
                  <c:v>-5.3999999999999999E-2</c:v>
                </c:pt>
                <c:pt idx="1131">
                  <c:v>-5.7000000000000002E-2</c:v>
                </c:pt>
                <c:pt idx="1132">
                  <c:v>-4.2000000000000003E-2</c:v>
                </c:pt>
                <c:pt idx="1133">
                  <c:v>-2.5000000000000001E-2</c:v>
                </c:pt>
                <c:pt idx="1134">
                  <c:v>-4.5999999999999999E-2</c:v>
                </c:pt>
                <c:pt idx="1135">
                  <c:v>-4.3999999999999997E-2</c:v>
                </c:pt>
                <c:pt idx="1136">
                  <c:v>-5.3999999999999999E-2</c:v>
                </c:pt>
                <c:pt idx="1137">
                  <c:v>-4.7E-2</c:v>
                </c:pt>
                <c:pt idx="1138">
                  <c:v>-6.2E-2</c:v>
                </c:pt>
                <c:pt idx="1139">
                  <c:v>-6.4000000000000001E-2</c:v>
                </c:pt>
                <c:pt idx="1140">
                  <c:v>-6.4000000000000001E-2</c:v>
                </c:pt>
                <c:pt idx="1141">
                  <c:v>-5.6000000000000001E-2</c:v>
                </c:pt>
                <c:pt idx="1142">
                  <c:v>-5.1999999999999998E-2</c:v>
                </c:pt>
                <c:pt idx="1143">
                  <c:v>-5.0999999999999997E-2</c:v>
                </c:pt>
                <c:pt idx="1144">
                  <c:v>-8.1000000000000003E-2</c:v>
                </c:pt>
                <c:pt idx="1145">
                  <c:v>-6.6000000000000003E-2</c:v>
                </c:pt>
                <c:pt idx="1146">
                  <c:v>-0.03</c:v>
                </c:pt>
                <c:pt idx="1147">
                  <c:v>-4.8000000000000001E-2</c:v>
                </c:pt>
                <c:pt idx="1148">
                  <c:v>-0.06</c:v>
                </c:pt>
                <c:pt idx="1149">
                  <c:v>-4.8000000000000001E-2</c:v>
                </c:pt>
                <c:pt idx="1150">
                  <c:v>-5.0999999999999997E-2</c:v>
                </c:pt>
                <c:pt idx="1151">
                  <c:v>-7.0000000000000007E-2</c:v>
                </c:pt>
                <c:pt idx="1152">
                  <c:v>-2.7E-2</c:v>
                </c:pt>
                <c:pt idx="1153">
                  <c:v>-4.2000000000000003E-2</c:v>
                </c:pt>
                <c:pt idx="1154">
                  <c:v>-6.0999999999999999E-2</c:v>
                </c:pt>
                <c:pt idx="1155">
                  <c:v>-0.10100000000000001</c:v>
                </c:pt>
                <c:pt idx="1156">
                  <c:v>-4.2999999999999997E-2</c:v>
                </c:pt>
                <c:pt idx="1157">
                  <c:v>-8.5000000000000006E-2</c:v>
                </c:pt>
                <c:pt idx="1158">
                  <c:v>-6.5000000000000002E-2</c:v>
                </c:pt>
                <c:pt idx="1159">
                  <c:v>-9.4E-2</c:v>
                </c:pt>
                <c:pt idx="1160">
                  <c:v>-2.1999999999999999E-2</c:v>
                </c:pt>
                <c:pt idx="1161">
                  <c:v>-6.4000000000000001E-2</c:v>
                </c:pt>
                <c:pt idx="1162">
                  <c:v>-5.8000000000000003E-2</c:v>
                </c:pt>
                <c:pt idx="1163">
                  <c:v>-3.1E-2</c:v>
                </c:pt>
                <c:pt idx="1164">
                  <c:v>-0.08</c:v>
                </c:pt>
                <c:pt idx="1165">
                  <c:v>-6.2E-2</c:v>
                </c:pt>
                <c:pt idx="1166">
                  <c:v>-9.1999999999999998E-2</c:v>
                </c:pt>
                <c:pt idx="1167">
                  <c:v>-9.0999999999999998E-2</c:v>
                </c:pt>
                <c:pt idx="1168">
                  <c:v>-4.3999999999999997E-2</c:v>
                </c:pt>
                <c:pt idx="1169">
                  <c:v>-8.1000000000000003E-2</c:v>
                </c:pt>
                <c:pt idx="1170">
                  <c:v>-6.3E-2</c:v>
                </c:pt>
                <c:pt idx="1171">
                  <c:v>-6.4000000000000001E-2</c:v>
                </c:pt>
                <c:pt idx="1172">
                  <c:v>-5.8000000000000003E-2</c:v>
                </c:pt>
                <c:pt idx="1173">
                  <c:v>-0.06</c:v>
                </c:pt>
                <c:pt idx="1174">
                  <c:v>-6.3E-2</c:v>
                </c:pt>
                <c:pt idx="1175">
                  <c:v>-3.5999999999999997E-2</c:v>
                </c:pt>
                <c:pt idx="1176">
                  <c:v>-7.8E-2</c:v>
                </c:pt>
                <c:pt idx="1177">
                  <c:v>-8.1000000000000003E-2</c:v>
                </c:pt>
                <c:pt idx="1178">
                  <c:v>-2.5000000000000001E-2</c:v>
                </c:pt>
                <c:pt idx="1179">
                  <c:v>-8.1000000000000003E-2</c:v>
                </c:pt>
                <c:pt idx="1180">
                  <c:v>-7.8E-2</c:v>
                </c:pt>
                <c:pt idx="1181">
                  <c:v>-3.7999999999999999E-2</c:v>
                </c:pt>
                <c:pt idx="1182">
                  <c:v>-0.105</c:v>
                </c:pt>
                <c:pt idx="1183">
                  <c:v>-9.9000000000000005E-2</c:v>
                </c:pt>
                <c:pt idx="1184">
                  <c:v>-7.4999999999999997E-2</c:v>
                </c:pt>
                <c:pt idx="1185">
                  <c:v>-6.8000000000000005E-2</c:v>
                </c:pt>
                <c:pt idx="1186">
                  <c:v>-8.3000000000000004E-2</c:v>
                </c:pt>
                <c:pt idx="1187">
                  <c:v>-0.106</c:v>
                </c:pt>
                <c:pt idx="1188">
                  <c:v>-5.2999999999999999E-2</c:v>
                </c:pt>
                <c:pt idx="1189">
                  <c:v>-5.8999999999999997E-2</c:v>
                </c:pt>
                <c:pt idx="1190">
                  <c:v>-0.107</c:v>
                </c:pt>
                <c:pt idx="1191">
                  <c:v>-6.5000000000000002E-2</c:v>
                </c:pt>
                <c:pt idx="1192">
                  <c:v>-0.105</c:v>
                </c:pt>
                <c:pt idx="1193">
                  <c:v>-9.1999999999999998E-2</c:v>
                </c:pt>
                <c:pt idx="1194">
                  <c:v>-0.08</c:v>
                </c:pt>
                <c:pt idx="1195">
                  <c:v>-0.12</c:v>
                </c:pt>
                <c:pt idx="1196">
                  <c:v>-8.3000000000000004E-2</c:v>
                </c:pt>
                <c:pt idx="1197">
                  <c:v>-8.4000000000000005E-2</c:v>
                </c:pt>
                <c:pt idx="1198">
                  <c:v>-9.8000000000000004E-2</c:v>
                </c:pt>
                <c:pt idx="1199">
                  <c:v>-0.121</c:v>
                </c:pt>
                <c:pt idx="1200">
                  <c:v>-7.2999999999999995E-2</c:v>
                </c:pt>
                <c:pt idx="1201">
                  <c:v>-0.13100000000000001</c:v>
                </c:pt>
                <c:pt idx="1202">
                  <c:v>-9.4E-2</c:v>
                </c:pt>
                <c:pt idx="1203">
                  <c:v>-8.2000000000000003E-2</c:v>
                </c:pt>
                <c:pt idx="1204">
                  <c:v>-9.1999999999999998E-2</c:v>
                </c:pt>
                <c:pt idx="1205">
                  <c:v>-0.111</c:v>
                </c:pt>
                <c:pt idx="1206">
                  <c:v>-0.1</c:v>
                </c:pt>
                <c:pt idx="1207">
                  <c:v>-0.109</c:v>
                </c:pt>
                <c:pt idx="1208">
                  <c:v>-0.109</c:v>
                </c:pt>
                <c:pt idx="1209">
                  <c:v>-0.109</c:v>
                </c:pt>
                <c:pt idx="1210">
                  <c:v>-0.124</c:v>
                </c:pt>
                <c:pt idx="1211">
                  <c:v>-0.128</c:v>
                </c:pt>
                <c:pt idx="1212">
                  <c:v>-9.8000000000000004E-2</c:v>
                </c:pt>
                <c:pt idx="1213">
                  <c:v>-0.13900000000000001</c:v>
                </c:pt>
                <c:pt idx="1214">
                  <c:v>-0.14199999999999999</c:v>
                </c:pt>
                <c:pt idx="1215">
                  <c:v>-9.2999999999999999E-2</c:v>
                </c:pt>
                <c:pt idx="1216">
                  <c:v>-9.0999999999999998E-2</c:v>
                </c:pt>
                <c:pt idx="1217">
                  <c:v>-0.10100000000000001</c:v>
                </c:pt>
                <c:pt idx="1218">
                  <c:v>-0.123</c:v>
                </c:pt>
                <c:pt idx="1219">
                  <c:v>-8.8999999999999996E-2</c:v>
                </c:pt>
                <c:pt idx="1220">
                  <c:v>-0.14099999999999999</c:v>
                </c:pt>
                <c:pt idx="1221">
                  <c:v>-0.126</c:v>
                </c:pt>
                <c:pt idx="1222">
                  <c:v>-0.13700000000000001</c:v>
                </c:pt>
                <c:pt idx="1223">
                  <c:v>-0.113</c:v>
                </c:pt>
                <c:pt idx="1224">
                  <c:v>-0.15</c:v>
                </c:pt>
                <c:pt idx="1225">
                  <c:v>-0.10100000000000001</c:v>
                </c:pt>
                <c:pt idx="1226">
                  <c:v>-9.4E-2</c:v>
                </c:pt>
                <c:pt idx="1227">
                  <c:v>-0.11899999999999999</c:v>
                </c:pt>
                <c:pt idx="1228">
                  <c:v>-7.6999999999999999E-2</c:v>
                </c:pt>
                <c:pt idx="1229">
                  <c:v>-0.13200000000000001</c:v>
                </c:pt>
                <c:pt idx="1230">
                  <c:v>-0.157</c:v>
                </c:pt>
                <c:pt idx="1231">
                  <c:v>-0.105</c:v>
                </c:pt>
                <c:pt idx="1232">
                  <c:v>-0.14399999999999999</c:v>
                </c:pt>
                <c:pt idx="1233">
                  <c:v>-0.126</c:v>
                </c:pt>
                <c:pt idx="1234">
                  <c:v>-0.184</c:v>
                </c:pt>
                <c:pt idx="1235">
                  <c:v>-0.14499999999999999</c:v>
                </c:pt>
                <c:pt idx="1236">
                  <c:v>-0.14699999999999999</c:v>
                </c:pt>
                <c:pt idx="1237">
                  <c:v>-0.13</c:v>
                </c:pt>
                <c:pt idx="1238">
                  <c:v>-0.13100000000000001</c:v>
                </c:pt>
                <c:pt idx="1239">
                  <c:v>-0.161</c:v>
                </c:pt>
                <c:pt idx="1240">
                  <c:v>-0.153</c:v>
                </c:pt>
                <c:pt idx="1241">
                  <c:v>-0.127</c:v>
                </c:pt>
                <c:pt idx="1242">
                  <c:v>-0.14599999999999999</c:v>
                </c:pt>
                <c:pt idx="1243">
                  <c:v>-0.159</c:v>
                </c:pt>
                <c:pt idx="1244">
                  <c:v>-0.12</c:v>
                </c:pt>
                <c:pt idx="1245">
                  <c:v>-0.16</c:v>
                </c:pt>
                <c:pt idx="1246">
                  <c:v>-0.127</c:v>
                </c:pt>
                <c:pt idx="1247">
                  <c:v>-0.122</c:v>
                </c:pt>
                <c:pt idx="1248">
                  <c:v>-0.125</c:v>
                </c:pt>
                <c:pt idx="1249">
                  <c:v>-0.14000000000000001</c:v>
                </c:pt>
                <c:pt idx="1250">
                  <c:v>-0.14699999999999999</c:v>
                </c:pt>
                <c:pt idx="1251">
                  <c:v>-8.7999999999999995E-2</c:v>
                </c:pt>
                <c:pt idx="1252">
                  <c:v>-0.128</c:v>
                </c:pt>
                <c:pt idx="1253">
                  <c:v>-0.13200000000000001</c:v>
                </c:pt>
                <c:pt idx="1254">
                  <c:v>-0.155</c:v>
                </c:pt>
                <c:pt idx="1255">
                  <c:v>-0.14199999999999999</c:v>
                </c:pt>
                <c:pt idx="1256">
                  <c:v>-0.16600000000000001</c:v>
                </c:pt>
                <c:pt idx="1257">
                  <c:v>-0.155</c:v>
                </c:pt>
                <c:pt idx="1258">
                  <c:v>-0.14199999999999999</c:v>
                </c:pt>
                <c:pt idx="1259">
                  <c:v>-0.13800000000000001</c:v>
                </c:pt>
                <c:pt idx="1260">
                  <c:v>-0.151</c:v>
                </c:pt>
                <c:pt idx="1261">
                  <c:v>-0.187</c:v>
                </c:pt>
                <c:pt idx="1262">
                  <c:v>-0.16800000000000001</c:v>
                </c:pt>
                <c:pt idx="1263">
                  <c:v>-0.152</c:v>
                </c:pt>
                <c:pt idx="1264">
                  <c:v>-0.17</c:v>
                </c:pt>
                <c:pt idx="1265">
                  <c:v>-0.14599999999999999</c:v>
                </c:pt>
                <c:pt idx="1266">
                  <c:v>-0.11600000000000001</c:v>
                </c:pt>
                <c:pt idx="1267">
                  <c:v>-0.17399999999999999</c:v>
                </c:pt>
                <c:pt idx="1268">
                  <c:v>-0.13300000000000001</c:v>
                </c:pt>
                <c:pt idx="1269">
                  <c:v>-0.21199999999999999</c:v>
                </c:pt>
                <c:pt idx="1270">
                  <c:v>-0.159</c:v>
                </c:pt>
                <c:pt idx="1271">
                  <c:v>-0.153</c:v>
                </c:pt>
                <c:pt idx="1272">
                  <c:v>-0.152</c:v>
                </c:pt>
                <c:pt idx="1273">
                  <c:v>-0.14299999999999999</c:v>
                </c:pt>
                <c:pt idx="1274">
                  <c:v>-0.187</c:v>
                </c:pt>
                <c:pt idx="1275">
                  <c:v>-0.17799999999999999</c:v>
                </c:pt>
                <c:pt idx="1276">
                  <c:v>-0.17399999999999999</c:v>
                </c:pt>
                <c:pt idx="1277">
                  <c:v>-0.17499999999999999</c:v>
                </c:pt>
                <c:pt idx="1278">
                  <c:v>-0.17399999999999999</c:v>
                </c:pt>
                <c:pt idx="1279">
                  <c:v>-0.114</c:v>
                </c:pt>
                <c:pt idx="1280">
                  <c:v>-0.16700000000000001</c:v>
                </c:pt>
                <c:pt idx="1281">
                  <c:v>-0.14499999999999999</c:v>
                </c:pt>
                <c:pt idx="1282">
                  <c:v>-0.14799999999999999</c:v>
                </c:pt>
                <c:pt idx="1283">
                  <c:v>-0.14199999999999999</c:v>
                </c:pt>
                <c:pt idx="1284">
                  <c:v>-0.15</c:v>
                </c:pt>
                <c:pt idx="1285">
                  <c:v>-0.16800000000000001</c:v>
                </c:pt>
                <c:pt idx="1286">
                  <c:v>-0.158</c:v>
                </c:pt>
                <c:pt idx="1287">
                  <c:v>-0.184</c:v>
                </c:pt>
                <c:pt idx="1288">
                  <c:v>-0.16800000000000001</c:v>
                </c:pt>
                <c:pt idx="1289">
                  <c:v>-0.21099999999999999</c:v>
                </c:pt>
                <c:pt idx="1290">
                  <c:v>-0.16900000000000001</c:v>
                </c:pt>
                <c:pt idx="1291">
                  <c:v>-0.19600000000000001</c:v>
                </c:pt>
                <c:pt idx="1292">
                  <c:v>-0.156</c:v>
                </c:pt>
                <c:pt idx="1293">
                  <c:v>-0.20100000000000001</c:v>
                </c:pt>
                <c:pt idx="1294">
                  <c:v>-0.16400000000000001</c:v>
                </c:pt>
                <c:pt idx="1295">
                  <c:v>-0.16700000000000001</c:v>
                </c:pt>
                <c:pt idx="1296">
                  <c:v>-0.214</c:v>
                </c:pt>
                <c:pt idx="1297">
                  <c:v>-0.19800000000000001</c:v>
                </c:pt>
                <c:pt idx="1298">
                  <c:v>-0.20599999999999999</c:v>
                </c:pt>
                <c:pt idx="1299">
                  <c:v>-0.157</c:v>
                </c:pt>
                <c:pt idx="1300">
                  <c:v>-0.19900000000000001</c:v>
                </c:pt>
                <c:pt idx="1301">
                  <c:v>-0.156</c:v>
                </c:pt>
                <c:pt idx="1302">
                  <c:v>-0.20799999999999999</c:v>
                </c:pt>
                <c:pt idx="1303">
                  <c:v>-0.16</c:v>
                </c:pt>
                <c:pt idx="1304">
                  <c:v>-0.214</c:v>
                </c:pt>
                <c:pt idx="1305">
                  <c:v>-0.17199999999999999</c:v>
                </c:pt>
                <c:pt idx="1306">
                  <c:v>-0.221</c:v>
                </c:pt>
                <c:pt idx="1307">
                  <c:v>-0.158</c:v>
                </c:pt>
                <c:pt idx="1308">
                  <c:v>-0.14599999999999999</c:v>
                </c:pt>
                <c:pt idx="1309">
                  <c:v>-0.20899999999999999</c:v>
                </c:pt>
                <c:pt idx="1310">
                  <c:v>-0.216</c:v>
                </c:pt>
                <c:pt idx="1311">
                  <c:v>-0.216</c:v>
                </c:pt>
                <c:pt idx="1312">
                  <c:v>-0.219</c:v>
                </c:pt>
                <c:pt idx="1313">
                  <c:v>-0.21299999999999999</c:v>
                </c:pt>
                <c:pt idx="1314">
                  <c:v>-0.157</c:v>
                </c:pt>
                <c:pt idx="1315">
                  <c:v>-0.17599999999999999</c:v>
                </c:pt>
                <c:pt idx="1316">
                  <c:v>-0.20599999999999999</c:v>
                </c:pt>
                <c:pt idx="1317">
                  <c:v>-0.21099999999999999</c:v>
                </c:pt>
                <c:pt idx="1318">
                  <c:v>-0.126</c:v>
                </c:pt>
                <c:pt idx="1319">
                  <c:v>-0.23699999999999999</c:v>
                </c:pt>
                <c:pt idx="1320">
                  <c:v>-0.214</c:v>
                </c:pt>
                <c:pt idx="1321">
                  <c:v>-0.19500000000000001</c:v>
                </c:pt>
                <c:pt idx="1322">
                  <c:v>-0.20599999999999999</c:v>
                </c:pt>
                <c:pt idx="1323">
                  <c:v>-0.23499999999999999</c:v>
                </c:pt>
                <c:pt idx="1324">
                  <c:v>-0.222</c:v>
                </c:pt>
                <c:pt idx="1325">
                  <c:v>-0.22800000000000001</c:v>
                </c:pt>
                <c:pt idx="1326">
                  <c:v>-0.218</c:v>
                </c:pt>
                <c:pt idx="1327">
                  <c:v>-0.26300000000000001</c:v>
                </c:pt>
                <c:pt idx="1328">
                  <c:v>-0.19700000000000001</c:v>
                </c:pt>
                <c:pt idx="1329">
                  <c:v>-0.27400000000000002</c:v>
                </c:pt>
                <c:pt idx="1330">
                  <c:v>-0.28199999999999997</c:v>
                </c:pt>
                <c:pt idx="1331">
                  <c:v>-0.254</c:v>
                </c:pt>
                <c:pt idx="1332">
                  <c:v>-0.20100000000000001</c:v>
                </c:pt>
                <c:pt idx="1333">
                  <c:v>-0.21199999999999999</c:v>
                </c:pt>
                <c:pt idx="1334">
                  <c:v>-0.253</c:v>
                </c:pt>
                <c:pt idx="1335">
                  <c:v>-0.254</c:v>
                </c:pt>
                <c:pt idx="1336">
                  <c:v>-0.251</c:v>
                </c:pt>
                <c:pt idx="1337">
                  <c:v>-0.31</c:v>
                </c:pt>
                <c:pt idx="1338">
                  <c:v>-0.20100000000000001</c:v>
                </c:pt>
                <c:pt idx="1339">
                  <c:v>-0.183</c:v>
                </c:pt>
                <c:pt idx="1340">
                  <c:v>-0.20899999999999999</c:v>
                </c:pt>
                <c:pt idx="1341">
                  <c:v>-0.29499999999999998</c:v>
                </c:pt>
                <c:pt idx="1342">
                  <c:v>-0.221</c:v>
                </c:pt>
                <c:pt idx="1343">
                  <c:v>-0.254</c:v>
                </c:pt>
                <c:pt idx="1344">
                  <c:v>-0.28199999999999997</c:v>
                </c:pt>
                <c:pt idx="1345">
                  <c:v>-0.25600000000000001</c:v>
                </c:pt>
                <c:pt idx="1346">
                  <c:v>-0.27300000000000002</c:v>
                </c:pt>
                <c:pt idx="1347">
                  <c:v>-0.252</c:v>
                </c:pt>
                <c:pt idx="1348">
                  <c:v>-0.28999999999999998</c:v>
                </c:pt>
                <c:pt idx="1349">
                  <c:v>-0.34399999999999997</c:v>
                </c:pt>
                <c:pt idx="1350">
                  <c:v>-0.248</c:v>
                </c:pt>
                <c:pt idx="1351">
                  <c:v>-0.24199999999999999</c:v>
                </c:pt>
                <c:pt idx="1352">
                  <c:v>-0.28799999999999998</c:v>
                </c:pt>
                <c:pt idx="1353">
                  <c:v>-0.28199999999999997</c:v>
                </c:pt>
                <c:pt idx="1354">
                  <c:v>-0.29299999999999998</c:v>
                </c:pt>
                <c:pt idx="1355">
                  <c:v>-0.27600000000000002</c:v>
                </c:pt>
                <c:pt idx="1356">
                  <c:v>-0.20799999999999999</c:v>
                </c:pt>
                <c:pt idx="1357">
                  <c:v>-0.26300000000000001</c:v>
                </c:pt>
                <c:pt idx="1358">
                  <c:v>-0.245</c:v>
                </c:pt>
                <c:pt idx="1359">
                  <c:v>-0.247</c:v>
                </c:pt>
                <c:pt idx="1360">
                  <c:v>-0.25700000000000001</c:v>
                </c:pt>
                <c:pt idx="1361">
                  <c:v>-0.28699999999999998</c:v>
                </c:pt>
                <c:pt idx="1362">
                  <c:v>-0.25600000000000001</c:v>
                </c:pt>
                <c:pt idx="1363">
                  <c:v>-0.3</c:v>
                </c:pt>
                <c:pt idx="1364">
                  <c:v>-0.27500000000000002</c:v>
                </c:pt>
                <c:pt idx="1365">
                  <c:v>-0.25900000000000001</c:v>
                </c:pt>
                <c:pt idx="1366">
                  <c:v>-0.24099999999999999</c:v>
                </c:pt>
                <c:pt idx="1367">
                  <c:v>-0.311</c:v>
                </c:pt>
                <c:pt idx="1368">
                  <c:v>-0.28399999999999997</c:v>
                </c:pt>
                <c:pt idx="1369">
                  <c:v>-0.23300000000000001</c:v>
                </c:pt>
                <c:pt idx="1370">
                  <c:v>-0.27400000000000002</c:v>
                </c:pt>
                <c:pt idx="1371">
                  <c:v>-0.28000000000000003</c:v>
                </c:pt>
                <c:pt idx="1372">
                  <c:v>-0.26500000000000001</c:v>
                </c:pt>
                <c:pt idx="1373">
                  <c:v>-0.312</c:v>
                </c:pt>
                <c:pt idx="1374">
                  <c:v>-0.25</c:v>
                </c:pt>
                <c:pt idx="1375">
                  <c:v>-0.24299999999999999</c:v>
                </c:pt>
                <c:pt idx="1376">
                  <c:v>-0.26700000000000002</c:v>
                </c:pt>
                <c:pt idx="1377">
                  <c:v>-0.32700000000000001</c:v>
                </c:pt>
                <c:pt idx="1378">
                  <c:v>-0.28100000000000003</c:v>
                </c:pt>
                <c:pt idx="1379">
                  <c:v>-0.27200000000000002</c:v>
                </c:pt>
                <c:pt idx="1380">
                  <c:v>-0.28999999999999998</c:v>
                </c:pt>
                <c:pt idx="1381">
                  <c:v>-0.29499999999999998</c:v>
                </c:pt>
                <c:pt idx="1382">
                  <c:v>-0.28599999999999998</c:v>
                </c:pt>
                <c:pt idx="1383">
                  <c:v>-0.249</c:v>
                </c:pt>
                <c:pt idx="1384">
                  <c:v>-0.23699999999999999</c:v>
                </c:pt>
                <c:pt idx="1385">
                  <c:v>-0.27300000000000002</c:v>
                </c:pt>
                <c:pt idx="1386">
                  <c:v>-0.27900000000000003</c:v>
                </c:pt>
                <c:pt idx="1387">
                  <c:v>-0.30599999999999999</c:v>
                </c:pt>
                <c:pt idx="1388">
                  <c:v>-0.30599999999999999</c:v>
                </c:pt>
                <c:pt idx="1389">
                  <c:v>-0.28399999999999997</c:v>
                </c:pt>
                <c:pt idx="1390">
                  <c:v>-0.33800000000000002</c:v>
                </c:pt>
                <c:pt idx="1391">
                  <c:v>-0.27200000000000002</c:v>
                </c:pt>
                <c:pt idx="1392">
                  <c:v>-0.30399999999999999</c:v>
                </c:pt>
                <c:pt idx="1393">
                  <c:v>-0.32700000000000001</c:v>
                </c:pt>
                <c:pt idx="1394">
                  <c:v>-0.27200000000000002</c:v>
                </c:pt>
                <c:pt idx="1395">
                  <c:v>-0.3</c:v>
                </c:pt>
                <c:pt idx="1396">
                  <c:v>-0.28499999999999998</c:v>
                </c:pt>
                <c:pt idx="1397">
                  <c:v>-0.30399999999999999</c:v>
                </c:pt>
                <c:pt idx="1398">
                  <c:v>-0.28399999999999997</c:v>
                </c:pt>
                <c:pt idx="1399">
                  <c:v>-0.28000000000000003</c:v>
                </c:pt>
                <c:pt idx="1400">
                  <c:v>-0.27600000000000002</c:v>
                </c:pt>
                <c:pt idx="1401">
                  <c:v>-0.27300000000000002</c:v>
                </c:pt>
                <c:pt idx="1402">
                  <c:v>-0.32600000000000001</c:v>
                </c:pt>
                <c:pt idx="1403">
                  <c:v>-0.27500000000000002</c:v>
                </c:pt>
                <c:pt idx="1404">
                  <c:v>-0.27200000000000002</c:v>
                </c:pt>
                <c:pt idx="1405">
                  <c:v>-0.313</c:v>
                </c:pt>
                <c:pt idx="1406">
                  <c:v>-0.26800000000000002</c:v>
                </c:pt>
                <c:pt idx="1407">
                  <c:v>-0.28399999999999997</c:v>
                </c:pt>
                <c:pt idx="1408">
                  <c:v>-0.34399999999999997</c:v>
                </c:pt>
                <c:pt idx="1409">
                  <c:v>-0.309</c:v>
                </c:pt>
                <c:pt idx="1410">
                  <c:v>-0.27900000000000003</c:v>
                </c:pt>
                <c:pt idx="1411">
                  <c:v>-0.308</c:v>
                </c:pt>
                <c:pt idx="1412">
                  <c:v>-0.28899999999999998</c:v>
                </c:pt>
                <c:pt idx="1413">
                  <c:v>-0.27900000000000003</c:v>
                </c:pt>
                <c:pt idx="1414">
                  <c:v>-0.32700000000000001</c:v>
                </c:pt>
                <c:pt idx="1415">
                  <c:v>-0.29499999999999998</c:v>
                </c:pt>
                <c:pt idx="1416">
                  <c:v>-0.28499999999999998</c:v>
                </c:pt>
                <c:pt idx="1417">
                  <c:v>-0.25900000000000001</c:v>
                </c:pt>
                <c:pt idx="1418">
                  <c:v>-0.33900000000000002</c:v>
                </c:pt>
                <c:pt idx="1419">
                  <c:v>-0.307</c:v>
                </c:pt>
                <c:pt idx="1420">
                  <c:v>-0.35099999999999998</c:v>
                </c:pt>
                <c:pt idx="1421">
                  <c:v>-0.33100000000000002</c:v>
                </c:pt>
                <c:pt idx="1422">
                  <c:v>-0.28100000000000003</c:v>
                </c:pt>
                <c:pt idx="1423">
                  <c:v>-0.34699999999999998</c:v>
                </c:pt>
                <c:pt idx="1424">
                  <c:v>-0.34599999999999997</c:v>
                </c:pt>
                <c:pt idx="1425">
                  <c:v>-0.29399999999999998</c:v>
                </c:pt>
                <c:pt idx="1426">
                  <c:v>-0.33600000000000002</c:v>
                </c:pt>
                <c:pt idx="1427">
                  <c:v>-0.29799999999999999</c:v>
                </c:pt>
                <c:pt idx="1428">
                  <c:v>-0.27500000000000002</c:v>
                </c:pt>
                <c:pt idx="1429">
                  <c:v>-0.307</c:v>
                </c:pt>
                <c:pt idx="1430">
                  <c:v>-0.29499999999999998</c:v>
                </c:pt>
                <c:pt idx="1431">
                  <c:v>-0.30199999999999999</c:v>
                </c:pt>
                <c:pt idx="1432">
                  <c:v>-0.26</c:v>
                </c:pt>
                <c:pt idx="1433">
                  <c:v>-0.33</c:v>
                </c:pt>
                <c:pt idx="1434">
                  <c:v>-0.28599999999999998</c:v>
                </c:pt>
                <c:pt idx="1435">
                  <c:v>-0.28899999999999998</c:v>
                </c:pt>
                <c:pt idx="1436">
                  <c:v>-0.28999999999999998</c:v>
                </c:pt>
                <c:pt idx="1437">
                  <c:v>-0.26500000000000001</c:v>
                </c:pt>
                <c:pt idx="1438">
                  <c:v>-0.34699999999999998</c:v>
                </c:pt>
                <c:pt idx="1439">
                  <c:v>-0.28599999999999998</c:v>
                </c:pt>
                <c:pt idx="1440">
                  <c:v>-0.34799999999999998</c:v>
                </c:pt>
                <c:pt idx="1441">
                  <c:v>-0.32</c:v>
                </c:pt>
                <c:pt idx="1442">
                  <c:v>-0.315</c:v>
                </c:pt>
                <c:pt idx="1443">
                  <c:v>-0.309</c:v>
                </c:pt>
                <c:pt idx="1444">
                  <c:v>-0.309</c:v>
                </c:pt>
                <c:pt idx="1445">
                  <c:v>-0.29199999999999998</c:v>
                </c:pt>
                <c:pt idx="1446">
                  <c:v>-0.307</c:v>
                </c:pt>
                <c:pt idx="1447">
                  <c:v>-0.30099999999999999</c:v>
                </c:pt>
                <c:pt idx="1448">
                  <c:v>-0.29399999999999998</c:v>
                </c:pt>
                <c:pt idx="1449">
                  <c:v>-0.29899999999999999</c:v>
                </c:pt>
                <c:pt idx="1450">
                  <c:v>-0.308</c:v>
                </c:pt>
                <c:pt idx="1451">
                  <c:v>-0.315</c:v>
                </c:pt>
                <c:pt idx="1452">
                  <c:v>-0.34</c:v>
                </c:pt>
                <c:pt idx="1453">
                  <c:v>-0.30199999999999999</c:v>
                </c:pt>
                <c:pt idx="1454">
                  <c:v>-0.32300000000000001</c:v>
                </c:pt>
                <c:pt idx="1455">
                  <c:v>-0.30399999999999999</c:v>
                </c:pt>
                <c:pt idx="1456">
                  <c:v>-0.34399999999999997</c:v>
                </c:pt>
                <c:pt idx="1457">
                  <c:v>-0.29299999999999998</c:v>
                </c:pt>
                <c:pt idx="1458">
                  <c:v>-0.32500000000000001</c:v>
                </c:pt>
                <c:pt idx="1459">
                  <c:v>-0.315</c:v>
                </c:pt>
                <c:pt idx="1460">
                  <c:v>-0.33600000000000002</c:v>
                </c:pt>
                <c:pt idx="1461">
                  <c:v>-0.35299999999999998</c:v>
                </c:pt>
                <c:pt idx="1462">
                  <c:v>-0.28599999999999998</c:v>
                </c:pt>
                <c:pt idx="1463">
                  <c:v>-0.317</c:v>
                </c:pt>
                <c:pt idx="1464">
                  <c:v>-0.33200000000000002</c:v>
                </c:pt>
                <c:pt idx="1465">
                  <c:v>-0.25600000000000001</c:v>
                </c:pt>
                <c:pt idx="1466">
                  <c:v>-0.309</c:v>
                </c:pt>
                <c:pt idx="1467">
                  <c:v>-0.24399999999999999</c:v>
                </c:pt>
                <c:pt idx="1468">
                  <c:v>-0.307</c:v>
                </c:pt>
                <c:pt idx="1469">
                  <c:v>-0.33400000000000002</c:v>
                </c:pt>
                <c:pt idx="1470">
                  <c:v>-0.29699999999999999</c:v>
                </c:pt>
                <c:pt idx="1471">
                  <c:v>-0.27700000000000002</c:v>
                </c:pt>
                <c:pt idx="1472">
                  <c:v>-0.32800000000000001</c:v>
                </c:pt>
                <c:pt idx="1473">
                  <c:v>-0.27400000000000002</c:v>
                </c:pt>
                <c:pt idx="1474">
                  <c:v>-0.36799999999999999</c:v>
                </c:pt>
                <c:pt idx="1475">
                  <c:v>-0.316</c:v>
                </c:pt>
                <c:pt idx="1476">
                  <c:v>-0.29799999999999999</c:v>
                </c:pt>
                <c:pt idx="1477">
                  <c:v>-0.28699999999999998</c:v>
                </c:pt>
                <c:pt idx="1478">
                  <c:v>-0.28899999999999998</c:v>
                </c:pt>
                <c:pt idx="1479">
                  <c:v>-0.32300000000000001</c:v>
                </c:pt>
                <c:pt idx="1480">
                  <c:v>-0.318</c:v>
                </c:pt>
                <c:pt idx="1481">
                  <c:v>-0.28899999999999998</c:v>
                </c:pt>
                <c:pt idx="1482">
                  <c:v>-0.29299999999999998</c:v>
                </c:pt>
                <c:pt idx="1483">
                  <c:v>-0.29199999999999998</c:v>
                </c:pt>
                <c:pt idx="1484">
                  <c:v>-0.311</c:v>
                </c:pt>
                <c:pt idx="1485">
                  <c:v>-0.30299999999999999</c:v>
                </c:pt>
                <c:pt idx="1486">
                  <c:v>-0.34100000000000003</c:v>
                </c:pt>
                <c:pt idx="1487">
                  <c:v>-0.32500000000000001</c:v>
                </c:pt>
                <c:pt idx="1488">
                  <c:v>-0.33700000000000002</c:v>
                </c:pt>
                <c:pt idx="1489">
                  <c:v>-0.32300000000000001</c:v>
                </c:pt>
                <c:pt idx="1490">
                  <c:v>-0.30199999999999999</c:v>
                </c:pt>
                <c:pt idx="1491">
                  <c:v>-0.29399999999999998</c:v>
                </c:pt>
                <c:pt idx="1492">
                  <c:v>-0.34200000000000003</c:v>
                </c:pt>
                <c:pt idx="1493">
                  <c:v>-0.28699999999999998</c:v>
                </c:pt>
                <c:pt idx="1494">
                  <c:v>-0.3</c:v>
                </c:pt>
                <c:pt idx="1495">
                  <c:v>-0.30399999999999999</c:v>
                </c:pt>
                <c:pt idx="1496">
                  <c:v>-0.33500000000000002</c:v>
                </c:pt>
                <c:pt idx="1497">
                  <c:v>-0.28999999999999998</c:v>
                </c:pt>
                <c:pt idx="1498">
                  <c:v>-0.33500000000000002</c:v>
                </c:pt>
                <c:pt idx="1499">
                  <c:v>-0.33800000000000002</c:v>
                </c:pt>
                <c:pt idx="1500">
                  <c:v>-0.33400000000000002</c:v>
                </c:pt>
                <c:pt idx="1501">
                  <c:v>-0.26400000000000001</c:v>
                </c:pt>
                <c:pt idx="1502">
                  <c:v>-0.32300000000000001</c:v>
                </c:pt>
                <c:pt idx="1503">
                  <c:v>-0.29299999999999998</c:v>
                </c:pt>
                <c:pt idx="1504">
                  <c:v>-0.34699999999999998</c:v>
                </c:pt>
                <c:pt idx="1505">
                  <c:v>-0.34200000000000003</c:v>
                </c:pt>
                <c:pt idx="1506">
                  <c:v>-0.31900000000000001</c:v>
                </c:pt>
                <c:pt idx="1507">
                  <c:v>-0.36199999999999999</c:v>
                </c:pt>
                <c:pt idx="1508">
                  <c:v>-0.33800000000000002</c:v>
                </c:pt>
                <c:pt idx="1509">
                  <c:v>-0.34300000000000003</c:v>
                </c:pt>
                <c:pt idx="1510">
                  <c:v>-0.38300000000000001</c:v>
                </c:pt>
                <c:pt idx="1511">
                  <c:v>-0.34100000000000003</c:v>
                </c:pt>
                <c:pt idx="1512">
                  <c:v>-0.35199999999999998</c:v>
                </c:pt>
                <c:pt idx="1513">
                  <c:v>-0.35499999999999998</c:v>
                </c:pt>
                <c:pt idx="1514">
                  <c:v>-0.317</c:v>
                </c:pt>
                <c:pt idx="1515">
                  <c:v>-0.33100000000000002</c:v>
                </c:pt>
                <c:pt idx="1516">
                  <c:v>-0.35499999999999998</c:v>
                </c:pt>
                <c:pt idx="1517">
                  <c:v>-0.35199999999999998</c:v>
                </c:pt>
                <c:pt idx="1518">
                  <c:v>-0.34699999999999998</c:v>
                </c:pt>
                <c:pt idx="1519">
                  <c:v>-0.32600000000000001</c:v>
                </c:pt>
                <c:pt idx="1520">
                  <c:v>-0.371</c:v>
                </c:pt>
                <c:pt idx="1521">
                  <c:v>-0.36399999999999999</c:v>
                </c:pt>
                <c:pt idx="1522">
                  <c:v>-0.33800000000000002</c:v>
                </c:pt>
                <c:pt idx="1523">
                  <c:v>-0.34599999999999997</c:v>
                </c:pt>
                <c:pt idx="1524">
                  <c:v>-0.34200000000000003</c:v>
                </c:pt>
                <c:pt idx="1525">
                  <c:v>-0.34799999999999998</c:v>
                </c:pt>
                <c:pt idx="1526">
                  <c:v>-0.32</c:v>
                </c:pt>
                <c:pt idx="1527">
                  <c:v>-0.36699999999999999</c:v>
                </c:pt>
                <c:pt idx="1528">
                  <c:v>-0.33300000000000002</c:v>
                </c:pt>
                <c:pt idx="1529">
                  <c:v>-0.36399999999999999</c:v>
                </c:pt>
                <c:pt idx="1530">
                  <c:v>-0.34599999999999997</c:v>
                </c:pt>
                <c:pt idx="1531">
                  <c:v>-0.32100000000000001</c:v>
                </c:pt>
                <c:pt idx="1532">
                  <c:v>-0.38300000000000001</c:v>
                </c:pt>
                <c:pt idx="1533">
                  <c:v>-0.39400000000000002</c:v>
                </c:pt>
                <c:pt idx="1534">
                  <c:v>-0.38200000000000001</c:v>
                </c:pt>
                <c:pt idx="1535">
                  <c:v>-0.36699999999999999</c:v>
                </c:pt>
                <c:pt idx="1536">
                  <c:v>-0.38900000000000001</c:v>
                </c:pt>
                <c:pt idx="1537">
                  <c:v>-0.374</c:v>
                </c:pt>
                <c:pt idx="1538">
                  <c:v>-0.39100000000000001</c:v>
                </c:pt>
                <c:pt idx="1539">
                  <c:v>-0.34200000000000003</c:v>
                </c:pt>
                <c:pt idx="1540">
                  <c:v>-0.312</c:v>
                </c:pt>
                <c:pt idx="1541">
                  <c:v>-0.33100000000000002</c:v>
                </c:pt>
                <c:pt idx="1542">
                  <c:v>-0.39</c:v>
                </c:pt>
                <c:pt idx="1543">
                  <c:v>-0.371</c:v>
                </c:pt>
                <c:pt idx="1544">
                  <c:v>-0.318</c:v>
                </c:pt>
                <c:pt idx="1545">
                  <c:v>-0.378</c:v>
                </c:pt>
                <c:pt idx="1546">
                  <c:v>-0.36199999999999999</c:v>
                </c:pt>
                <c:pt idx="1547">
                  <c:v>-0.36599999999999999</c:v>
                </c:pt>
                <c:pt idx="1548">
                  <c:v>-0.36199999999999999</c:v>
                </c:pt>
                <c:pt idx="1549">
                  <c:v>-0.41</c:v>
                </c:pt>
                <c:pt idx="1550">
                  <c:v>-0.371</c:v>
                </c:pt>
                <c:pt idx="1551">
                  <c:v>-0.35699999999999998</c:v>
                </c:pt>
                <c:pt idx="1552">
                  <c:v>-0.36599999999999999</c:v>
                </c:pt>
                <c:pt idx="1553">
                  <c:v>-0.35499999999999998</c:v>
                </c:pt>
                <c:pt idx="1554">
                  <c:v>-0.39500000000000002</c:v>
                </c:pt>
                <c:pt idx="1555">
                  <c:v>-0.34799999999999998</c:v>
                </c:pt>
                <c:pt idx="1556">
                  <c:v>-0.39800000000000002</c:v>
                </c:pt>
                <c:pt idx="1557">
                  <c:v>-0.34699999999999998</c:v>
                </c:pt>
                <c:pt idx="1558">
                  <c:v>-0.39400000000000002</c:v>
                </c:pt>
                <c:pt idx="1559">
                  <c:v>-0.41699999999999998</c:v>
                </c:pt>
                <c:pt idx="1560">
                  <c:v>-0.38300000000000001</c:v>
                </c:pt>
                <c:pt idx="1561">
                  <c:v>-0.36099999999999999</c:v>
                </c:pt>
                <c:pt idx="1562">
                  <c:v>-0.38200000000000001</c:v>
                </c:pt>
                <c:pt idx="1563">
                  <c:v>-0.37</c:v>
                </c:pt>
                <c:pt idx="1564">
                  <c:v>-0.36</c:v>
                </c:pt>
                <c:pt idx="1565">
                  <c:v>-0.36399999999999999</c:v>
                </c:pt>
                <c:pt idx="1566">
                  <c:v>-0.35499999999999998</c:v>
                </c:pt>
                <c:pt idx="1567">
                  <c:v>-0.38300000000000001</c:v>
                </c:pt>
                <c:pt idx="1568">
                  <c:v>-0.38300000000000001</c:v>
                </c:pt>
                <c:pt idx="1569">
                  <c:v>-0.36899999999999999</c:v>
                </c:pt>
                <c:pt idx="1570">
                  <c:v>-0.38800000000000001</c:v>
                </c:pt>
                <c:pt idx="1571">
                  <c:v>-0.36399999999999999</c:v>
                </c:pt>
                <c:pt idx="1572">
                  <c:v>-0.35399999999999998</c:v>
                </c:pt>
                <c:pt idx="1573">
                  <c:v>-0.36299999999999999</c:v>
                </c:pt>
                <c:pt idx="1574">
                  <c:v>-0.35799999999999998</c:v>
                </c:pt>
                <c:pt idx="1575">
                  <c:v>-0.35899999999999999</c:v>
                </c:pt>
                <c:pt idx="1576">
                  <c:v>-0.41</c:v>
                </c:pt>
                <c:pt idx="1577">
                  <c:v>-0.376</c:v>
                </c:pt>
                <c:pt idx="1578">
                  <c:v>-0.35599999999999998</c:v>
                </c:pt>
                <c:pt idx="1579">
                  <c:v>-0.34899999999999998</c:v>
                </c:pt>
                <c:pt idx="1580">
                  <c:v>-0.34599999999999997</c:v>
                </c:pt>
                <c:pt idx="1581">
                  <c:v>-0.29499999999999998</c:v>
                </c:pt>
                <c:pt idx="1582">
                  <c:v>-0.32400000000000001</c:v>
                </c:pt>
                <c:pt idx="1583">
                  <c:v>-0.36799999999999999</c:v>
                </c:pt>
                <c:pt idx="1584">
                  <c:v>-0.34699999999999998</c:v>
                </c:pt>
                <c:pt idx="1585">
                  <c:v>-0.38800000000000001</c:v>
                </c:pt>
                <c:pt idx="1586">
                  <c:v>-0.34599999999999997</c:v>
                </c:pt>
                <c:pt idx="1587">
                  <c:v>-0.36199999999999999</c:v>
                </c:pt>
                <c:pt idx="1588">
                  <c:v>-0.36199999999999999</c:v>
                </c:pt>
                <c:pt idx="1589">
                  <c:v>-0.38800000000000001</c:v>
                </c:pt>
                <c:pt idx="1590">
                  <c:v>-0.39500000000000002</c:v>
                </c:pt>
                <c:pt idx="1591">
                  <c:v>-0.38400000000000001</c:v>
                </c:pt>
                <c:pt idx="1592">
                  <c:v>-0.33</c:v>
                </c:pt>
                <c:pt idx="1593">
                  <c:v>-0.33100000000000002</c:v>
                </c:pt>
                <c:pt idx="1594">
                  <c:v>-0.38400000000000001</c:v>
                </c:pt>
                <c:pt idx="1595">
                  <c:v>-0.372</c:v>
                </c:pt>
                <c:pt idx="1596">
                  <c:v>-0.37</c:v>
                </c:pt>
                <c:pt idx="1597">
                  <c:v>-0.36599999999999999</c:v>
                </c:pt>
                <c:pt idx="1598">
                  <c:v>-0.36399999999999999</c:v>
                </c:pt>
                <c:pt idx="1599">
                  <c:v>-0.38700000000000001</c:v>
                </c:pt>
                <c:pt idx="1600">
                  <c:v>-0.378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99-4623-BF31-C7AA10E99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434624"/>
        <c:axId val="126154168"/>
      </c:scatterChart>
      <c:valAx>
        <c:axId val="207434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frequency, GHz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54168"/>
        <c:crossesAt val="-20"/>
        <c:crossBetween val="midCat"/>
        <c:majorUnit val="200000000"/>
        <c:dispUnits>
          <c:builtInUnit val="billions"/>
        </c:dispUnits>
      </c:valAx>
      <c:valAx>
        <c:axId val="126154168"/>
        <c:scaling>
          <c:orientation val="minMax"/>
          <c:max val="1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Reflection, dB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4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7AE6-17C4-45C9-BC82-54672BFE31C9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74782-719B-4330-9886-793993A7D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3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6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Shortest development cycle in PI – SA</a:t>
            </a:r>
            <a:r>
              <a:rPr lang="en-US" baseline="0" dirty="0" smtClean="0"/>
              <a:t> 15 years experience. Dealing with multiple vendors with their lead times, especially brazing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time to explain the assembly</a:t>
            </a:r>
          </a:p>
          <a:p>
            <a:r>
              <a:rPr lang="en-US" dirty="0" smtClean="0"/>
              <a:t>Take time to explain benefits like exotic cooling, built in magnets,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Lego accelerator</a:t>
            </a:r>
          </a:p>
          <a:p>
            <a:r>
              <a:rPr lang="en-US" dirty="0" smtClean="0"/>
              <a:t>Ikea accelerator: </a:t>
            </a:r>
            <a:r>
              <a:rPr lang="en-US" dirty="0" err="1" smtClean="0"/>
              <a:t>partikelaccelerator</a:t>
            </a:r>
            <a:r>
              <a:rPr lang="en-US" dirty="0" smtClean="0"/>
              <a:t>, </a:t>
            </a:r>
            <a:r>
              <a:rPr lang="en-US" dirty="0" err="1" smtClean="0"/>
              <a:t>röntgenmaskin</a:t>
            </a:r>
            <a:r>
              <a:rPr lang="en-US" dirty="0" smtClean="0"/>
              <a:t> – if gamma</a:t>
            </a:r>
            <a:r>
              <a:rPr lang="en-US" baseline="0" dirty="0" smtClean="0"/>
              <a:t> ray production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5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Shift due to </a:t>
            </a:r>
            <a:r>
              <a:rPr lang="en-US" dirty="0" err="1" smtClean="0"/>
              <a:t>undercompression</a:t>
            </a:r>
            <a:r>
              <a:rPr lang="en-US" dirty="0" smtClean="0"/>
              <a:t> [if asked]. Good place to point out, that we don’t care to</a:t>
            </a:r>
            <a:r>
              <a:rPr lang="en-US" baseline="0" dirty="0" smtClean="0"/>
              <a:t> have exact frequency – magnetron is broadband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0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balance tuning is done by honing stainless steel structure.</a:t>
            </a:r>
          </a:p>
          <a:p>
            <a:r>
              <a:rPr lang="en-US" dirty="0" smtClean="0"/>
              <a:t>Same process as refurbishing car engine cylinders</a:t>
            </a:r>
          </a:p>
          <a:p>
            <a:r>
              <a:rPr lang="en-US" dirty="0" smtClean="0"/>
              <a:t>Thin copper plating does not change field balance.</a:t>
            </a:r>
          </a:p>
          <a:p>
            <a:r>
              <a:rPr lang="en-US" dirty="0" smtClean="0"/>
              <a:t>After all said and done – S11 with excellent</a:t>
            </a:r>
            <a:r>
              <a:rPr lang="en-US" baseline="0" dirty="0" smtClean="0"/>
              <a:t> coupling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74782-719B-4330-9886-793993A7D4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2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4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8840" y="556592"/>
            <a:ext cx="4365929" cy="2527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840" y="556592"/>
            <a:ext cx="4365929" cy="2527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3A0F-0972-41BF-A97C-3BA267A6418F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93F5-3673-4E5E-AFD5-7B7689CF84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168840" y="3456471"/>
            <a:ext cx="4365929" cy="2527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6502840" y="3456471"/>
            <a:ext cx="4365929" cy="2527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033133" y="556590"/>
            <a:ext cx="509587" cy="436562"/>
          </a:xfrm>
          <a:solidFill>
            <a:srgbClr val="FFFF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354543" y="556590"/>
            <a:ext cx="509587" cy="436562"/>
          </a:xfrm>
          <a:solidFill>
            <a:srgbClr val="FFFF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5025182" y="3456470"/>
            <a:ext cx="509587" cy="436562"/>
          </a:xfrm>
          <a:solidFill>
            <a:srgbClr val="FFFF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354543" y="3456470"/>
            <a:ext cx="509587" cy="436562"/>
          </a:xfrm>
          <a:solidFill>
            <a:srgbClr val="FFFF00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7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5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1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0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9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1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8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D721-E44A-414C-92FF-F3FFF060B2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356E7-5399-476D-8778-6CB4FDC87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5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7.png"/>
          <p:cNvPicPr>
            <a:picLocks/>
          </p:cNvPicPr>
          <p:nvPr/>
        </p:nvPicPr>
        <p:blipFill>
          <a:blip r:embed="rId3"/>
          <a:srcRect t="5234" b="5234"/>
          <a:stretch>
            <a:fillRect/>
          </a:stretch>
        </p:blipFill>
        <p:spPr>
          <a:xfrm>
            <a:off x="495300" y="257174"/>
            <a:ext cx="11449050" cy="6505575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25" y="895349"/>
            <a:ext cx="9144000" cy="919163"/>
          </a:xfrm>
          <a:solidFill>
            <a:srgbClr val="262626">
              <a:alpha val="47059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Brazeless Accelerator R&amp;D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5050" y="5564188"/>
            <a:ext cx="9144000" cy="1655762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Sergey Antipov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Euclid Techlabs LLC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BRAZELESS SPLIT BLOCK IDEA</a:t>
            </a:r>
            <a:endParaRPr lang="en-US" dirty="0"/>
          </a:p>
        </p:txBody>
      </p:sp>
      <p:pic>
        <p:nvPicPr>
          <p:cNvPr id="10" name="image24.pn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6696" y="1825625"/>
            <a:ext cx="5164607" cy="4351338"/>
          </a:xfrm>
          <a:prstGeom prst="rect">
            <a:avLst/>
          </a:prstGeom>
          <a:ln/>
        </p:spPr>
      </p:pic>
      <p:pic>
        <p:nvPicPr>
          <p:cNvPr id="11" name="image9.pn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38155"/>
            <a:ext cx="5181600" cy="352627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795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MEV BRAZELESS SPLIT BLOCK</a:t>
            </a:r>
            <a:endParaRPr lang="en-US" dirty="0"/>
          </a:p>
        </p:txBody>
      </p:sp>
      <p:pic>
        <p:nvPicPr>
          <p:cNvPr id="14" name="image24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  <a:ln/>
        </p:spPr>
      </p:pic>
      <p:pic>
        <p:nvPicPr>
          <p:cNvPr id="15" name="image7.pn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7634"/>
            <a:ext cx="5181600" cy="38873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24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6" y="1254665"/>
            <a:ext cx="9096734" cy="3025661"/>
          </a:xfrm>
          <a:prstGeom prst="rect">
            <a:avLst/>
          </a:prstGeom>
        </p:spPr>
      </p:pic>
      <p:pic>
        <p:nvPicPr>
          <p:cNvPr id="11" name="Picture 6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443476"/>
            <a:ext cx="4365625" cy="1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Content Placeholder 11"/>
          <p:cNvPicPr>
            <a:picLocks noGrp="1" noChangeAspect="1" noChangeArrowheads="1"/>
          </p:cNvPicPr>
          <p:nvPr>
            <p:ph sz="half" idx="14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1"/>
          <a:stretch/>
        </p:blipFill>
        <p:spPr bwMode="auto">
          <a:xfrm>
            <a:off x="6973427" y="3998913"/>
            <a:ext cx="3423571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571500" y="2359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 MEV SPLIT BLOCK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38.jpg"/>
          <p:cNvPicPr>
            <a:picLocks noGrp="1"/>
          </p:cNvPicPr>
          <p:nvPr>
            <p:ph sz="half" idx="14"/>
          </p:nvPr>
        </p:nvPicPr>
        <p:blipFill>
          <a:blip r:embed="rId2"/>
          <a:srcRect t="5260" b="5260"/>
          <a:stretch>
            <a:fillRect/>
          </a:stretch>
        </p:blipFill>
        <p:spPr>
          <a:xfrm>
            <a:off x="6887984" y="3979863"/>
            <a:ext cx="3765906" cy="2527300"/>
          </a:xfrm>
          <a:prstGeom prst="rect">
            <a:avLst/>
          </a:prstGeom>
          <a:ln/>
        </p:spPr>
      </p:pic>
      <p:pic>
        <p:nvPicPr>
          <p:cNvPr id="22" name="image3.jpg"/>
          <p:cNvPicPr>
            <a:picLocks noGrp="1"/>
          </p:cNvPicPr>
          <p:nvPr>
            <p:ph sz="half" idx="13"/>
          </p:nvPr>
        </p:nvPicPr>
        <p:blipFill>
          <a:blip r:embed="rId3"/>
          <a:srcRect t="5260" b="5260"/>
          <a:stretch>
            <a:fillRect/>
          </a:stretch>
        </p:blipFill>
        <p:spPr>
          <a:xfrm>
            <a:off x="1553984" y="3979863"/>
            <a:ext cx="3765906" cy="2527300"/>
          </a:xfrm>
          <a:prstGeom prst="rect">
            <a:avLst/>
          </a:prstGeom>
          <a:ln/>
        </p:spPr>
      </p:pic>
      <p:pic>
        <p:nvPicPr>
          <p:cNvPr id="23" name="image16.png"/>
          <p:cNvPicPr>
            <a:picLocks noGrp="1"/>
          </p:cNvPicPr>
          <p:nvPr>
            <p:ph sz="half" idx="1"/>
          </p:nvPr>
        </p:nvPicPr>
        <p:blipFill>
          <a:blip r:embed="rId4"/>
          <a:srcRect t="5273" b="5273"/>
          <a:stretch>
            <a:fillRect/>
          </a:stretch>
        </p:blipFill>
        <p:spPr>
          <a:xfrm>
            <a:off x="1554015" y="1081088"/>
            <a:ext cx="3765844" cy="2527300"/>
          </a:xfrm>
          <a:prstGeom prst="rect">
            <a:avLst/>
          </a:prstGeom>
          <a:ln/>
        </p:spPr>
      </p:pic>
      <p:pic>
        <p:nvPicPr>
          <p:cNvPr id="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224702"/>
            <a:ext cx="4365625" cy="224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71500" y="2359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 MEV SPLIT BLOCK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Brazeless Power Extractor </a:t>
            </a:r>
            <a:br>
              <a:rPr lang="en-US" dirty="0" smtClean="0"/>
            </a:br>
            <a:r>
              <a:rPr lang="en-US" dirty="0" smtClean="0"/>
              <a:t>at the AWA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dirty="0" smtClean="0"/>
              <a:t>INDEPENDENT CELL + WAVEGUIDE COMBINER</a:t>
            </a:r>
            <a:endParaRPr lang="en-US" dirty="0"/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82992BB0-A93A-4ED0-89AA-B833A14DCF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r="18394"/>
          <a:stretch/>
        </p:blipFill>
        <p:spPr>
          <a:xfrm>
            <a:off x="596555" y="1336688"/>
            <a:ext cx="6061420" cy="5564749"/>
          </a:xfrm>
          <a:prstGeom prst="rect">
            <a:avLst/>
          </a:prstGeom>
        </p:spPr>
      </p:pic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2DD519CC-45AC-4CA9-AE49-85C6E10A3F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97566"/>
            <a:ext cx="5181600" cy="200745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3165116" y="6075513"/>
            <a:ext cx="1765190" cy="7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30306" y="5890847"/>
            <a:ext cx="110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e-beam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8325" y="182665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*Low Loaded Q=225 for short pulse wakefield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6781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BRAZELESS SPLIT BLOCK ENGINEERING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91" y="1758081"/>
            <a:ext cx="6374902" cy="4654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3293" y="1573415"/>
            <a:ext cx="238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SS – knife edge</a:t>
            </a:r>
            <a:endParaRPr lang="en-US" sz="24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6647" y="5883600"/>
            <a:ext cx="238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1.33 CONFLAT</a:t>
            </a:r>
            <a:endParaRPr lang="en-US" sz="24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3760" y="4762093"/>
            <a:ext cx="1191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Copper bottom half</a:t>
            </a:r>
            <a:endParaRPr lang="en-US" sz="2400" b="1" dirty="0"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88493" y="5275385"/>
            <a:ext cx="1117599" cy="6082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018585" y="2059184"/>
            <a:ext cx="795216" cy="63712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775938" y="4486031"/>
            <a:ext cx="2037863" cy="93729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48007" y="1573415"/>
            <a:ext cx="1117598" cy="4166987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48993" y="1413855"/>
            <a:ext cx="238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e – beam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29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extraction simulation</a:t>
            </a:r>
            <a:endParaRPr lang="en-US" dirty="0"/>
          </a:p>
        </p:txBody>
      </p:sp>
      <p:graphicFrame>
        <p:nvGraphicFramePr>
          <p:cNvPr id="17" name="Объект 1">
            <a:extLst>
              <a:ext uri="{FF2B5EF4-FFF2-40B4-BE49-F238E27FC236}">
                <a16:creationId xmlns:a16="http://schemas.microsoft.com/office/drawing/2014/main" id="{26225CC6-A4C5-4F9C-8488-FEAE91B83C54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1252538" y="1825625"/>
          <a:ext cx="4351337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Plot" r:id="rId3" imgW="6501960" imgH="6503040" progId="Grapher.Document">
                  <p:embed/>
                </p:oleObj>
              </mc:Choice>
              <mc:Fallback>
                <p:oleObj name="Plot" r:id="rId3" imgW="6501960" imgH="65030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2538" y="1825625"/>
                        <a:ext cx="4351337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3">
            <a:extLst>
              <a:ext uri="{FF2B5EF4-FFF2-40B4-BE49-F238E27FC236}">
                <a16:creationId xmlns:a16="http://schemas.microsoft.com/office/drawing/2014/main" id="{880CB32D-C3B5-4CFB-8561-A9AD4B6E777A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6527800" y="1825625"/>
          <a:ext cx="4470400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Plot" r:id="rId5" imgW="6682320" imgH="6503040" progId="Grapher.Document">
                  <p:embed/>
                </p:oleObj>
              </mc:Choice>
              <mc:Fallback>
                <p:oleObj name="Plot" r:id="rId5" imgW="6682320" imgH="65030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7800" y="1825625"/>
                        <a:ext cx="4470400" cy="434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7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Double-cell power extractor</a:t>
            </a:r>
            <a:endParaRPr lang="en-US" dirty="0"/>
          </a:p>
        </p:txBody>
      </p:sp>
      <p:pic>
        <p:nvPicPr>
          <p:cNvPr id="16" name="Content Placeholder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50BDF0A-90E0-432E-A829-B94E9B9D8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8523"/>
            <a:ext cx="5181600" cy="2685541"/>
          </a:xfrm>
          <a:prstGeom prst="rect">
            <a:avLst/>
          </a:prstGeom>
        </p:spPr>
      </p:pic>
      <p:pic>
        <p:nvPicPr>
          <p:cNvPr id="18" name="Content Placeholder 17" descr="A close up of a logo&#10;&#10;Description automatically generated">
            <a:extLst>
              <a:ext uri="{FF2B5EF4-FFF2-40B4-BE49-F238E27FC236}">
                <a16:creationId xmlns:a16="http://schemas.microsoft.com/office/drawing/2014/main" id="{529F749A-556B-4E72-8858-83E47EBEDA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3552"/>
            <a:ext cx="5181600" cy="243548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17988" y="4077216"/>
            <a:ext cx="1765190" cy="795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83178" y="3892550"/>
            <a:ext cx="110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e-beam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36036" y="4674963"/>
            <a:ext cx="1765190" cy="795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01226" y="4490297"/>
            <a:ext cx="110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e-beam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extractor performance parameters</a:t>
            </a:r>
            <a:endParaRPr lang="en-US" dirty="0"/>
          </a:p>
        </p:txBody>
      </p:sp>
      <p:graphicFrame>
        <p:nvGraphicFramePr>
          <p:cNvPr id="13" name="Объект 1">
            <a:extLst>
              <a:ext uri="{FF2B5EF4-FFF2-40B4-BE49-F238E27FC236}">
                <a16:creationId xmlns:a16="http://schemas.microsoft.com/office/drawing/2014/main" id="{906AC1A5-FFB4-4203-BED5-EF252BF52CA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7931192"/>
              </p:ext>
            </p:extLst>
          </p:nvPr>
        </p:nvGraphicFramePr>
        <p:xfrm>
          <a:off x="7615789" y="2133727"/>
          <a:ext cx="4257124" cy="404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Plot" r:id="rId3" imgW="6922080" imgH="6573240" progId="Grapher.Document">
                  <p:embed/>
                </p:oleObj>
              </mc:Choice>
              <mc:Fallback>
                <p:oleObj name="Plot" r:id="rId3" imgW="6922080" imgH="65732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15789" y="2133727"/>
                        <a:ext cx="4257124" cy="4043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Таблица 1">
            <a:extLst>
              <a:ext uri="{FF2B5EF4-FFF2-40B4-BE49-F238E27FC236}">
                <a16:creationId xmlns:a16="http://schemas.microsoft.com/office/drawing/2014/main" id="{93A1897D-6F0F-48F2-BDCF-E2A8A96FA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095683"/>
              </p:ext>
            </p:extLst>
          </p:nvPr>
        </p:nvGraphicFramePr>
        <p:xfrm>
          <a:off x="531330" y="2089403"/>
          <a:ext cx="6896736" cy="408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35122520"/>
                    </a:ext>
                  </a:extLst>
                </a:gridCol>
                <a:gridCol w="1619568">
                  <a:extLst>
                    <a:ext uri="{9D8B030D-6E8A-4147-A177-3AD203B41FA5}">
                      <a16:colId xmlns:a16="http://schemas.microsoft.com/office/drawing/2014/main" val="2437396964"/>
                    </a:ext>
                  </a:extLst>
                </a:gridCol>
                <a:gridCol w="1619568">
                  <a:extLst>
                    <a:ext uri="{9D8B030D-6E8A-4147-A177-3AD203B41FA5}">
                      <a16:colId xmlns:a16="http://schemas.microsoft.com/office/drawing/2014/main" val="2258781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Q=25 </a:t>
                      </a:r>
                      <a:r>
                        <a:rPr lang="en-US" dirty="0" err="1"/>
                        <a:t>nC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Q=50 </a:t>
                      </a:r>
                      <a:r>
                        <a:rPr lang="en-US" dirty="0" err="1"/>
                        <a:t>nC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7011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RF Frequency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 GHz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 GHz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2009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Q-factor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9925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Bunch train frequency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11.7/9 GHz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11.7/9 GHz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759907"/>
                  </a:ext>
                </a:extLst>
              </a:tr>
              <a:tr h="409640">
                <a:tc>
                  <a:txBody>
                    <a:bodyPr/>
                    <a:lstStyle/>
                    <a:p>
                      <a:r>
                        <a:rPr lang="en-US" dirty="0"/>
                        <a:t>Bunch length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mm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 mm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909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Max. surface E-field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530 MV/m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1030 MV/m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407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Max. surface H-field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1.23 MA/m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2.38 MA/m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605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Pulsed temperature rise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65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240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0441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Shunt impedance 1 cell/4 cells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88 k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dirty="0"/>
                        <a:t>/325 k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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88 k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US" dirty="0"/>
                        <a:t>/325 k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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912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dirty="0"/>
                        <a:t>Pulse duration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ns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43175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Output power (4 cells)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240 MW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900 MW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634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I SBIR grant from DOE – DNN (PM Dr. Donald </a:t>
            </a:r>
            <a:r>
              <a:rPr lang="en-US" dirty="0" err="1" smtClean="0"/>
              <a:t>Hornback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Based on Euclid’s Patent US9913360B1</a:t>
            </a:r>
          </a:p>
          <a:p>
            <a:r>
              <a:rPr lang="en-US" dirty="0" smtClean="0"/>
              <a:t>9 month project duration</a:t>
            </a:r>
          </a:p>
          <a:p>
            <a:r>
              <a:rPr lang="en-US" dirty="0" smtClean="0"/>
              <a:t>RF Design of 1 MeV accelerator</a:t>
            </a:r>
          </a:p>
          <a:p>
            <a:r>
              <a:rPr lang="en-US" dirty="0" smtClean="0"/>
              <a:t>Mechanical design</a:t>
            </a:r>
          </a:p>
          <a:p>
            <a:r>
              <a:rPr lang="en-US" dirty="0" smtClean="0"/>
              <a:t>Full fabrication</a:t>
            </a:r>
          </a:p>
          <a:p>
            <a:r>
              <a:rPr lang="en-US" dirty="0" smtClean="0"/>
              <a:t>Microwave tuning</a:t>
            </a:r>
          </a:p>
          <a:p>
            <a:r>
              <a:rPr lang="en-US" dirty="0" smtClean="0"/>
              <a:t>… High power conditioning to designed gradient of 12 MV/m!</a:t>
            </a:r>
            <a:endParaRPr lang="en-US" dirty="0"/>
          </a:p>
        </p:txBody>
      </p:sp>
      <p:pic>
        <p:nvPicPr>
          <p:cNvPr id="4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147" y="2878884"/>
            <a:ext cx="43338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1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465"/>
            <a:ext cx="6862762" cy="4353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93" y="2023626"/>
            <a:ext cx="6050482" cy="362902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of the split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Brazeless split </a:t>
            </a:r>
            <a:r>
              <a:rPr lang="en-US" dirty="0" err="1" smtClean="0"/>
              <a:t>block</a:t>
            </a:r>
            <a:r>
              <a:rPr lang="en-US" baseline="30000" dirty="0" err="1" smtClean="0"/>
              <a:t>new</a:t>
            </a:r>
            <a:r>
              <a:rPr lang="en-US" dirty="0"/>
              <a:t> </a:t>
            </a:r>
            <a:r>
              <a:rPr lang="en-US" dirty="0" smtClean="0"/>
              <a:t>– high gradient brazeless technology!</a:t>
            </a:r>
            <a:endParaRPr lang="en-US" baseline="30000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Power extractor for the AWA (11.7GHz, 10ns, 900MW) designed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Structure is being fabricated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Looking forward to test at the AWA !</a:t>
            </a:r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9900" y="3028950"/>
            <a:ext cx="5181600" cy="31480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Funded by DOE SBIR Phase II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400" dirty="0" smtClean="0"/>
              <a:t>AWA Staff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My group at Euclid:</a:t>
            </a:r>
          </a:p>
          <a:p>
            <a:r>
              <a:rPr lang="en-US" dirty="0" smtClean="0"/>
              <a:t>Sergey Kuzikov</a:t>
            </a:r>
          </a:p>
          <a:p>
            <a:r>
              <a:rPr lang="en-US" dirty="0" smtClean="0"/>
              <a:t>Pavel </a:t>
            </a:r>
            <a:r>
              <a:rPr lang="en-US" dirty="0" err="1" smtClean="0"/>
              <a:t>Avrakhov</a:t>
            </a:r>
            <a:endParaRPr lang="en-US" dirty="0" smtClean="0"/>
          </a:p>
          <a:p>
            <a:r>
              <a:rPr lang="en-US" dirty="0" smtClean="0"/>
              <a:t>Edgar Gomez</a:t>
            </a:r>
          </a:p>
          <a:p>
            <a:r>
              <a:rPr lang="en-US" dirty="0" smtClean="0"/>
              <a:t>Ed Dosov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15225" y="1825625"/>
            <a:ext cx="441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Acknowledgement</a:t>
            </a:r>
            <a:endParaRPr lang="en-US" sz="36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9410700" y="4602956"/>
            <a:ext cx="2724150" cy="1419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Collaborator</a:t>
            </a:r>
          </a:p>
          <a:p>
            <a:r>
              <a:rPr lang="en-US" sz="2000" dirty="0" smtClean="0"/>
              <a:t>Alexander </a:t>
            </a:r>
            <a:r>
              <a:rPr lang="en-US" sz="2000" dirty="0" err="1" smtClean="0"/>
              <a:t>Vikharev</a:t>
            </a:r>
            <a:r>
              <a:rPr lang="en-US" sz="2000" dirty="0" smtClean="0"/>
              <a:t> IAP (Russia)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84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444445" y="4441355"/>
            <a:ext cx="5591175" cy="1883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33" y="365125"/>
            <a:ext cx="10952967" cy="1325563"/>
          </a:xfrm>
        </p:spPr>
        <p:txBody>
          <a:bodyPr/>
          <a:lstStyle/>
          <a:p>
            <a:r>
              <a:rPr lang="en-US" dirty="0" smtClean="0"/>
              <a:t>Brazeless accelerator benefits: cost + flexibility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2002" y="1643090"/>
            <a:ext cx="6038850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1299" y="4312373"/>
            <a:ext cx="3557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Conflat – like technology + batch copper plating</a:t>
            </a:r>
          </a:p>
          <a:p>
            <a:r>
              <a:rPr lang="en-US" sz="2800" b="1" dirty="0" smtClean="0"/>
              <a:t>Structure cost ~ $20K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08633" y="2402628"/>
            <a:ext cx="5062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Additional embedded features in brazeless assembly. A) Efficient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heat spreader channel cooling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B) Halbach array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magnetic optics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C) Traditional permanent magnet quadrupole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002" y="4182476"/>
            <a:ext cx="2524393" cy="1945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833" y="6168401"/>
            <a:ext cx="5062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Copper plating is robust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00" y="3238894"/>
            <a:ext cx="4368909" cy="330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3532" cy="1325563"/>
          </a:xfrm>
        </p:spPr>
        <p:txBody>
          <a:bodyPr/>
          <a:lstStyle/>
          <a:p>
            <a:r>
              <a:rPr lang="en-US" dirty="0" smtClean="0"/>
              <a:t>1 MeV Standing wave accelerator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2940" y="1825625"/>
            <a:ext cx="5181600" cy="15120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85187" y="1825625"/>
            <a:ext cx="4555626" cy="4351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6763" y="4889553"/>
            <a:ext cx="1367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MeV</a:t>
            </a:r>
          </a:p>
          <a:p>
            <a:r>
              <a:rPr lang="en-US" b="1" dirty="0" smtClean="0"/>
              <a:t>9 GHz</a:t>
            </a:r>
          </a:p>
          <a:p>
            <a:r>
              <a:rPr lang="en-US" b="1" dirty="0" smtClean="0"/>
              <a:t>π - SW</a:t>
            </a:r>
          </a:p>
          <a:p>
            <a:r>
              <a:rPr lang="en-US" b="1" dirty="0" smtClean="0"/>
              <a:t>12 MV/m</a:t>
            </a:r>
          </a:p>
          <a:p>
            <a:r>
              <a:rPr lang="en-US" b="1" dirty="0" smtClean="0"/>
              <a:t>200kW</a:t>
            </a:r>
          </a:p>
        </p:txBody>
      </p:sp>
    </p:spTree>
    <p:extLst>
      <p:ext uri="{BB962C8B-B14F-4D97-AF65-F5344CB8AC3E}">
        <p14:creationId xmlns:p14="http://schemas.microsoft.com/office/powerpoint/2010/main" val="33461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3747" y="364284"/>
            <a:ext cx="43338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pic>
        <p:nvPicPr>
          <p:cNvPr id="6" name="Content Placeholder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5373" y="1986709"/>
            <a:ext cx="9272096" cy="43106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2155" y="1802043"/>
            <a:ext cx="456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MeV, ~9 GHz, π – SW, 12 MV/m, 200kW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6298" y="5927980"/>
            <a:ext cx="198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partikelaccelerator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microwave testing and tuning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5965" y="5992297"/>
            <a:ext cx="500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MeV Brazeless accelerating waveguide prototype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409204" y="5511146"/>
            <a:ext cx="564022" cy="48115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ontent Placeholder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2347299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05569" y="4832399"/>
            <a:ext cx="1632247" cy="3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Before plating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5568" y="4576661"/>
            <a:ext cx="1632247" cy="3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After plating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8200" y="1568841"/>
            <a:ext cx="288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Transmission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34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microwave testing and tuning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8841637"/>
              </p:ext>
            </p:extLst>
          </p:nvPr>
        </p:nvGraphicFramePr>
        <p:xfrm>
          <a:off x="838200" y="207614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79529" y="1777844"/>
            <a:ext cx="288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balance tuning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756759" y="2394133"/>
            <a:ext cx="126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initial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56758" y="5099585"/>
            <a:ext cx="126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final</a:t>
            </a:r>
            <a:endParaRPr lang="en-US" sz="2400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64779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031975" y="1699553"/>
            <a:ext cx="288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Reflection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1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0" r="20507"/>
          <a:stretch/>
        </p:blipFill>
        <p:spPr>
          <a:xfrm>
            <a:off x="1475290" y="495619"/>
            <a:ext cx="8771000" cy="60948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26" y="127130"/>
            <a:ext cx="4007049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High power test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3" t="27242" r="36909" b="48756"/>
          <a:stretch/>
        </p:blipFill>
        <p:spPr>
          <a:xfrm>
            <a:off x="9291494" y="1562299"/>
            <a:ext cx="2467629" cy="30079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62588" y="2360505"/>
            <a:ext cx="79820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pump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54025" y="4376313"/>
            <a:ext cx="1290181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magnetron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8317282" y="4088086"/>
            <a:ext cx="281834" cy="28822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30677" y="5168677"/>
            <a:ext cx="2014606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copper plated brazeless structure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V="1">
            <a:off x="2737980" y="4570281"/>
            <a:ext cx="268267" cy="59839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1178" y="5005674"/>
            <a:ext cx="100834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RF tract</a:t>
            </a:r>
            <a:endParaRPr lang="en-US" b="1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6344435" y="4717448"/>
            <a:ext cx="140916" cy="28822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3277" y="1740920"/>
            <a:ext cx="1512833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reflection \</a:t>
            </a:r>
          </a:p>
          <a:p>
            <a:r>
              <a:rPr lang="en-US" b="1" dirty="0"/>
              <a:t>t</a:t>
            </a:r>
            <a:r>
              <a:rPr lang="en-US" b="1" dirty="0" smtClean="0"/>
              <a:t>ransmission monitoring</a:t>
            </a:r>
            <a:endParaRPr lang="en-US" b="1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8154444" y="1290181"/>
            <a:ext cx="45250" cy="45073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6124" y="3543021"/>
            <a:ext cx="142673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2.5e-7 HPa achieved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3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INTER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4038599"/>
            <a:ext cx="25241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24574" y="4038599"/>
            <a:ext cx="4572000" cy="2387600"/>
          </a:xfrm>
        </p:spPr>
        <p:txBody>
          <a:bodyPr/>
          <a:lstStyle/>
          <a:p>
            <a:r>
              <a:rPr lang="en-US" dirty="0" smtClean="0"/>
              <a:t>BRAZELESS SPLIT BLOCK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81" y="182295"/>
            <a:ext cx="4314013" cy="3235509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7647"/>
          <a:stretch/>
        </p:blipFill>
        <p:spPr>
          <a:xfrm rot="5400000">
            <a:off x="4466033" y="344094"/>
            <a:ext cx="2771778" cy="3264693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95250" y="590551"/>
            <a:ext cx="433387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CONDITIONED TO 12 MV/m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1040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563</Words>
  <Application>Microsoft Office PowerPoint</Application>
  <PresentationFormat>Widescreen</PresentationFormat>
  <Paragraphs>138</Paragraphs>
  <Slides>21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Office Theme</vt:lpstr>
      <vt:lpstr>Plot</vt:lpstr>
      <vt:lpstr>Brazeless Accelerator R&amp;D</vt:lpstr>
      <vt:lpstr>Introduction</vt:lpstr>
      <vt:lpstr>Brazeless accelerator benefits: cost + flexibility</vt:lpstr>
      <vt:lpstr>1 MeV Standing wave accelerator</vt:lpstr>
      <vt:lpstr>Engineering</vt:lpstr>
      <vt:lpstr>Initial microwave testing and tuning</vt:lpstr>
      <vt:lpstr>Initial microwave testing and tuning</vt:lpstr>
      <vt:lpstr>High power test</vt:lpstr>
      <vt:lpstr>BRAZELESS SPLIT BLOCK</vt:lpstr>
      <vt:lpstr>BRAZELESS SPLIT BLOCK IDEA</vt:lpstr>
      <vt:lpstr>1 MEV BRAZELESS SPLIT BLOCK</vt:lpstr>
      <vt:lpstr>PowerPoint Presentation</vt:lpstr>
      <vt:lpstr>PowerPoint Presentation</vt:lpstr>
      <vt:lpstr>Brazeless Power Extractor  at the AWA</vt:lpstr>
      <vt:lpstr>INDEPENDENT CELL + WAVEGUIDE COMBINER</vt:lpstr>
      <vt:lpstr>BRAZELESS SPLIT BLOCK ENGINEERING</vt:lpstr>
      <vt:lpstr>Power extraction simulation</vt:lpstr>
      <vt:lpstr>Double-cell power extractor</vt:lpstr>
      <vt:lpstr>Power extractor performance parameters</vt:lpstr>
      <vt:lpstr>Engineering of the split block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Referee</dc:creator>
  <cp:lastModifiedBy>Rezek, Nancy M.</cp:lastModifiedBy>
  <cp:revision>49</cp:revision>
  <dcterms:created xsi:type="dcterms:W3CDTF">2018-03-20T16:33:45Z</dcterms:created>
  <dcterms:modified xsi:type="dcterms:W3CDTF">2019-08-21T17:15:39Z</dcterms:modified>
</cp:coreProperties>
</file>