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9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03/15/19 </a:t>
            </a:r>
            <a:r>
              <a:rPr lang="en-US" dirty="0"/>
              <a:t>– </a:t>
            </a:r>
            <a:r>
              <a:rPr lang="en-US" dirty="0" smtClean="0"/>
              <a:t>03/22/19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5315" y="4714931"/>
            <a:ext cx="4641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   ~</a:t>
            </a:r>
            <a:r>
              <a:rPr lang="en-US" sz="1200" dirty="0" smtClean="0"/>
              <a:t>4.3E12 </a:t>
            </a:r>
            <a:r>
              <a:rPr lang="en-US" sz="1200" dirty="0"/>
              <a:t>94%,  ~</a:t>
            </a:r>
            <a:r>
              <a:rPr lang="en-US" sz="1200" dirty="0" smtClean="0"/>
              <a:t>7.00E16 </a:t>
            </a:r>
            <a:r>
              <a:rPr lang="en-US" sz="1200" dirty="0"/>
              <a:t>P/</a:t>
            </a:r>
            <a:r>
              <a:rPr lang="en-US" sz="1200" dirty="0" err="1"/>
              <a:t>hr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 $15  ~</a:t>
            </a:r>
            <a:r>
              <a:rPr lang="en-US" sz="1200" dirty="0" smtClean="0"/>
              <a:t>4.3E12 </a:t>
            </a:r>
            <a:r>
              <a:rPr lang="en-US" sz="1200" dirty="0"/>
              <a:t>94%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$13s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$1Cs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Dedicated beam </a:t>
            </a:r>
            <a:r>
              <a:rPr lang="en-US" sz="1200" dirty="0"/>
              <a:t>s</a:t>
            </a:r>
            <a:r>
              <a:rPr lang="en-US" sz="1200" dirty="0" smtClean="0"/>
              <a:t>tudies performed on Wednesday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Longitudinal &amp; Transverse Damper Adjustments </a:t>
            </a:r>
            <a:r>
              <a:rPr lang="en-US" sz="1200" smtClean="0"/>
              <a:t>&amp; Tuning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883855" y="3214520"/>
            <a:ext cx="3107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2 hours 25 </a:t>
            </a:r>
            <a:r>
              <a:rPr lang="en-US" sz="1200" dirty="0" smtClean="0"/>
              <a:t>minutes for </a:t>
            </a:r>
            <a:r>
              <a:rPr lang="en-US" sz="1200" dirty="0"/>
              <a:t>the week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NOKD issues</a:t>
            </a:r>
            <a:r>
              <a:rPr lang="en-US" sz="1200" dirty="0" smtClean="0"/>
              <a:t>                    2hours 18 minutes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MP02 crowbar trip         2minutes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Minor RF </a:t>
            </a:r>
            <a:r>
              <a:rPr lang="en-US" sz="1200" dirty="0" smtClean="0"/>
              <a:t>Trip                  1 </a:t>
            </a:r>
            <a:r>
              <a:rPr lang="en-US" sz="1200" dirty="0"/>
              <a:t>minutes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023/high field losses</a:t>
            </a:r>
            <a:r>
              <a:rPr lang="en-US" sz="1200" dirty="0" smtClean="0"/>
              <a:t>      4 </a:t>
            </a:r>
            <a:r>
              <a:rPr lang="en-US" sz="1200" dirty="0"/>
              <a:t>minutes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13331" y="5608943"/>
            <a:ext cx="4058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Pending Requests: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During good opportunity, ~15 minutes or so to allow Controls to install/adjust BMIN module in Mac Room for new Booster event triggering. Will require NO TCLK generated during this time (includes FAST/IOTA areas)!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75385" y="4593280"/>
            <a:ext cx="3604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Special Event this week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Japan-U.S. beam physics collaboration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 enjoyed visit from several KEK J-PARC personnel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Linac</a:t>
            </a:r>
            <a:r>
              <a:rPr lang="en-US" sz="1200" dirty="0" smtClean="0"/>
              <a:t> &amp; Booster + Studies performed together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1" y="542216"/>
            <a:ext cx="5215893" cy="417271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E3EAFF1-F4AE-40FE-8EA0-0A190EC33B4D}"/>
              </a:ext>
            </a:extLst>
          </p:cNvPr>
          <p:cNvSpPr txBox="1"/>
          <p:nvPr/>
        </p:nvSpPr>
        <p:spPr>
          <a:xfrm>
            <a:off x="564464" y="91254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ED93EC-FF8F-482B-BBE7-97BFF42AC823}"/>
              </a:ext>
            </a:extLst>
          </p:cNvPr>
          <p:cNvSpPr txBox="1"/>
          <p:nvPr/>
        </p:nvSpPr>
        <p:spPr>
          <a:xfrm>
            <a:off x="4700039" y="91254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2B24AF-460B-47BB-9098-F9037ED18C78}"/>
              </a:ext>
            </a:extLst>
          </p:cNvPr>
          <p:cNvSpPr txBox="1"/>
          <p:nvPr/>
        </p:nvSpPr>
        <p:spPr>
          <a:xfrm>
            <a:off x="1085913" y="912545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473C74-9C90-41C4-B24D-2F27035B8656}"/>
              </a:ext>
            </a:extLst>
          </p:cNvPr>
          <p:cNvSpPr txBox="1"/>
          <p:nvPr/>
        </p:nvSpPr>
        <p:spPr>
          <a:xfrm>
            <a:off x="1677822" y="91254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BEEF64-DE3F-45F8-880A-55696D5A3075}"/>
              </a:ext>
            </a:extLst>
          </p:cNvPr>
          <p:cNvSpPr txBox="1"/>
          <p:nvPr/>
        </p:nvSpPr>
        <p:spPr>
          <a:xfrm>
            <a:off x="2278861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B3652E-6B11-4960-837F-4024886D71CC}"/>
              </a:ext>
            </a:extLst>
          </p:cNvPr>
          <p:cNvSpPr txBox="1"/>
          <p:nvPr/>
        </p:nvSpPr>
        <p:spPr>
          <a:xfrm>
            <a:off x="2847712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6E08CD-8FD0-4A7E-8AC8-4A0EB1AF4FAE}"/>
              </a:ext>
            </a:extLst>
          </p:cNvPr>
          <p:cNvSpPr txBox="1"/>
          <p:nvPr/>
        </p:nvSpPr>
        <p:spPr>
          <a:xfrm>
            <a:off x="3472171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6E0F7B-0E20-4FB4-83DE-ADA63F886E4E}"/>
              </a:ext>
            </a:extLst>
          </p:cNvPr>
          <p:cNvSpPr txBox="1"/>
          <p:nvPr/>
        </p:nvSpPr>
        <p:spPr>
          <a:xfrm>
            <a:off x="4030453" y="91254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090797" y="3213630"/>
            <a:ext cx="1453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NOKD </a:t>
            </a:r>
            <a:r>
              <a:rPr lang="en-US" sz="1000" dirty="0" smtClean="0">
                <a:solidFill>
                  <a:schemeClr val="bg1"/>
                </a:solidFill>
              </a:rPr>
              <a:t> issues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010120" y="3281434"/>
            <a:ext cx="1453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Proton Source</a:t>
            </a:r>
            <a:r>
              <a:rPr lang="en-US" sz="1000" dirty="0" smtClean="0">
                <a:solidFill>
                  <a:schemeClr val="bg1"/>
                </a:solidFill>
              </a:rPr>
              <a:t> Studies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30" y="609600"/>
            <a:ext cx="3581765" cy="260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1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174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555</cp:revision>
  <dcterms:created xsi:type="dcterms:W3CDTF">2014-12-05T13:27:43Z</dcterms:created>
  <dcterms:modified xsi:type="dcterms:W3CDTF">2019-03-22T13:34:36Z</dcterms:modified>
</cp:coreProperties>
</file>