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2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339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58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535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089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34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038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441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04629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0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25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923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83FEB-DEF4-444D-B32A-D7F1EF566B4C}" type="datetimeFigureOut">
              <a:rPr lang="en-US" smtClean="0"/>
              <a:t>3/22/2019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B0D1-9C17-453E-BA14-AE3AB418E1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898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142E5-93A4-436A-9484-162A194B5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Friday 9:00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AAFEF9C-C238-4AFC-A4C0-D82C1A2E71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2019-03-22</a:t>
            </a:r>
          </a:p>
        </p:txBody>
      </p:sp>
    </p:spTree>
    <p:extLst>
      <p:ext uri="{BB962C8B-B14F-4D97-AF65-F5344CB8AC3E}">
        <p14:creationId xmlns:p14="http://schemas.microsoft.com/office/powerpoint/2010/main" val="633147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lose up of a map&#10;&#10;Description generated with high confidence">
            <a:extLst>
              <a:ext uri="{FF2B5EF4-FFF2-40B4-BE49-F238E27FC236}">
                <a16:creationId xmlns:a16="http://schemas.microsoft.com/office/drawing/2014/main" id="{4E086AD7-BCB4-40AE-90F1-EEE1455AEF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83655" y="979715"/>
            <a:ext cx="6857997" cy="489857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6A4EDD-DCA7-4529-997B-A50DFD9C0D6F}"/>
              </a:ext>
            </a:extLst>
          </p:cNvPr>
          <p:cNvSpPr txBox="1"/>
          <p:nvPr/>
        </p:nvSpPr>
        <p:spPr>
          <a:xfrm>
            <a:off x="112920" y="630781"/>
            <a:ext cx="421457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Wednesday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Booster Studies &amp; Access 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Interlocks replaced MINOS Safety system PLC 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Ops re-secured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MI20L PS filter breaker trip, experts recovered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Beam to users by 16:45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MIRF2 SSD LCW flow fault, ran without overnight</a:t>
            </a:r>
          </a:p>
          <a:p>
            <a:endParaRPr lang="en-US" sz="1400" dirty="0"/>
          </a:p>
          <a:p>
            <a:r>
              <a:rPr lang="en-US" sz="1400" dirty="0"/>
              <a:t>Thursday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I:LAM61 turned itself off, reset without issue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Techs recovered MIRF2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LRF1 Cavity head pressure dropped, techs repaired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Established beam to g-2 by 18:15, 2 batch @ 1.333s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Many R:KPS5A timing error trips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Inhibited beam but did not trip any permits</a:t>
            </a:r>
          </a:p>
          <a:p>
            <a:endParaRPr lang="en-US" sz="1400" dirty="0"/>
          </a:p>
          <a:p>
            <a:r>
              <a:rPr lang="en-US" sz="1400" dirty="0"/>
              <a:t>Friday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I:LAM61 turned itself off again, reset without issue</a:t>
            </a:r>
          </a:p>
          <a:p>
            <a:endParaRPr lang="en-US" sz="1400" dirty="0"/>
          </a:p>
          <a:p>
            <a:r>
              <a:rPr lang="en-US" sz="1400" dirty="0"/>
              <a:t>Current Conditions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Beam to </a:t>
            </a:r>
            <a:r>
              <a:rPr lang="en-US" sz="1400" dirty="0" err="1"/>
              <a:t>NuMI</a:t>
            </a:r>
            <a:r>
              <a:rPr lang="en-US" sz="1400" dirty="0"/>
              <a:t>, BNB and Muon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/>
              <a:t>SY120 beam available on request</a:t>
            </a:r>
          </a:p>
        </p:txBody>
      </p:sp>
    </p:spTree>
    <p:extLst>
      <p:ext uri="{BB962C8B-B14F-4D97-AF65-F5344CB8AC3E}">
        <p14:creationId xmlns:p14="http://schemas.microsoft.com/office/powerpoint/2010/main" val="3338303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</TotalTime>
  <Words>114</Words>
  <Application>Microsoft Office PowerPoint</Application>
  <PresentationFormat>On-screen Show (4:3)</PresentationFormat>
  <Paragraphs>24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Friday 9:00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Friday 9:00</dc:title>
  <dc:creator>Maxwell Monningh</dc:creator>
  <cp:lastModifiedBy>Maxwell Monningh</cp:lastModifiedBy>
  <cp:revision>13</cp:revision>
  <dcterms:created xsi:type="dcterms:W3CDTF">2019-03-22T13:09:17Z</dcterms:created>
  <dcterms:modified xsi:type="dcterms:W3CDTF">2019-03-22T13:25:50Z</dcterms:modified>
</cp:coreProperties>
</file>