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86" r:id="rId4"/>
    <p:sldId id="331" r:id="rId5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D62"/>
    <a:srgbClr val="6600FF"/>
    <a:srgbClr val="004C97"/>
    <a:srgbClr val="404040"/>
    <a:srgbClr val="E9EAF1"/>
    <a:srgbClr val="003087"/>
    <a:srgbClr val="505050"/>
    <a:srgbClr val="63666A"/>
    <a:srgbClr val="A7A8AA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2"/>
    <p:restoredTop sz="94733"/>
  </p:normalViewPr>
  <p:slideViewPr>
    <p:cSldViewPr snapToGrid="0" snapToObjects="1">
      <p:cViewPr>
        <p:scale>
          <a:sx n="121" d="100"/>
          <a:sy n="121" d="100"/>
        </p:scale>
        <p:origin x="10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4/8/19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4/8/19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6268FF-779F-4B36-B075-E2ADD364027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494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6268FF-779F-4B36-B075-E2ADD364027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1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96C9D2-EE15-434F-8545-0214352AD70A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10944-1C48-F64C-8956-B168B71DCDBA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57FD8-DA7A-8B4E-A109-92033C27077A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E5C22-1154-D145-B5E6-92EC3D13E57A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95537-5252-CF4A-B97A-D088C8BA9113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7E451-4BDF-C645-A201-C67D5104F169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6CC1F-C753-F546-B92D-2531BD739CFA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18B39-05D3-E048-9F14-840EECF9459D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9D6AFE0F-BE26-F843-A537-4C649A50615F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947275" y="6493879"/>
            <a:ext cx="5373688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rgbClr val="004C97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Chris Polly | Precision Science</a:t>
            </a:r>
            <a:r>
              <a:rPr lang="en-US" sz="1200" baseline="0" dirty="0" smtClean="0"/>
              <a:t> Kickoff Meeting</a:t>
            </a:r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F091467-CA70-F640-B295-FF555A9806F3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</a:rPr>
              <a:t>Precision Science FY19 Kickoff Meeting</a:t>
            </a:r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</a:rPr>
              <a:t>Chris Polly</a:t>
            </a:r>
            <a:endParaRPr lang="en-US" altLang="en-US" dirty="0"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latin typeface="Helvetica" panose="020B0604020202020204" pitchFamily="34" charset="0"/>
              </a:rPr>
              <a:t>April </a:t>
            </a:r>
            <a:r>
              <a:rPr lang="en-US" altLang="en-US" dirty="0">
                <a:latin typeface="Helvetica" panose="020B0604020202020204" pitchFamily="34" charset="0"/>
              </a:rPr>
              <a:t>8</a:t>
            </a:r>
            <a:r>
              <a:rPr lang="en-US" altLang="en-US" dirty="0" smtClean="0">
                <a:latin typeface="Helvetica" panose="020B0604020202020204" pitchFamily="34" charset="0"/>
              </a:rPr>
              <a:t>, </a:t>
            </a:r>
            <a:r>
              <a:rPr lang="en-US" altLang="en-US" dirty="0">
                <a:latin typeface="Helvetica" panose="020B0604020202020204" pitchFamily="34" charset="0"/>
              </a:rPr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kickoff meeting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7E0BD-CBA4-9C43-B25C-0C3C66E42076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75B8314C-A771-4F09-8217-50D260703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00" y="1087065"/>
            <a:ext cx="8398136" cy="51035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Corrado</a:t>
            </a:r>
            <a:r>
              <a:rPr lang="en-US" dirty="0" smtClean="0"/>
              <a:t> </a:t>
            </a:r>
            <a:r>
              <a:rPr lang="en-US" dirty="0" err="1" smtClean="0"/>
              <a:t>Gatto</a:t>
            </a:r>
            <a:r>
              <a:rPr lang="en-US" dirty="0" smtClean="0"/>
              <a:t> - status of REDTOP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Compact, multi-purpose detector and eta factory with the DR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Can be done with deceleration in the DR or at the end of a PIP-II beamline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Explored feasibility at CERN, but only 1/10</a:t>
            </a:r>
            <a:r>
              <a:rPr lang="en-US" baseline="30000" dirty="0" smtClean="0"/>
              <a:t>th</a:t>
            </a:r>
            <a:r>
              <a:rPr lang="en-US" dirty="0" smtClean="0"/>
              <a:t> of flux (compared to FNAL) can be achieved without significant programmatic impact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Detector R&amp;D funds critical path at moment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Some competition form </a:t>
            </a:r>
            <a:r>
              <a:rPr lang="en-US" dirty="0" err="1" smtClean="0"/>
              <a:t>LHCb</a:t>
            </a:r>
            <a:r>
              <a:rPr lang="en-US" dirty="0" smtClean="0"/>
              <a:t> for physics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Doug </a:t>
            </a:r>
            <a:r>
              <a:rPr lang="en-US" dirty="0" err="1" smtClean="0"/>
              <a:t>Glenzinski</a:t>
            </a:r>
            <a:r>
              <a:rPr lang="en-US" dirty="0"/>
              <a:t> </a:t>
            </a:r>
            <a:r>
              <a:rPr lang="en-US" dirty="0" smtClean="0"/>
              <a:t>- status of Mu2e-II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Have had a fairly active 2-years with about 8 milestones in terms of workshops, PAC presentation, and OHEP discussions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Still major technical challenges in </a:t>
            </a:r>
            <a:r>
              <a:rPr lang="en-US" dirty="0" err="1" smtClean="0"/>
              <a:t>targetry</a:t>
            </a:r>
            <a:r>
              <a:rPr lang="en-US" dirty="0"/>
              <a:t> </a:t>
            </a:r>
            <a:r>
              <a:rPr lang="en-US" dirty="0" smtClean="0"/>
              <a:t>and beam deliver...possibly needs a new PS.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Team is very oversubscribed with making Mu2e-I work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Conducting extinction test before PIP2IT is scheduled for decommissioning is a priority.  R&amp;D for </a:t>
            </a:r>
            <a:r>
              <a:rPr lang="en-US" dirty="0" err="1" smtClean="0"/>
              <a:t>targetry</a:t>
            </a:r>
            <a:r>
              <a:rPr lang="en-US" dirty="0" smtClean="0"/>
              <a:t> and new PS/beam delivery also critical.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Need to rethink what a reasonable expectation is for Mu2e-II on the timeline of the next SNOWMASS, Mu2e-I project schedule extends through 2022.  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kickoff meeting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7E0BD-CBA4-9C43-B25C-0C3C66E42076}" type="datetime1">
              <a:rPr lang="en-US" altLang="en-US" smtClean="0"/>
              <a:t>4/8/19</a:t>
            </a:fld>
            <a:endParaRPr lang="en-US" alt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75B8314C-A771-4F09-8217-50D260703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000" y="1087065"/>
            <a:ext cx="8398136" cy="51035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Bob </a:t>
            </a:r>
            <a:r>
              <a:rPr lang="en-US" dirty="0" smtClean="0"/>
              <a:t>Bernstein </a:t>
            </a:r>
            <a:r>
              <a:rPr lang="mr-IN" dirty="0" smtClean="0"/>
              <a:t>–</a:t>
            </a:r>
            <a:r>
              <a:rPr lang="en-US" dirty="0" smtClean="0"/>
              <a:t> CLFV program at PIP-II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Consider a program that spans the 3 main muon CLFV channels (Mu2e; mu </a:t>
            </a:r>
            <a:r>
              <a:rPr lang="en-US" dirty="0" smtClean="0">
                <a:sym typeface="Wingdings"/>
              </a:rPr>
              <a:t> 3e; mu  </a:t>
            </a:r>
            <a:r>
              <a:rPr lang="en-US" dirty="0" err="1" smtClean="0">
                <a:sym typeface="Wingdings"/>
              </a:rPr>
              <a:t>e,gamma</a:t>
            </a:r>
            <a:r>
              <a:rPr lang="en-US" dirty="0" smtClean="0">
                <a:sym typeface="Wingdings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Wingdings"/>
              </a:rPr>
              <a:t>Need a proposal for x100 flux 10e10 muons/sec (similar to Mu2e rates), but with a steady DC beam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Wingdings"/>
              </a:rPr>
              <a:t>Community involved with these measurements number about 600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Wingdings"/>
              </a:rPr>
              <a:t>Rough ideas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Wingdings"/>
              </a:rPr>
              <a:t>Green field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Wingdings"/>
              </a:rPr>
              <a:t>Start with higher energy </a:t>
            </a:r>
            <a:r>
              <a:rPr lang="en-US" dirty="0" err="1" smtClean="0">
                <a:sym typeface="Wingdings"/>
              </a:rPr>
              <a:t>mu’s</a:t>
            </a:r>
            <a:r>
              <a:rPr lang="en-US" dirty="0" smtClean="0">
                <a:sym typeface="Wingdings"/>
              </a:rPr>
              <a:t> and decelerate with SCRF, improve vertex </a:t>
            </a:r>
          </a:p>
          <a:p>
            <a:pPr lvl="2">
              <a:lnSpc>
                <a:spcPct val="120000"/>
              </a:lnSpc>
            </a:pPr>
            <a:r>
              <a:rPr lang="en-US" dirty="0" smtClean="0">
                <a:sym typeface="Wingdings"/>
              </a:rPr>
              <a:t>Capture solenoid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Next meeting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Wingdings"/>
              </a:rPr>
              <a:t>Johnstone </a:t>
            </a:r>
            <a:r>
              <a:rPr lang="mr-IN" dirty="0" smtClean="0">
                <a:sym typeface="Wingdings"/>
              </a:rPr>
              <a:t>–</a:t>
            </a:r>
            <a:r>
              <a:rPr lang="en-US" dirty="0" smtClean="0">
                <a:sym typeface="Wingdings"/>
              </a:rPr>
              <a:t> talk on work done to understand muon rates with </a:t>
            </a:r>
            <a:r>
              <a:rPr lang="en-US" dirty="0" smtClean="0">
                <a:sym typeface="Wingdings"/>
              </a:rPr>
              <a:t>existing </a:t>
            </a:r>
            <a:r>
              <a:rPr lang="en-US" dirty="0" err="1" smtClean="0">
                <a:sym typeface="Wingdings"/>
              </a:rPr>
              <a:t>linac</a:t>
            </a:r>
            <a:endParaRPr lang="en-US" dirty="0" smtClean="0">
              <a:sym typeface="Wingdings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Wingdings"/>
              </a:rPr>
              <a:t>Frozen spin </a:t>
            </a:r>
            <a:r>
              <a:rPr lang="en-US" dirty="0" smtClean="0">
                <a:sym typeface="Wingdings"/>
              </a:rPr>
              <a:t>EDMs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Wingdings"/>
              </a:rPr>
              <a:t>Light dark matter, proton dump type experiments</a:t>
            </a:r>
            <a:endParaRPr lang="en-US" dirty="0" smtClean="0">
              <a:sym typeface="Wingdings"/>
            </a:endParaRPr>
          </a:p>
          <a:p>
            <a:pPr lvl="1"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Seaquest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upgrades (dark matter parasitic </a:t>
            </a:r>
            <a:r>
              <a:rPr lang="en-US" smtClean="0">
                <a:sym typeface="Wingdings"/>
              </a:rPr>
              <a:t>measurement)?</a:t>
            </a:r>
            <a:endParaRPr lang="en-US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8351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382269</TotalTime>
  <Words>299</Words>
  <Application>Microsoft Macintosh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Calibri</vt:lpstr>
      <vt:lpstr>Helvetica</vt:lpstr>
      <vt:lpstr>MS PGothic</vt:lpstr>
      <vt:lpstr>ＭＳ Ｐゴシック</vt:lpstr>
      <vt:lpstr>Wingdings</vt:lpstr>
      <vt:lpstr>Arial</vt:lpstr>
      <vt:lpstr>FermilabTempate</vt:lpstr>
      <vt:lpstr>Fermilab: Footer Only</vt:lpstr>
      <vt:lpstr>Precision Science FY19 Kickoff Meeting</vt:lpstr>
      <vt:lpstr>Summary of kickoff meeting</vt:lpstr>
      <vt:lpstr>Summary of kickoff meeting</vt:lpstr>
    </vt:vector>
  </TitlesOfParts>
  <Company>Fermilab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Chris Polly</cp:lastModifiedBy>
  <cp:revision>716</cp:revision>
  <cp:lastPrinted>2019-04-03T18:22:06Z</cp:lastPrinted>
  <dcterms:created xsi:type="dcterms:W3CDTF">2014-12-17T13:45:40Z</dcterms:created>
  <dcterms:modified xsi:type="dcterms:W3CDTF">2019-04-08T14:39:08Z</dcterms:modified>
</cp:coreProperties>
</file>