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7"/>
  </p:notesMasterIdLst>
  <p:handoutMasterIdLst>
    <p:handoutMasterId r:id="rId8"/>
  </p:handoutMasterIdLst>
  <p:sldIdLst>
    <p:sldId id="275" r:id="rId2"/>
    <p:sldId id="279" r:id="rId3"/>
    <p:sldId id="276" r:id="rId4"/>
    <p:sldId id="277" r:id="rId5"/>
    <p:sldId id="278" r:id="rId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93" autoAdjust="0"/>
    <p:restoredTop sz="94674"/>
  </p:normalViewPr>
  <p:slideViewPr>
    <p:cSldViewPr snapToGrid="0" snapToObjects="1" showGuides="1">
      <p:cViewPr varScale="1">
        <p:scale>
          <a:sx n="142" d="100"/>
          <a:sy n="142" d="100"/>
        </p:scale>
        <p:origin x="1416" y="16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4/4/19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4/4/19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4/4/19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Robert Illingworth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4/4/19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Robert Illingworth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4/4/19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Robert Illingworth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4/4/19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Robert Illingworth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4/4/19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Robert Illingworth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4/4/19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Robert Illingworth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4/4/19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Robert Illingworth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Complete rewrite of the SAM station – jettison much legacy stuff (was a 20 year C++ codebase)</a:t>
            </a:r>
          </a:p>
          <a:p>
            <a:pPr marL="0" indent="0">
              <a:buNone/>
            </a:pPr>
            <a:endParaRPr lang="en-US" dirty="0">
              <a:solidFill>
                <a:srgbClr val="50504E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50504E"/>
                </a:solidFill>
              </a:rPr>
              <a:t>Now running for DUNE</a:t>
            </a:r>
          </a:p>
          <a:p>
            <a:pPr marL="0" indent="0">
              <a:buNone/>
            </a:pPr>
            <a:endParaRPr lang="en-US" dirty="0">
              <a:solidFill>
                <a:srgbClr val="50504E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50504E"/>
                </a:solidFill>
              </a:rPr>
              <a:t>API is mostly unchanged</a:t>
            </a:r>
          </a:p>
          <a:p>
            <a:pPr marL="0" indent="0">
              <a:buNone/>
            </a:pPr>
            <a:r>
              <a:rPr lang="en-US" dirty="0">
                <a:solidFill>
                  <a:srgbClr val="50504E"/>
                </a:solidFill>
              </a:rPr>
              <a:t>	Dropped some legacy stuff; hopefully nobody is using it</a:t>
            </a:r>
          </a:p>
          <a:p>
            <a:pPr marL="0" indent="0">
              <a:buNone/>
            </a:pPr>
            <a:endParaRPr lang="en-US" dirty="0">
              <a:solidFill>
                <a:srgbClr val="50504E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50504E"/>
                </a:solidFill>
              </a:rPr>
              <a:t>New features</a:t>
            </a:r>
          </a:p>
          <a:p>
            <a:pPr lvl="1"/>
            <a:r>
              <a:rPr lang="en-US" dirty="0">
                <a:solidFill>
                  <a:srgbClr val="50504E"/>
                </a:solidFill>
              </a:rPr>
              <a:t>Improved monitoring – send info to </a:t>
            </a:r>
            <a:r>
              <a:rPr lang="en-US" dirty="0" err="1">
                <a:solidFill>
                  <a:srgbClr val="50504E"/>
                </a:solidFill>
              </a:rPr>
              <a:t>elasticsearch</a:t>
            </a:r>
            <a:r>
              <a:rPr lang="en-US" dirty="0">
                <a:solidFill>
                  <a:srgbClr val="50504E"/>
                </a:solidFill>
              </a:rPr>
              <a:t> each time anything happens</a:t>
            </a:r>
          </a:p>
          <a:p>
            <a:pPr lvl="1"/>
            <a:r>
              <a:rPr lang="en-US" dirty="0">
                <a:solidFill>
                  <a:srgbClr val="50504E"/>
                </a:solidFill>
              </a:rPr>
              <a:t>Better handling of restarted jobs - if we detect a restarted job, mark the old one as “cancelled” and give the new one the same set of files as before.</a:t>
            </a:r>
          </a:p>
          <a:p>
            <a:pPr lvl="1"/>
            <a:r>
              <a:rPr lang="en-US" dirty="0">
                <a:solidFill>
                  <a:srgbClr val="50504E"/>
                </a:solidFill>
              </a:rPr>
              <a:t>Improved treatment of distributed storage sites – can independently prioritize source locations depending on where you run</a:t>
            </a:r>
          </a:p>
          <a:p>
            <a:pPr marL="0" indent="0">
              <a:buNone/>
            </a:pPr>
            <a:endParaRPr lang="en-US" dirty="0">
              <a:solidFill>
                <a:srgbClr val="50504E"/>
              </a:solidFill>
            </a:endParaRPr>
          </a:p>
          <a:p>
            <a:pPr marL="1828800" lvl="4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SAM station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4/4/19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D5CD608-B599-6D43-8BBC-A6FD38EF22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993" y="971550"/>
            <a:ext cx="8369727" cy="505936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4BD1B0C-2ED6-FA40-B4A3-01B9E6909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monitoring info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5E676E-7B59-0A48-802F-B12A505F482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4/4/19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895248-25FB-6C42-9FA3-9C0AF4D3F5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753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5F4CF6D-0BF8-644F-94D0-D1BA30BDD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Restarted jobs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8538A-8ED7-FD4C-8D61-B9EA7B8B40B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4/4/19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2A6E7D-1B89-E048-A5D2-B295E1B8DE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3ED83B-730F-FB46-8D66-8B8BEC091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3104"/>
            <a:ext cx="9144000" cy="531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570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CAACB00-D470-6841-82C8-82A08ADC7B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3325" y="679629"/>
            <a:ext cx="7917349" cy="281849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31C7ABB-0FA1-FB41-A430-AD94678C9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Restarted job gets the same file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7E5C7-ADB4-FA46-9685-BBF88BDB850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4/4/19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B9F87-5186-C54A-AE74-41BD3D75E8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216286-F515-0B46-B7FC-9C603A1C21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324" y="3523612"/>
            <a:ext cx="7917349" cy="265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752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DA72EA-00B0-AB48-9686-F0F445A03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Everything should still work without changes on from the jobs</a:t>
            </a:r>
          </a:p>
          <a:p>
            <a:r>
              <a:rPr lang="en-US" dirty="0"/>
              <a:t>However, the restart feature requires that the SAM “process description” field is set to the batch job id</a:t>
            </a:r>
          </a:p>
          <a:p>
            <a:pPr lvl="1"/>
            <a:r>
              <a:rPr lang="en-US" dirty="0"/>
              <a:t>That’s how we know it’s the same job as before</a:t>
            </a:r>
          </a:p>
          <a:p>
            <a:r>
              <a:rPr lang="en-US" dirty="0"/>
              <a:t>The enhanced monitoring is also more useful if the job id is included as then the information can be matched to the batch system</a:t>
            </a:r>
          </a:p>
          <a:p>
            <a:r>
              <a:rPr lang="en-US" dirty="0"/>
              <a:t>Some scripts are already doing this</a:t>
            </a:r>
          </a:p>
          <a:p>
            <a:pPr lvl="1"/>
            <a:r>
              <a:rPr lang="en-US" dirty="0"/>
              <a:t>We’ve been recommending it for a long time</a:t>
            </a:r>
          </a:p>
          <a:p>
            <a:pPr lvl="1"/>
            <a:r>
              <a:rPr lang="en-US" dirty="0"/>
              <a:t>POMS </a:t>
            </a:r>
            <a:r>
              <a:rPr lang="en-US" dirty="0" err="1"/>
              <a:t>fife_wrap</a:t>
            </a:r>
            <a:r>
              <a:rPr lang="en-US" dirty="0"/>
              <a:t> does.</a:t>
            </a:r>
          </a:p>
          <a:p>
            <a:pPr lvl="1"/>
            <a:r>
              <a:rPr lang="en-US" dirty="0"/>
              <a:t>We’ve noticed that many DUNE user jobs don’t (</a:t>
            </a:r>
            <a:r>
              <a:rPr lang="en-US" dirty="0" err="1"/>
              <a:t>project.py</a:t>
            </a:r>
            <a:r>
              <a:rPr lang="en-US" dirty="0"/>
              <a:t>?)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5D85AE-D1F3-C54B-9572-0593B70DF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needed by jobs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0064E-7E99-6249-8D89-61D3E698E7A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4/4/19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EF6EF-9DAD-0845-AFF2-4B505FC040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002363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B7F9257F-16C8-594B-AF7B-F344B4D7A509}" vid="{2D189035-BE05-2441-ABBF-B751DCB1C7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Fermilab_PPT_090815</Template>
  <TotalTime>103</TotalTime>
  <Words>154</Words>
  <Application>Microsoft Macintosh PowerPoint</Application>
  <PresentationFormat>On-screen Show (4:3)</PresentationFormat>
  <Paragraphs>34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Helvetica</vt:lpstr>
      <vt:lpstr>Fermilab_PPT_090815</vt:lpstr>
      <vt:lpstr>New SAM station</vt:lpstr>
      <vt:lpstr>Detailed monitoring info</vt:lpstr>
      <vt:lpstr>Restarted jobs</vt:lpstr>
      <vt:lpstr>Restarted job gets the same file</vt:lpstr>
      <vt:lpstr>Changes needed by jobs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SAM station</dc:title>
  <dc:creator>Robert A Illingworth</dc:creator>
  <cp:lastModifiedBy>Robert A Illingworth</cp:lastModifiedBy>
  <cp:revision>6</cp:revision>
  <cp:lastPrinted>2014-01-20T19:40:21Z</cp:lastPrinted>
  <dcterms:created xsi:type="dcterms:W3CDTF">2019-04-04T16:42:15Z</dcterms:created>
  <dcterms:modified xsi:type="dcterms:W3CDTF">2019-04-04T18:25:22Z</dcterms:modified>
</cp:coreProperties>
</file>