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544" r:id="rId3"/>
    <p:sldId id="550" r:id="rId4"/>
    <p:sldId id="549" r:id="rId5"/>
    <p:sldId id="545" r:id="rId6"/>
    <p:sldId id="546" r:id="rId7"/>
    <p:sldId id="547" r:id="rId8"/>
    <p:sldId id="548" r:id="rId9"/>
    <p:sldId id="552" r:id="rId10"/>
    <p:sldId id="554" r:id="rId11"/>
    <p:sldId id="553" r:id="rId12"/>
    <p:sldId id="551" r:id="rId13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547EBF"/>
          </p15:clr>
        </p15:guide>
        <p15:guide id="11" pos="2880" userDrawn="1">
          <p15:clr>
            <a:srgbClr val="547EBF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 showGuides="1">
      <p:cViewPr varScale="1">
        <p:scale>
          <a:sx n="150" d="100"/>
          <a:sy n="150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B9CD5BB-DA3A-4900-94AA-EA7F2366ADC9}" type="datetime1">
              <a:rPr lang="en-US" smtClean="0"/>
              <a:pPr>
                <a:defRPr/>
              </a:pPr>
              <a:t>4/5/2019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0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Tom Nicol | LCLS-II Cryomodule Shaker Meeting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3E7A808-BA57-42AB-8B1C-AC45D3C496CC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Tom Nicol | LCLS-II Cryomodule Shaker Meeting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BCDF098-4D2A-4C8E-9368-6935AD2AAD04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Tom Nicol | LCLS-II Cryomodule Shaker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9480D0E-688E-4586-9E82-D2E2BFA1AA00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Tom Nicol | LCLS-II Cryomodule Shaker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1437F-1835-490D-984D-14DE07DB6B45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Tom Nicol | LCLS-II Cryomodule Shaker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847F4-9538-484E-9AB5-12BD4A176F47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Tom Nicol | LCLS-II Cryomodule Shaker Meeting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5111EB6-FE1E-4D31-BDEF-6FD75CB3C5E8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Tom Nicol | LCLS-II Cryomodule Shaker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 descr="mu2e_logo_ova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59" y="6503371"/>
            <a:ext cx="374234" cy="215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458933"/>
          </a:xfrm>
        </p:spPr>
        <p:txBody>
          <a:bodyPr/>
          <a:lstStyle/>
          <a:p>
            <a:r>
              <a:rPr lang="en-US" dirty="0"/>
              <a:t>Tom Nicol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LCLS-II </a:t>
            </a:r>
            <a:r>
              <a:rPr lang="en-US" dirty="0" err="1"/>
              <a:t>pCM</a:t>
            </a:r>
            <a:r>
              <a:rPr lang="en-US" dirty="0"/>
              <a:t> </a:t>
            </a:r>
            <a:r>
              <a:rPr lang="en-US"/>
              <a:t>Shipping Restraint</a:t>
            </a:r>
            <a:endParaRPr lang="en-US" dirty="0"/>
          </a:p>
          <a:p>
            <a:r>
              <a:rPr lang="en-US" dirty="0"/>
              <a:t>January 11, 2019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pCM shipping restraint support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536134-EBE3-4958-86F3-262880283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630" y="1042988"/>
            <a:ext cx="7070452" cy="4987925"/>
          </a:xfrm>
        </p:spPr>
      </p:pic>
    </p:spTree>
    <p:extLst>
      <p:ext uri="{BB962C8B-B14F-4D97-AF65-F5344CB8AC3E}">
        <p14:creationId xmlns:p14="http://schemas.microsoft.com/office/powerpoint/2010/main" val="429083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pCM shipping restraint collar (for testing only)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2CB17C-305C-43F5-8CB8-C1DFBFF06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903" y="1042988"/>
            <a:ext cx="7053906" cy="4987925"/>
          </a:xfrm>
        </p:spPr>
      </p:pic>
    </p:spTree>
    <p:extLst>
      <p:ext uri="{BB962C8B-B14F-4D97-AF65-F5344CB8AC3E}">
        <p14:creationId xmlns:p14="http://schemas.microsoft.com/office/powerpoint/2010/main" val="57577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pCM shipping restraint installed (1 of 8)</a:t>
            </a:r>
            <a:endParaRPr 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0EE29A-741E-42F0-90AA-72CEA88CA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573" y="1042988"/>
            <a:ext cx="6650566" cy="4987925"/>
          </a:xfrm>
        </p:spPr>
      </p:pic>
    </p:spTree>
    <p:extLst>
      <p:ext uri="{BB962C8B-B14F-4D97-AF65-F5344CB8AC3E}">
        <p14:creationId xmlns:p14="http://schemas.microsoft.com/office/powerpoint/2010/main" val="143961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Production M-mount</a:t>
            </a:r>
            <a:endParaRPr lang="en-US" dirty="0">
              <a:latin typeface="+mn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F6C238-1DDC-4723-B563-76EE04865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685" y="1042988"/>
            <a:ext cx="2872342" cy="4987925"/>
          </a:xfrm>
        </p:spPr>
      </p:pic>
    </p:spTree>
    <p:extLst>
      <p:ext uri="{BB962C8B-B14F-4D97-AF65-F5344CB8AC3E}">
        <p14:creationId xmlns:p14="http://schemas.microsoft.com/office/powerpoint/2010/main" val="413670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Modified M-mount engineering note</a:t>
            </a:r>
            <a:endParaRPr 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CF8164-84A9-49C9-BCE9-14EB4619D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321" y="1042988"/>
            <a:ext cx="3585071" cy="4987925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9361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shipping restraint model</a:t>
            </a:r>
            <a:endParaRPr 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8CED6E-92C3-4FFD-85B9-295B38317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09143"/>
            <a:ext cx="8672513" cy="4655614"/>
          </a:xfrm>
        </p:spPr>
      </p:pic>
    </p:spTree>
    <p:extLst>
      <p:ext uri="{BB962C8B-B14F-4D97-AF65-F5344CB8AC3E}">
        <p14:creationId xmlns:p14="http://schemas.microsoft.com/office/powerpoint/2010/main" val="20470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shipping restraint model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A53905-1301-40CE-B029-5A6CDB86F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09143"/>
            <a:ext cx="8672513" cy="4655614"/>
          </a:xfrm>
        </p:spPr>
      </p:pic>
    </p:spTree>
    <p:extLst>
      <p:ext uri="{BB962C8B-B14F-4D97-AF65-F5344CB8AC3E}">
        <p14:creationId xmlns:p14="http://schemas.microsoft.com/office/powerpoint/2010/main" val="99744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shipping restraint model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9E0D38-7AD0-4C6E-B446-EA306F68E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894" y="1042988"/>
            <a:ext cx="4987925" cy="4987925"/>
          </a:xfrm>
        </p:spPr>
      </p:pic>
    </p:spTree>
    <p:extLst>
      <p:ext uri="{BB962C8B-B14F-4D97-AF65-F5344CB8AC3E}">
        <p14:creationId xmlns:p14="http://schemas.microsoft.com/office/powerpoint/2010/main" val="65981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shipping restraint model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D0947F-5A74-4F7D-8B5F-23ED215C8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894" y="1042988"/>
            <a:ext cx="4987925" cy="4987925"/>
          </a:xfrm>
        </p:spPr>
      </p:pic>
    </p:spTree>
    <p:extLst>
      <p:ext uri="{BB962C8B-B14F-4D97-AF65-F5344CB8AC3E}">
        <p14:creationId xmlns:p14="http://schemas.microsoft.com/office/powerpoint/2010/main" val="232961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shipping restraint model</a:t>
            </a:r>
            <a:endParaRPr lang="en-US" dirty="0">
              <a:latin typeface="+mn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839721-1C2C-42A6-A5A2-7D7B97F34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894" y="1042988"/>
            <a:ext cx="4987925" cy="4987925"/>
          </a:xfrm>
        </p:spPr>
      </p:pic>
    </p:spTree>
    <p:extLst>
      <p:ext uri="{BB962C8B-B14F-4D97-AF65-F5344CB8AC3E}">
        <p14:creationId xmlns:p14="http://schemas.microsoft.com/office/powerpoint/2010/main" val="89833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B9CD5BB-DA3A-4900-94AA-EA7F2366ADC9}" type="datetime1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Tom Nicol | </a:t>
            </a:r>
            <a:r>
              <a:rPr lang="en-US" dirty="0" err="1"/>
              <a:t>pCM</a:t>
            </a:r>
            <a:r>
              <a:rPr lang="en-US" dirty="0"/>
              <a:t> shipping </a:t>
            </a:r>
            <a:r>
              <a:rPr lang="en-US" dirty="0" err="1"/>
              <a:t>restaint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A571880-1468-40FC-98BA-0E00FDD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pCM shipping restraint support bracket</a:t>
            </a:r>
            <a:endParaRPr lang="en-US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E4D21E-96C3-430E-B2A4-FCBBA00DD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083" y="1042988"/>
            <a:ext cx="7103546" cy="4987925"/>
          </a:xfrm>
        </p:spPr>
      </p:pic>
    </p:spTree>
    <p:extLst>
      <p:ext uri="{BB962C8B-B14F-4D97-AF65-F5344CB8AC3E}">
        <p14:creationId xmlns:p14="http://schemas.microsoft.com/office/powerpoint/2010/main" val="216373062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15547</TotalTime>
  <Words>152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FermilabPartners_PowerPoint_Template_090915</vt:lpstr>
      <vt:lpstr>PowerPoint Presentation</vt:lpstr>
      <vt:lpstr>Production M-mount</vt:lpstr>
      <vt:lpstr>Modified M-mount engineering note</vt:lpstr>
      <vt:lpstr>pCM shipping restraint model</vt:lpstr>
      <vt:lpstr>pCM shipping restraint model</vt:lpstr>
      <vt:lpstr>pCM shipping restraint model</vt:lpstr>
      <vt:lpstr>pCM shipping restraint model</vt:lpstr>
      <vt:lpstr>pCM shipping restraint model</vt:lpstr>
      <vt:lpstr>pCM shipping restraint support bracket</vt:lpstr>
      <vt:lpstr>pCM shipping restraint support</vt:lpstr>
      <vt:lpstr>pCM shipping restraint collar (for testing only)</vt:lpstr>
      <vt:lpstr>pCM shipping restraint installed (1 of 8)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H. Nicol x3441 03380N</dc:creator>
  <cp:lastModifiedBy>Thomas H. Nicol x3441 03380N</cp:lastModifiedBy>
  <cp:revision>500</cp:revision>
  <cp:lastPrinted>2018-05-14T20:54:33Z</cp:lastPrinted>
  <dcterms:created xsi:type="dcterms:W3CDTF">2016-03-22T15:23:09Z</dcterms:created>
  <dcterms:modified xsi:type="dcterms:W3CDTF">2019-04-05T18:53:48Z</dcterms:modified>
</cp:coreProperties>
</file>