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60" r:id="rId3"/>
  </p:sldIdLst>
  <p:sldSz cx="9144000" cy="6858000" type="screen4x3"/>
  <p:notesSz cx="6858000" cy="9144000"/>
  <p:defaultTextStyle>
    <a:lvl1pPr defTabSz="457200">
      <a:defRPr sz="2400">
        <a:solidFill>
          <a:srgbClr val="004C97"/>
        </a:solidFill>
        <a:latin typeface="Arial"/>
        <a:ea typeface="Arial"/>
        <a:cs typeface="Arial"/>
        <a:sym typeface="Arial"/>
      </a:defRPr>
    </a:lvl1pPr>
    <a:lvl2pPr indent="457200" defTabSz="457200">
      <a:defRPr sz="2400">
        <a:solidFill>
          <a:srgbClr val="004C97"/>
        </a:solidFill>
        <a:latin typeface="Arial"/>
        <a:ea typeface="Arial"/>
        <a:cs typeface="Arial"/>
        <a:sym typeface="Arial"/>
      </a:defRPr>
    </a:lvl2pPr>
    <a:lvl3pPr indent="914400" defTabSz="457200">
      <a:defRPr sz="2400">
        <a:solidFill>
          <a:srgbClr val="004C97"/>
        </a:solidFill>
        <a:latin typeface="Arial"/>
        <a:ea typeface="Arial"/>
        <a:cs typeface="Arial"/>
        <a:sym typeface="Arial"/>
      </a:defRPr>
    </a:lvl3pPr>
    <a:lvl4pPr indent="1371600" defTabSz="457200">
      <a:defRPr sz="2400">
        <a:solidFill>
          <a:srgbClr val="004C97"/>
        </a:solidFill>
        <a:latin typeface="Arial"/>
        <a:ea typeface="Arial"/>
        <a:cs typeface="Arial"/>
        <a:sym typeface="Arial"/>
      </a:defRPr>
    </a:lvl4pPr>
    <a:lvl5pPr indent="1828800" defTabSz="457200">
      <a:defRPr sz="2400">
        <a:solidFill>
          <a:srgbClr val="004C97"/>
        </a:solidFill>
        <a:latin typeface="Arial"/>
        <a:ea typeface="Arial"/>
        <a:cs typeface="Arial"/>
        <a:sym typeface="Arial"/>
      </a:defRPr>
    </a:lvl5pPr>
    <a:lvl6pPr indent="2286000" defTabSz="457200">
      <a:defRPr sz="2400">
        <a:solidFill>
          <a:srgbClr val="004C97"/>
        </a:solidFill>
        <a:latin typeface="Arial"/>
        <a:ea typeface="Arial"/>
        <a:cs typeface="Arial"/>
        <a:sym typeface="Arial"/>
      </a:defRPr>
    </a:lvl6pPr>
    <a:lvl7pPr indent="2743200" defTabSz="457200">
      <a:defRPr sz="2400">
        <a:solidFill>
          <a:srgbClr val="004C97"/>
        </a:solidFill>
        <a:latin typeface="Arial"/>
        <a:ea typeface="Arial"/>
        <a:cs typeface="Arial"/>
        <a:sym typeface="Arial"/>
      </a:defRPr>
    </a:lvl7pPr>
    <a:lvl8pPr indent="3200400" defTabSz="457200">
      <a:defRPr sz="2400">
        <a:solidFill>
          <a:srgbClr val="004C97"/>
        </a:solidFill>
        <a:latin typeface="Arial"/>
        <a:ea typeface="Arial"/>
        <a:cs typeface="Arial"/>
        <a:sym typeface="Arial"/>
      </a:defRPr>
    </a:lvl8pPr>
    <a:lvl9pPr indent="3657600" defTabSz="457200">
      <a:defRPr sz="2400">
        <a:solidFill>
          <a:srgbClr val="004C97"/>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4C97"/>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F0F7"/>
          </a:solidFill>
        </a:fill>
      </a:tcStyle>
    </a:wholeTbl>
    <a:band2H>
      <a:tcTxStyle/>
      <a:tcStyle>
        <a:tcBdr/>
        <a:fill>
          <a:solidFill>
            <a:srgbClr val="EFF7FB"/>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D6EA"/>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D6EA"/>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D6EA"/>
          </a:solidFill>
        </a:fill>
      </a:tcStyle>
    </a:firstRow>
  </a:tblStyle>
  <a:tblStyle styleId="{C7B018BB-80A7-4F77-B60F-C8B233D01FF8}" styleName="">
    <a:tblBg/>
    <a:wholeTbl>
      <a:tcTxStyle b="on" i="on">
        <a:font>
          <a:latin typeface="Arial"/>
          <a:ea typeface="Arial"/>
          <a:cs typeface="Arial"/>
        </a:font>
        <a:srgbClr val="004C97"/>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DCB"/>
          </a:solidFill>
        </a:fill>
      </a:tcStyle>
    </a:wholeTbl>
    <a:band2H>
      <a:tcTxStyle/>
      <a:tcStyle>
        <a:tcBdr/>
        <a:fill>
          <a:solidFill>
            <a:srgbClr val="E8EFE7"/>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19A24"/>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19A24"/>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19A24"/>
          </a:solidFill>
        </a:fill>
      </a:tcStyle>
    </a:firstRow>
  </a:tblStyle>
  <a:tblStyle styleId="{EEE7283C-3CF3-47DC-8721-378D4A62B228}" styleName="">
    <a:tblBg/>
    <a:wholeTbl>
      <a:tcTxStyle b="on" i="on">
        <a:font>
          <a:latin typeface="Arial"/>
          <a:ea typeface="Arial"/>
          <a:cs typeface="Arial"/>
        </a:font>
        <a:srgbClr val="004C97"/>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DCDCD"/>
          </a:solidFill>
        </a:fill>
      </a:tcStyle>
    </a:wholeTbl>
    <a:band2H>
      <a:tcTxStyle/>
      <a:tcStyle>
        <a:tcBdr/>
        <a:fill>
          <a:solidFill>
            <a:srgbClr val="E8E8E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04040"/>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04040"/>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04040"/>
          </a:solidFill>
        </a:fill>
      </a:tcStyle>
    </a:firstRow>
  </a:tblStyle>
  <a:tblStyle styleId="{CF821DB8-F4EB-4A41-A1BA-3FCAFE7338EE}" styleName="">
    <a:tblBg/>
    <a:wholeTbl>
      <a:tcTxStyle b="on" i="on">
        <a:font>
          <a:latin typeface="Arial"/>
          <a:ea typeface="Arial"/>
          <a:cs typeface="Arial"/>
        </a:font>
        <a:srgbClr val="004C9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8E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9D6EA"/>
          </a:solidFill>
        </a:fill>
      </a:tcStyle>
    </a:firstCol>
    <a:lastRow>
      <a:tcTxStyle b="on" i="on">
        <a:font>
          <a:latin typeface="Arial"/>
          <a:ea typeface="Arial"/>
          <a:cs typeface="Arial"/>
        </a:font>
        <a:srgbClr val="004C97"/>
      </a:tcTxStyle>
      <a:tcStyle>
        <a:tcBdr>
          <a:left>
            <a:ln w="12700" cap="flat">
              <a:noFill/>
              <a:miter lim="400000"/>
            </a:ln>
          </a:left>
          <a:right>
            <a:ln w="12700" cap="flat">
              <a:noFill/>
              <a:miter lim="400000"/>
            </a:ln>
          </a:right>
          <a:top>
            <a:ln w="50800" cap="flat">
              <a:solidFill>
                <a:srgbClr val="004C97"/>
              </a:solidFill>
              <a:prstDash val="solid"/>
              <a:bevel/>
            </a:ln>
          </a:top>
          <a:bottom>
            <a:ln w="25400" cap="flat">
              <a:solidFill>
                <a:srgbClr val="004C97"/>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4C97"/>
              </a:solidFill>
              <a:prstDash val="solid"/>
              <a:bevel/>
            </a:ln>
          </a:top>
          <a:bottom>
            <a:ln w="25400" cap="flat">
              <a:solidFill>
                <a:srgbClr val="004C97"/>
              </a:solidFill>
              <a:prstDash val="solid"/>
              <a:bevel/>
            </a:ln>
          </a:bottom>
          <a:insideH>
            <a:ln w="12700" cap="flat">
              <a:noFill/>
              <a:miter lim="400000"/>
            </a:ln>
          </a:insideH>
          <a:insideV>
            <a:ln w="12700" cap="flat">
              <a:noFill/>
              <a:miter lim="400000"/>
            </a:ln>
          </a:insideV>
        </a:tcBdr>
        <a:fill>
          <a:solidFill>
            <a:srgbClr val="99D6EA"/>
          </a:solidFill>
        </a:fill>
      </a:tcStyle>
    </a:firstRow>
  </a:tblStyle>
  <a:tblStyle styleId="{33BA23B1-9221-436E-865A-0063620EA4FD}" styleName="">
    <a:tblBg/>
    <a:wholeTbl>
      <a:tcTxStyle b="on" i="on">
        <a:font>
          <a:latin typeface="Arial"/>
          <a:ea typeface="Arial"/>
          <a:cs typeface="Arial"/>
        </a:font>
        <a:srgbClr val="004C97"/>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EDD"/>
          </a:solidFill>
        </a:fill>
      </a:tcStyle>
    </a:wholeTbl>
    <a:band2H>
      <a:tcTxStyle/>
      <a:tcStyle>
        <a:tcBdr/>
        <a:fill>
          <a:solidFill>
            <a:srgbClr val="E6E8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4C97"/>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4C97"/>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4C97"/>
          </a:solidFill>
        </a:fill>
      </a:tcStyle>
    </a:firstRow>
  </a:tblStyle>
  <a:tblStyle styleId="{2708684C-4D16-4618-839F-0558EEFCDFE6}" styleName="">
    <a:tblBg/>
    <a:wholeTbl>
      <a:tcTxStyle b="on" i="on">
        <a:font>
          <a:latin typeface="Arial"/>
          <a:ea typeface="Arial"/>
          <a:cs typeface="Arial"/>
        </a:font>
        <a:srgbClr val="004C97"/>
      </a:tcTxStyle>
      <a:tcStyle>
        <a:tcBdr>
          <a:left>
            <a:ln w="12700" cap="flat">
              <a:solidFill>
                <a:srgbClr val="004C97"/>
              </a:solidFill>
              <a:prstDash val="solid"/>
              <a:bevel/>
            </a:ln>
          </a:left>
          <a:right>
            <a:ln w="12700" cap="flat">
              <a:solidFill>
                <a:srgbClr val="004C97"/>
              </a:solidFill>
              <a:prstDash val="solid"/>
              <a:bevel/>
            </a:ln>
          </a:right>
          <a:top>
            <a:ln w="12700" cap="flat">
              <a:solidFill>
                <a:srgbClr val="004C97"/>
              </a:solidFill>
              <a:prstDash val="solid"/>
              <a:bevel/>
            </a:ln>
          </a:top>
          <a:bottom>
            <a:ln w="12700" cap="flat">
              <a:solidFill>
                <a:srgbClr val="004C97"/>
              </a:solidFill>
              <a:prstDash val="solid"/>
              <a:bevel/>
            </a:ln>
          </a:bottom>
          <a:insideH>
            <a:ln w="12700" cap="flat">
              <a:solidFill>
                <a:srgbClr val="004C97"/>
              </a:solidFill>
              <a:prstDash val="solid"/>
              <a:bevel/>
            </a:ln>
          </a:insideH>
          <a:insideV>
            <a:ln w="12700" cap="flat">
              <a:solidFill>
                <a:srgbClr val="004C97"/>
              </a:solidFill>
              <a:prstDash val="solid"/>
              <a:bevel/>
            </a:ln>
          </a:insideV>
        </a:tcBdr>
        <a:fill>
          <a:solidFill>
            <a:srgbClr val="004C97">
              <a:alpha val="20000"/>
            </a:srgbClr>
          </a:solidFill>
        </a:fill>
      </a:tcStyle>
    </a:wholeTbl>
    <a:band2H>
      <a:tcTxStyle/>
      <a:tcStyle>
        <a:tcBdr/>
        <a:fill>
          <a:solidFill>
            <a:srgbClr val="FFFFFF"/>
          </a:solidFill>
        </a:fill>
      </a:tcStyle>
    </a:band2H>
    <a:firstCol>
      <a:tcTxStyle b="on" i="on">
        <a:font>
          <a:latin typeface="Arial"/>
          <a:ea typeface="Arial"/>
          <a:cs typeface="Arial"/>
        </a:font>
        <a:srgbClr val="004C97"/>
      </a:tcTxStyle>
      <a:tcStyle>
        <a:tcBdr>
          <a:left>
            <a:ln w="12700" cap="flat">
              <a:solidFill>
                <a:srgbClr val="004C97"/>
              </a:solidFill>
              <a:prstDash val="solid"/>
              <a:bevel/>
            </a:ln>
          </a:left>
          <a:right>
            <a:ln w="12700" cap="flat">
              <a:solidFill>
                <a:srgbClr val="004C97"/>
              </a:solidFill>
              <a:prstDash val="solid"/>
              <a:bevel/>
            </a:ln>
          </a:right>
          <a:top>
            <a:ln w="12700" cap="flat">
              <a:solidFill>
                <a:srgbClr val="004C97"/>
              </a:solidFill>
              <a:prstDash val="solid"/>
              <a:bevel/>
            </a:ln>
          </a:top>
          <a:bottom>
            <a:ln w="12700" cap="flat">
              <a:solidFill>
                <a:srgbClr val="004C97"/>
              </a:solidFill>
              <a:prstDash val="solid"/>
              <a:bevel/>
            </a:ln>
          </a:bottom>
          <a:insideH>
            <a:ln w="12700" cap="flat">
              <a:solidFill>
                <a:srgbClr val="004C97"/>
              </a:solidFill>
              <a:prstDash val="solid"/>
              <a:bevel/>
            </a:ln>
          </a:insideH>
          <a:insideV>
            <a:ln w="12700" cap="flat">
              <a:solidFill>
                <a:srgbClr val="004C97"/>
              </a:solidFill>
              <a:prstDash val="solid"/>
              <a:bevel/>
            </a:ln>
          </a:insideV>
        </a:tcBdr>
        <a:fill>
          <a:solidFill>
            <a:srgbClr val="004C97">
              <a:alpha val="20000"/>
            </a:srgbClr>
          </a:solidFill>
        </a:fill>
      </a:tcStyle>
    </a:firstCol>
    <a:lastRow>
      <a:tcTxStyle b="on" i="on">
        <a:font>
          <a:latin typeface="Arial"/>
          <a:ea typeface="Arial"/>
          <a:cs typeface="Arial"/>
        </a:font>
        <a:srgbClr val="004C97"/>
      </a:tcTxStyle>
      <a:tcStyle>
        <a:tcBdr>
          <a:left>
            <a:ln w="12700" cap="flat">
              <a:solidFill>
                <a:srgbClr val="004C97"/>
              </a:solidFill>
              <a:prstDash val="solid"/>
              <a:bevel/>
            </a:ln>
          </a:left>
          <a:right>
            <a:ln w="12700" cap="flat">
              <a:solidFill>
                <a:srgbClr val="004C97"/>
              </a:solidFill>
              <a:prstDash val="solid"/>
              <a:bevel/>
            </a:ln>
          </a:right>
          <a:top>
            <a:ln w="50800" cap="flat">
              <a:solidFill>
                <a:srgbClr val="004C97"/>
              </a:solidFill>
              <a:prstDash val="solid"/>
              <a:bevel/>
            </a:ln>
          </a:top>
          <a:bottom>
            <a:ln w="12700" cap="flat">
              <a:solidFill>
                <a:srgbClr val="004C97"/>
              </a:solidFill>
              <a:prstDash val="solid"/>
              <a:bevel/>
            </a:ln>
          </a:bottom>
          <a:insideH>
            <a:ln w="12700" cap="flat">
              <a:solidFill>
                <a:srgbClr val="004C97"/>
              </a:solidFill>
              <a:prstDash val="solid"/>
              <a:bevel/>
            </a:ln>
          </a:insideH>
          <a:insideV>
            <a:ln w="12700" cap="flat">
              <a:solidFill>
                <a:srgbClr val="004C97"/>
              </a:solidFill>
              <a:prstDash val="solid"/>
              <a:bevel/>
            </a:ln>
          </a:insideV>
        </a:tcBdr>
        <a:fill>
          <a:noFill/>
        </a:fill>
      </a:tcStyle>
    </a:lastRow>
    <a:firstRow>
      <a:tcTxStyle b="on" i="on">
        <a:font>
          <a:latin typeface="Arial"/>
          <a:ea typeface="Arial"/>
          <a:cs typeface="Arial"/>
        </a:font>
        <a:srgbClr val="004C97"/>
      </a:tcTxStyle>
      <a:tcStyle>
        <a:tcBdr>
          <a:left>
            <a:ln w="12700" cap="flat">
              <a:solidFill>
                <a:srgbClr val="004C97"/>
              </a:solidFill>
              <a:prstDash val="solid"/>
              <a:bevel/>
            </a:ln>
          </a:left>
          <a:right>
            <a:ln w="12700" cap="flat">
              <a:solidFill>
                <a:srgbClr val="004C97"/>
              </a:solidFill>
              <a:prstDash val="solid"/>
              <a:bevel/>
            </a:ln>
          </a:right>
          <a:top>
            <a:ln w="12700" cap="flat">
              <a:solidFill>
                <a:srgbClr val="004C97"/>
              </a:solidFill>
              <a:prstDash val="solid"/>
              <a:bevel/>
            </a:ln>
          </a:top>
          <a:bottom>
            <a:ln w="25400" cap="flat">
              <a:solidFill>
                <a:srgbClr val="004C97"/>
              </a:solidFill>
              <a:prstDash val="solid"/>
              <a:bevel/>
            </a:ln>
          </a:bottom>
          <a:insideH>
            <a:ln w="12700" cap="flat">
              <a:solidFill>
                <a:srgbClr val="004C97"/>
              </a:solidFill>
              <a:prstDash val="solid"/>
              <a:bevel/>
            </a:ln>
          </a:insideH>
          <a:insideV>
            <a:ln w="12700" cap="flat">
              <a:solidFill>
                <a:srgbClr val="004C97"/>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p:restoredTop sz="94663"/>
  </p:normalViewPr>
  <p:slideViewPr>
    <p:cSldViewPr snapToGrid="0" snapToObjects="1">
      <p:cViewPr varScale="1">
        <p:scale>
          <a:sx n="117" d="100"/>
          <a:sy n="117" d="100"/>
        </p:scale>
        <p:origin x="6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5" name="Shape 4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402648902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7" name="image2.png" descr="TitleSlide_060514.png"/>
          <p:cNvPicPr/>
          <p:nvPr/>
        </p:nvPicPr>
        <p:blipFill>
          <a:blip r:embed="rId2">
            <a:extLst/>
          </a:blip>
          <a:stretch>
            <a:fillRect/>
          </a:stretch>
        </p:blipFill>
        <p:spPr>
          <a:xfrm>
            <a:off x="0" y="0"/>
            <a:ext cx="9144000" cy="6858000"/>
          </a:xfrm>
          <a:prstGeom prst="rect">
            <a:avLst/>
          </a:prstGeom>
          <a:ln w="12700">
            <a:miter lim="400000"/>
          </a:ln>
        </p:spPr>
      </p:pic>
      <p:pic>
        <p:nvPicPr>
          <p:cNvPr id="8" name="image3.png" descr="FermiLogo_RGB_NALBlue.png"/>
          <p:cNvPicPr/>
          <p:nvPr/>
        </p:nvPicPr>
        <p:blipFill>
          <a:blip r:embed="rId3">
            <a:extLst/>
          </a:blip>
          <a:stretch>
            <a:fillRect/>
          </a:stretch>
        </p:blipFill>
        <p:spPr>
          <a:xfrm>
            <a:off x="793750" y="1149350"/>
            <a:ext cx="3267075" cy="590550"/>
          </a:xfrm>
          <a:prstGeom prst="rect">
            <a:avLst/>
          </a:prstGeom>
          <a:ln w="12700">
            <a:miter lim="400000"/>
          </a:ln>
        </p:spPr>
      </p:pic>
      <p:sp>
        <p:nvSpPr>
          <p:cNvPr id="9" name="Shape 9"/>
          <p:cNvSpPr>
            <a:spLocks noGrp="1"/>
          </p:cNvSpPr>
          <p:nvPr>
            <p:ph type="title"/>
          </p:nvPr>
        </p:nvSpPr>
        <p:spPr>
          <a:xfrm>
            <a:off x="806450" y="3559283"/>
            <a:ext cx="7526339" cy="1281810"/>
          </a:xfrm>
          <a:prstGeom prst="rect">
            <a:avLst/>
          </a:prstGeom>
        </p:spPr>
        <p:txBody>
          <a:bodyPr anchor="t"/>
          <a:lstStyle>
            <a:lvl1pPr>
              <a:defRPr sz="3200"/>
            </a:lvl1pPr>
          </a:lstStyle>
          <a:p>
            <a:pPr lvl="0">
              <a:defRPr sz="1800" b="0">
                <a:solidFill>
                  <a:srgbClr val="000000"/>
                </a:solidFill>
              </a:defRPr>
            </a:pPr>
            <a:r>
              <a:rPr sz="3200" b="1">
                <a:solidFill>
                  <a:srgbClr val="004C97"/>
                </a:solidFill>
              </a:rPr>
              <a:t>Click to edit Master title style</a:t>
            </a:r>
          </a:p>
        </p:txBody>
      </p:sp>
      <p:sp>
        <p:nvSpPr>
          <p:cNvPr id="10" name="Shape 10"/>
          <p:cNvSpPr>
            <a:spLocks noGrp="1"/>
          </p:cNvSpPr>
          <p:nvPr>
            <p:ph type="body" idx="1"/>
          </p:nvPr>
        </p:nvSpPr>
        <p:spPr>
          <a:xfrm>
            <a:off x="806450" y="4841092"/>
            <a:ext cx="7526339" cy="2016908"/>
          </a:xfrm>
          <a:prstGeom prst="rect">
            <a:avLst/>
          </a:prstGeom>
        </p:spPr>
        <p:txBody>
          <a:bodyPr/>
          <a:lstStyle>
            <a:lvl1pPr marL="0" indent="0">
              <a:spcBef>
                <a:spcPts val="400"/>
              </a:spcBef>
              <a:buSzTx/>
              <a:buFontTx/>
              <a:buNone/>
              <a:defRPr sz="2000">
                <a:solidFill>
                  <a:srgbClr val="004C97"/>
                </a:solidFill>
              </a:defRPr>
            </a:lvl1pPr>
          </a:lstStyle>
          <a:p>
            <a:pPr lvl="0">
              <a:defRPr sz="1800">
                <a:solidFill>
                  <a:srgbClr val="000000"/>
                </a:solidFill>
              </a:defRPr>
            </a:pPr>
            <a:r>
              <a:rPr sz="2000">
                <a:solidFill>
                  <a:srgbClr val="004C97"/>
                </a:solidFill>
              </a:rPr>
              <a:t>Click to edit Master text styles</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amp; Caption">
    <p:spTree>
      <p:nvGrpSpPr>
        <p:cNvPr id="1" name=""/>
        <p:cNvGrpSpPr/>
        <p:nvPr/>
      </p:nvGrpSpPr>
      <p:grpSpPr>
        <a:xfrm>
          <a:off x="0" y="0"/>
          <a:ext cx="0" cy="0"/>
          <a:chOff x="0" y="0"/>
          <a:chExt cx="0" cy="0"/>
        </a:xfrm>
      </p:grpSpPr>
      <p:sp>
        <p:nvSpPr>
          <p:cNvPr id="16" name="Shape 16"/>
          <p:cNvSpPr>
            <a:spLocks noGrp="1"/>
          </p:cNvSpPr>
          <p:nvPr>
            <p:ph type="body" idx="1"/>
          </p:nvPr>
        </p:nvSpPr>
        <p:spPr>
          <a:xfrm>
            <a:off x="229364" y="4765101"/>
            <a:ext cx="4251961" cy="2092900"/>
          </a:xfrm>
          <a:prstGeom prst="rect">
            <a:avLst/>
          </a:prstGeom>
        </p:spPr>
        <p:txBody>
          <a:bodyPr/>
          <a:lstStyle>
            <a:lvl1pPr marL="0" indent="0">
              <a:spcBef>
                <a:spcPts val="400"/>
              </a:spcBef>
              <a:buSzTx/>
              <a:buFontTx/>
              <a:buNone/>
              <a:defRPr sz="2000">
                <a:solidFill>
                  <a:srgbClr val="505050"/>
                </a:solidFill>
              </a:defRPr>
            </a:lvl1pPr>
          </a:lstStyle>
          <a:p>
            <a:pPr lvl="0">
              <a:defRPr sz="1800">
                <a:solidFill>
                  <a:srgbClr val="000000"/>
                </a:solidFill>
              </a:defRPr>
            </a:pPr>
            <a:r>
              <a:rPr sz="2000">
                <a:solidFill>
                  <a:srgbClr val="505050"/>
                </a:solidFill>
              </a:rPr>
              <a:t>Click to edit Master text styles</a:t>
            </a:r>
          </a:p>
        </p:txBody>
      </p:sp>
      <p:sp>
        <p:nvSpPr>
          <p:cNvPr id="17" name="Shape 17"/>
          <p:cNvSpPr>
            <a:spLocks noGrp="1"/>
          </p:cNvSpPr>
          <p:nvPr>
            <p:ph type="title"/>
          </p:nvPr>
        </p:nvSpPr>
        <p:spPr>
          <a:prstGeom prst="rect">
            <a:avLst/>
          </a:prstGeom>
        </p:spPr>
        <p:txBody>
          <a:bodyPr/>
          <a:lstStyle/>
          <a:p>
            <a:pPr lvl="0">
              <a:defRPr sz="1800" b="0">
                <a:solidFill>
                  <a:srgbClr val="000000"/>
                </a:solidFill>
              </a:defRPr>
            </a:pPr>
            <a:r>
              <a:rPr sz="2400" b="1">
                <a:solidFill>
                  <a:srgbClr val="004C97"/>
                </a:solidFill>
              </a:rPr>
              <a:t>Click to edit Master title style</a:t>
            </a:r>
          </a:p>
        </p:txBody>
      </p:sp>
      <p:sp>
        <p:nvSpPr>
          <p:cNvPr id="18" name="Shape 1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amp; Caption">
    <p:spTree>
      <p:nvGrpSpPr>
        <p:cNvPr id="1" name=""/>
        <p:cNvGrpSpPr/>
        <p:nvPr/>
      </p:nvGrpSpPr>
      <p:grpSpPr>
        <a:xfrm>
          <a:off x="0" y="0"/>
          <a:ext cx="0" cy="0"/>
          <a:chOff x="0" y="0"/>
          <a:chExt cx="0" cy="0"/>
        </a:xfrm>
      </p:grpSpPr>
      <p:sp>
        <p:nvSpPr>
          <p:cNvPr id="20" name="Shape 20"/>
          <p:cNvSpPr>
            <a:spLocks noGrp="1"/>
          </p:cNvSpPr>
          <p:nvPr>
            <p:ph type="body" idx="1"/>
          </p:nvPr>
        </p:nvSpPr>
        <p:spPr>
          <a:xfrm>
            <a:off x="228600" y="1043692"/>
            <a:ext cx="3027895" cy="5814309"/>
          </a:xfrm>
          <a:prstGeom prst="rect">
            <a:avLst/>
          </a:prstGeom>
        </p:spPr>
        <p:txBody>
          <a:bodyPr/>
          <a:lstStyle>
            <a:lvl1pPr marL="0" indent="0">
              <a:spcBef>
                <a:spcPts val="400"/>
              </a:spcBef>
              <a:buSzTx/>
              <a:buFontTx/>
              <a:buNone/>
              <a:defRPr sz="2000">
                <a:solidFill>
                  <a:srgbClr val="505050"/>
                </a:solidFill>
              </a:defRPr>
            </a:lvl1pPr>
          </a:lstStyle>
          <a:p>
            <a:pPr lvl="0">
              <a:defRPr sz="1800">
                <a:solidFill>
                  <a:srgbClr val="000000"/>
                </a:solidFill>
              </a:defRPr>
            </a:pPr>
            <a:r>
              <a:rPr sz="2000">
                <a:solidFill>
                  <a:srgbClr val="505050"/>
                </a:solidFill>
              </a:rPr>
              <a:t>Click to edit Master text styles</a:t>
            </a:r>
          </a:p>
        </p:txBody>
      </p:sp>
      <p:sp>
        <p:nvSpPr>
          <p:cNvPr id="21" name="Shape 21"/>
          <p:cNvSpPr>
            <a:spLocks noGrp="1"/>
          </p:cNvSpPr>
          <p:nvPr>
            <p:ph type="title"/>
          </p:nvPr>
        </p:nvSpPr>
        <p:spPr>
          <a:prstGeom prst="rect">
            <a:avLst/>
          </a:prstGeom>
        </p:spPr>
        <p:txBody>
          <a:bodyPr/>
          <a:lstStyle/>
          <a:p>
            <a:pPr lvl="0">
              <a:defRPr sz="1800" b="0">
                <a:solidFill>
                  <a:srgbClr val="000000"/>
                </a:solidFill>
              </a:defRPr>
            </a:pPr>
            <a:r>
              <a:rPr sz="2400" b="1">
                <a:solidFill>
                  <a:srgbClr val="004C97"/>
                </a:solidFill>
              </a:rPr>
              <a:t>Click to edit Master title style</a:t>
            </a:r>
          </a:p>
        </p:txBody>
      </p:sp>
      <p:sp>
        <p:nvSpPr>
          <p:cNvPr id="22" name="Shape 2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icture &amp; Caption">
    <p:spTree>
      <p:nvGrpSpPr>
        <p:cNvPr id="1" name=""/>
        <p:cNvGrpSpPr/>
        <p:nvPr/>
      </p:nvGrpSpPr>
      <p:grpSpPr>
        <a:xfrm>
          <a:off x="0" y="0"/>
          <a:ext cx="0" cy="0"/>
          <a:chOff x="0" y="0"/>
          <a:chExt cx="0" cy="0"/>
        </a:xfrm>
      </p:grpSpPr>
      <p:sp>
        <p:nvSpPr>
          <p:cNvPr id="24" name="Shape 24"/>
          <p:cNvSpPr>
            <a:spLocks noGrp="1"/>
          </p:cNvSpPr>
          <p:nvPr>
            <p:ph type="body" idx="1"/>
          </p:nvPr>
        </p:nvSpPr>
        <p:spPr>
          <a:xfrm>
            <a:off x="224072" y="4943004"/>
            <a:ext cx="8700853" cy="1914996"/>
          </a:xfrm>
          <a:prstGeom prst="rect">
            <a:avLst/>
          </a:prstGeom>
        </p:spPr>
        <p:txBody>
          <a:bodyPr/>
          <a:lstStyle>
            <a:lvl1pPr marL="0" indent="0">
              <a:spcBef>
                <a:spcPts val="400"/>
              </a:spcBef>
              <a:buSzTx/>
              <a:buFontTx/>
              <a:buNone/>
              <a:defRPr sz="2000">
                <a:solidFill>
                  <a:srgbClr val="505050"/>
                </a:solidFill>
              </a:defRPr>
            </a:lvl1pPr>
          </a:lstStyle>
          <a:p>
            <a:pPr lvl="0">
              <a:defRPr sz="1800">
                <a:solidFill>
                  <a:srgbClr val="000000"/>
                </a:solidFill>
              </a:defRPr>
            </a:pPr>
            <a:r>
              <a:rPr sz="2000">
                <a:solidFill>
                  <a:srgbClr val="505050"/>
                </a:solidFill>
              </a:rPr>
              <a:t>Click to edit Master text styles</a:t>
            </a:r>
          </a:p>
        </p:txBody>
      </p:sp>
      <p:sp>
        <p:nvSpPr>
          <p:cNvPr id="25" name="Shape 25"/>
          <p:cNvSpPr>
            <a:spLocks noGrp="1"/>
          </p:cNvSpPr>
          <p:nvPr>
            <p:ph type="title"/>
          </p:nvPr>
        </p:nvSpPr>
        <p:spPr>
          <a:prstGeom prst="rect">
            <a:avLst/>
          </a:prstGeom>
        </p:spPr>
        <p:txBody>
          <a:bodyPr/>
          <a:lstStyle/>
          <a:p>
            <a:pPr lvl="0">
              <a:defRPr sz="1800" b="0">
                <a:solidFill>
                  <a:srgbClr val="000000"/>
                </a:solidFill>
              </a:defRPr>
            </a:pPr>
            <a:r>
              <a:rPr sz="2400" b="1">
                <a:solidFill>
                  <a:srgbClr val="004C97"/>
                </a:solidFill>
              </a:rPr>
              <a:t>Click to edit Master title style</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Footer Only: Blank">
    <p:spTree>
      <p:nvGrpSpPr>
        <p:cNvPr id="1" name=""/>
        <p:cNvGrpSpPr/>
        <p:nvPr/>
      </p:nvGrpSpPr>
      <p:grpSpPr>
        <a:xfrm>
          <a:off x="0" y="0"/>
          <a:ext cx="0" cy="0"/>
          <a:chOff x="0" y="0"/>
          <a:chExt cx="0" cy="0"/>
        </a:xfrm>
      </p:grpSpPr>
      <p:pic>
        <p:nvPicPr>
          <p:cNvPr id="28" name="image4.png" descr="Footer_060314.png"/>
          <p:cNvPicPr/>
          <p:nvPr/>
        </p:nvPicPr>
        <p:blipFill>
          <a:blip r:embed="rId2">
            <a:extLst/>
          </a:blip>
          <a:stretch>
            <a:fillRect/>
          </a:stretch>
        </p:blipFill>
        <p:spPr>
          <a:xfrm>
            <a:off x="0" y="0"/>
            <a:ext cx="9144000" cy="6858000"/>
          </a:xfrm>
          <a:prstGeom prst="rect">
            <a:avLst/>
          </a:prstGeom>
          <a:ln w="12700">
            <a:miter lim="400000"/>
          </a:ln>
        </p:spPr>
      </p:pic>
      <p:sp>
        <p:nvSpPr>
          <p:cNvPr id="29" name="Shape 29"/>
          <p:cNvSpPr>
            <a:spLocks noGrp="1"/>
          </p:cNvSpPr>
          <p:nvPr>
            <p:ph type="body" idx="1"/>
          </p:nvPr>
        </p:nvSpPr>
        <p:spPr>
          <a:xfrm>
            <a:off x="228600" y="361950"/>
            <a:ext cx="8675690" cy="5668963"/>
          </a:xfrm>
          <a:prstGeom prst="rect">
            <a:avLst/>
          </a:prstGeom>
        </p:spPr>
        <p:txBody>
          <a:bodyPr/>
          <a:lstStyle>
            <a:lvl1pPr>
              <a:defRPr>
                <a:solidFill>
                  <a:srgbClr val="505050"/>
                </a:solidFill>
              </a:defRPr>
            </a:lvl1pPr>
            <a:lvl2pPr>
              <a:defRPr>
                <a:solidFill>
                  <a:srgbClr val="505050"/>
                </a:solidFill>
              </a:defRPr>
            </a:lvl2pPr>
            <a:lvl3pPr>
              <a:defRPr>
                <a:solidFill>
                  <a:srgbClr val="505050"/>
                </a:solidFill>
              </a:defRPr>
            </a:lvl3pPr>
            <a:lvl4pPr>
              <a:defRPr>
                <a:solidFill>
                  <a:srgbClr val="505050"/>
                </a:solidFill>
              </a:defRPr>
            </a:lvl4pPr>
            <a:lvl5pPr>
              <a:defRPr>
                <a:solidFill>
                  <a:srgbClr val="505050"/>
                </a:solidFill>
              </a:defRPr>
            </a:lvl5pPr>
          </a:lstStyle>
          <a:p>
            <a:pPr lvl="0">
              <a:defRPr sz="1800">
                <a:solidFill>
                  <a:srgbClr val="000000"/>
                </a:solidFill>
              </a:defRPr>
            </a:pPr>
            <a:r>
              <a:rPr sz="2400">
                <a:solidFill>
                  <a:srgbClr val="505050"/>
                </a:solidFill>
              </a:rPr>
              <a:t>Click to edit Master text styles</a:t>
            </a:r>
          </a:p>
          <a:p>
            <a:pPr lvl="1">
              <a:defRPr sz="1800">
                <a:solidFill>
                  <a:srgbClr val="000000"/>
                </a:solidFill>
              </a:defRPr>
            </a:pPr>
            <a:r>
              <a:rPr sz="2400">
                <a:solidFill>
                  <a:srgbClr val="505050"/>
                </a:solidFill>
              </a:rPr>
              <a:t>Second level</a:t>
            </a:r>
          </a:p>
          <a:p>
            <a:pPr lvl="2">
              <a:defRPr sz="1800">
                <a:solidFill>
                  <a:srgbClr val="000000"/>
                </a:solidFill>
              </a:defRPr>
            </a:pPr>
            <a:r>
              <a:rPr sz="2400">
                <a:solidFill>
                  <a:srgbClr val="505050"/>
                </a:solidFill>
              </a:rPr>
              <a:t>Third level</a:t>
            </a:r>
          </a:p>
          <a:p>
            <a:pPr lvl="3">
              <a:defRPr sz="1800">
                <a:solidFill>
                  <a:srgbClr val="000000"/>
                </a:solidFill>
              </a:defRPr>
            </a:pPr>
            <a:r>
              <a:rPr sz="2400">
                <a:solidFill>
                  <a:srgbClr val="505050"/>
                </a:solidFill>
              </a:rPr>
              <a:t>Fourth level</a:t>
            </a:r>
          </a:p>
          <a:p>
            <a:pPr lvl="4">
              <a:defRPr sz="1800">
                <a:solidFill>
                  <a:srgbClr val="000000"/>
                </a:solidFill>
              </a:defRPr>
            </a:pPr>
            <a:r>
              <a:rPr sz="2400">
                <a:solidFill>
                  <a:srgbClr val="505050"/>
                </a:solidFill>
              </a:rPr>
              <a:t>Fifth level</a:t>
            </a:r>
          </a:p>
        </p:txBody>
      </p:sp>
      <p:sp>
        <p:nvSpPr>
          <p:cNvPr id="30" name="Shape 30"/>
          <p:cNvSpPr>
            <a:spLocks noGrp="1"/>
          </p:cNvSpPr>
          <p:nvPr>
            <p:ph type="sldNum" sz="quarter" idx="2"/>
          </p:nvPr>
        </p:nvSpPr>
        <p:spPr>
          <a:prstGeom prst="rect">
            <a:avLst/>
          </a:prstGeom>
        </p:spPr>
        <p:txBody>
          <a:bodyPr/>
          <a:lstStyle>
            <a:lvl1pPr defTabSz="914400"/>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Footer Only: Picture &amp; Caption">
    <p:spTree>
      <p:nvGrpSpPr>
        <p:cNvPr id="1" name=""/>
        <p:cNvGrpSpPr/>
        <p:nvPr/>
      </p:nvGrpSpPr>
      <p:grpSpPr>
        <a:xfrm>
          <a:off x="0" y="0"/>
          <a:ext cx="0" cy="0"/>
          <a:chOff x="0" y="0"/>
          <a:chExt cx="0" cy="0"/>
        </a:xfrm>
      </p:grpSpPr>
      <p:pic>
        <p:nvPicPr>
          <p:cNvPr id="32" name="image4.png" descr="Footer_060314.png"/>
          <p:cNvPicPr/>
          <p:nvPr/>
        </p:nvPicPr>
        <p:blipFill>
          <a:blip r:embed="rId2">
            <a:extLst/>
          </a:blip>
          <a:stretch>
            <a:fillRect/>
          </a:stretch>
        </p:blipFill>
        <p:spPr>
          <a:xfrm>
            <a:off x="0" y="0"/>
            <a:ext cx="9144000" cy="6858000"/>
          </a:xfrm>
          <a:prstGeom prst="rect">
            <a:avLst/>
          </a:prstGeom>
          <a:ln w="12700">
            <a:miter lim="400000"/>
          </a:ln>
        </p:spPr>
      </p:pic>
      <p:sp>
        <p:nvSpPr>
          <p:cNvPr id="33" name="Shape 33"/>
          <p:cNvSpPr>
            <a:spLocks noGrp="1"/>
          </p:cNvSpPr>
          <p:nvPr>
            <p:ph type="body" idx="1"/>
          </p:nvPr>
        </p:nvSpPr>
        <p:spPr>
          <a:xfrm>
            <a:off x="224072" y="4943004"/>
            <a:ext cx="8700853" cy="1914996"/>
          </a:xfrm>
          <a:prstGeom prst="rect">
            <a:avLst/>
          </a:prstGeom>
        </p:spPr>
        <p:txBody>
          <a:bodyPr/>
          <a:lstStyle>
            <a:lvl1pPr marL="0" indent="0">
              <a:spcBef>
                <a:spcPts val="400"/>
              </a:spcBef>
              <a:buSzTx/>
              <a:buFontTx/>
              <a:buNone/>
              <a:defRPr sz="2000">
                <a:solidFill>
                  <a:srgbClr val="505050"/>
                </a:solidFill>
              </a:defRPr>
            </a:lvl1pPr>
          </a:lstStyle>
          <a:p>
            <a:pPr lvl="0">
              <a:defRPr sz="1800">
                <a:solidFill>
                  <a:srgbClr val="000000"/>
                </a:solidFill>
              </a:defRPr>
            </a:pPr>
            <a:r>
              <a:rPr sz="2000">
                <a:solidFill>
                  <a:srgbClr val="505050"/>
                </a:solidFill>
              </a:rPr>
              <a:t>Click to edit Master text styles</a:t>
            </a:r>
          </a:p>
        </p:txBody>
      </p:sp>
      <p:sp>
        <p:nvSpPr>
          <p:cNvPr id="34" name="Shape 34"/>
          <p:cNvSpPr>
            <a:spLocks noGrp="1"/>
          </p:cNvSpPr>
          <p:nvPr>
            <p:ph type="sldNum" sz="quarter" idx="2"/>
          </p:nvPr>
        </p:nvSpPr>
        <p:spPr>
          <a:prstGeom prst="rect">
            <a:avLst/>
          </a:prstGeom>
        </p:spPr>
        <p:txBody>
          <a:bodyPr/>
          <a:lstStyle>
            <a:lvl1pPr defTabSz="914400"/>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Footer Only: Title &amp; Content">
    <p:spTree>
      <p:nvGrpSpPr>
        <p:cNvPr id="1" name=""/>
        <p:cNvGrpSpPr/>
        <p:nvPr/>
      </p:nvGrpSpPr>
      <p:grpSpPr>
        <a:xfrm>
          <a:off x="0" y="0"/>
          <a:ext cx="0" cy="0"/>
          <a:chOff x="0" y="0"/>
          <a:chExt cx="0" cy="0"/>
        </a:xfrm>
      </p:grpSpPr>
      <p:pic>
        <p:nvPicPr>
          <p:cNvPr id="36" name="image4.png" descr="Footer_060314.png"/>
          <p:cNvPicPr/>
          <p:nvPr/>
        </p:nvPicPr>
        <p:blipFill>
          <a:blip r:embed="rId2">
            <a:extLst/>
          </a:blip>
          <a:stretch>
            <a:fillRect/>
          </a:stretch>
        </p:blipFill>
        <p:spPr>
          <a:xfrm>
            <a:off x="0" y="0"/>
            <a:ext cx="9144000" cy="6858000"/>
          </a:xfrm>
          <a:prstGeom prst="rect">
            <a:avLst/>
          </a:prstGeom>
          <a:ln w="12700">
            <a:miter lim="400000"/>
          </a:ln>
        </p:spPr>
      </p:pic>
      <p:sp>
        <p:nvSpPr>
          <p:cNvPr id="37" name="Shape 37"/>
          <p:cNvSpPr>
            <a:spLocks noGrp="1"/>
          </p:cNvSpPr>
          <p:nvPr>
            <p:ph type="title"/>
          </p:nvPr>
        </p:nvSpPr>
        <p:spPr>
          <a:prstGeom prst="rect">
            <a:avLst/>
          </a:prstGeom>
        </p:spPr>
        <p:txBody>
          <a:bodyPr/>
          <a:lstStyle/>
          <a:p>
            <a:pPr lvl="0">
              <a:defRPr sz="1800" b="0">
                <a:solidFill>
                  <a:srgbClr val="000000"/>
                </a:solidFill>
              </a:defRPr>
            </a:pPr>
            <a:r>
              <a:rPr sz="2400" b="1">
                <a:solidFill>
                  <a:srgbClr val="004C97"/>
                </a:solidFill>
              </a:rPr>
              <a:t>Click to edit Master title style</a:t>
            </a:r>
          </a:p>
        </p:txBody>
      </p:sp>
      <p:sp>
        <p:nvSpPr>
          <p:cNvPr id="38" name="Shape 38"/>
          <p:cNvSpPr>
            <a:spLocks noGrp="1"/>
          </p:cNvSpPr>
          <p:nvPr>
            <p:ph type="body" idx="1"/>
          </p:nvPr>
        </p:nvSpPr>
        <p:spPr>
          <a:prstGeom prst="rect">
            <a:avLst/>
          </a:prstGeom>
        </p:spPr>
        <p:txBody>
          <a:bodyPr/>
          <a:lstStyle>
            <a:lvl1pPr>
              <a:defRPr>
                <a:solidFill>
                  <a:srgbClr val="505050"/>
                </a:solidFill>
              </a:defRPr>
            </a:lvl1pPr>
            <a:lvl2pPr>
              <a:defRPr>
                <a:solidFill>
                  <a:srgbClr val="505050"/>
                </a:solidFill>
              </a:defRPr>
            </a:lvl2pPr>
            <a:lvl3pPr>
              <a:defRPr>
                <a:solidFill>
                  <a:srgbClr val="505050"/>
                </a:solidFill>
              </a:defRPr>
            </a:lvl3pPr>
            <a:lvl4pPr>
              <a:defRPr>
                <a:solidFill>
                  <a:srgbClr val="505050"/>
                </a:solidFill>
              </a:defRPr>
            </a:lvl4pPr>
            <a:lvl5pPr>
              <a:defRPr>
                <a:solidFill>
                  <a:srgbClr val="505050"/>
                </a:solidFill>
              </a:defRPr>
            </a:lvl5pPr>
          </a:lstStyle>
          <a:p>
            <a:pPr lvl="0">
              <a:defRPr sz="1800">
                <a:solidFill>
                  <a:srgbClr val="000000"/>
                </a:solidFill>
              </a:defRPr>
            </a:pPr>
            <a:r>
              <a:rPr sz="2400">
                <a:solidFill>
                  <a:srgbClr val="505050"/>
                </a:solidFill>
              </a:rPr>
              <a:t>Click to edit Master text styles</a:t>
            </a:r>
          </a:p>
          <a:p>
            <a:pPr lvl="1">
              <a:defRPr sz="1800">
                <a:solidFill>
                  <a:srgbClr val="000000"/>
                </a:solidFill>
              </a:defRPr>
            </a:pPr>
            <a:r>
              <a:rPr sz="2400">
                <a:solidFill>
                  <a:srgbClr val="505050"/>
                </a:solidFill>
              </a:rPr>
              <a:t>Second level</a:t>
            </a:r>
          </a:p>
          <a:p>
            <a:pPr lvl="2">
              <a:defRPr sz="1800">
                <a:solidFill>
                  <a:srgbClr val="000000"/>
                </a:solidFill>
              </a:defRPr>
            </a:pPr>
            <a:r>
              <a:rPr sz="2400">
                <a:solidFill>
                  <a:srgbClr val="505050"/>
                </a:solidFill>
              </a:rPr>
              <a:t>Third level</a:t>
            </a:r>
          </a:p>
          <a:p>
            <a:pPr lvl="3">
              <a:defRPr sz="1800">
                <a:solidFill>
                  <a:srgbClr val="000000"/>
                </a:solidFill>
              </a:defRPr>
            </a:pPr>
            <a:r>
              <a:rPr sz="2400">
                <a:solidFill>
                  <a:srgbClr val="505050"/>
                </a:solidFill>
              </a:rPr>
              <a:t>Fourth level</a:t>
            </a:r>
          </a:p>
          <a:p>
            <a:pPr lvl="4">
              <a:defRPr sz="1800">
                <a:solidFill>
                  <a:srgbClr val="000000"/>
                </a:solidFill>
              </a:defRPr>
            </a:pPr>
            <a:r>
              <a:rPr sz="2400">
                <a:solidFill>
                  <a:srgbClr val="505050"/>
                </a:solidFill>
              </a:rPr>
              <a:t>Fifth level</a:t>
            </a:r>
          </a:p>
        </p:txBody>
      </p:sp>
      <p:sp>
        <p:nvSpPr>
          <p:cNvPr id="39" name="Shape 39"/>
          <p:cNvSpPr>
            <a:spLocks noGrp="1"/>
          </p:cNvSpPr>
          <p:nvPr>
            <p:ph type="sldNum" sz="quarter" idx="2"/>
          </p:nvPr>
        </p:nvSpPr>
        <p:spPr>
          <a:prstGeom prst="rect">
            <a:avLst/>
          </a:prstGeom>
        </p:spPr>
        <p:txBody>
          <a:bodyPr/>
          <a:lstStyle>
            <a:lvl1pPr defTabSz="914400"/>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Footer Only: Comparison ">
    <p:spTree>
      <p:nvGrpSpPr>
        <p:cNvPr id="1" name=""/>
        <p:cNvGrpSpPr/>
        <p:nvPr/>
      </p:nvGrpSpPr>
      <p:grpSpPr>
        <a:xfrm>
          <a:off x="0" y="0"/>
          <a:ext cx="0" cy="0"/>
          <a:chOff x="0" y="0"/>
          <a:chExt cx="0" cy="0"/>
        </a:xfrm>
      </p:grpSpPr>
      <p:pic>
        <p:nvPicPr>
          <p:cNvPr id="41" name="image4.png" descr="Footer_060314.png"/>
          <p:cNvPicPr/>
          <p:nvPr/>
        </p:nvPicPr>
        <p:blipFill>
          <a:blip r:embed="rId2">
            <a:extLst/>
          </a:blip>
          <a:stretch>
            <a:fillRect/>
          </a:stretch>
        </p:blipFill>
        <p:spPr>
          <a:xfrm>
            <a:off x="0" y="0"/>
            <a:ext cx="9144000" cy="6858000"/>
          </a:xfrm>
          <a:prstGeom prst="rect">
            <a:avLst/>
          </a:prstGeom>
          <a:ln w="12700">
            <a:miter lim="400000"/>
          </a:ln>
        </p:spPr>
      </p:pic>
      <p:sp>
        <p:nvSpPr>
          <p:cNvPr id="42" name="Shape 42"/>
          <p:cNvSpPr>
            <a:spLocks noGrp="1"/>
          </p:cNvSpPr>
          <p:nvPr>
            <p:ph type="body" idx="1"/>
          </p:nvPr>
        </p:nvSpPr>
        <p:spPr>
          <a:xfrm>
            <a:off x="228600" y="355192"/>
            <a:ext cx="4206242" cy="4250147"/>
          </a:xfrm>
          <a:prstGeom prst="rect">
            <a:avLst/>
          </a:prstGeom>
        </p:spPr>
        <p:txBody>
          <a:bodyPr/>
          <a:lstStyle>
            <a:lvl1pPr>
              <a:defRPr>
                <a:solidFill>
                  <a:srgbClr val="505050"/>
                </a:solidFill>
              </a:defRPr>
            </a:lvl1pPr>
            <a:lvl2pPr>
              <a:defRPr>
                <a:solidFill>
                  <a:srgbClr val="505050"/>
                </a:solidFill>
              </a:defRPr>
            </a:lvl2pPr>
            <a:lvl3pPr>
              <a:defRPr>
                <a:solidFill>
                  <a:srgbClr val="505050"/>
                </a:solidFill>
              </a:defRPr>
            </a:lvl3pPr>
            <a:lvl4pPr>
              <a:defRPr>
                <a:solidFill>
                  <a:srgbClr val="505050"/>
                </a:solidFill>
              </a:defRPr>
            </a:lvl4pPr>
            <a:lvl5pPr>
              <a:defRPr>
                <a:solidFill>
                  <a:srgbClr val="505050"/>
                </a:solidFill>
              </a:defRPr>
            </a:lvl5pPr>
          </a:lstStyle>
          <a:p>
            <a:pPr lvl="0">
              <a:defRPr sz="1800">
                <a:solidFill>
                  <a:srgbClr val="000000"/>
                </a:solidFill>
              </a:defRPr>
            </a:pPr>
            <a:r>
              <a:rPr sz="2400">
                <a:solidFill>
                  <a:srgbClr val="505050"/>
                </a:solidFill>
              </a:rPr>
              <a:t>Click to edit Master text styles</a:t>
            </a:r>
          </a:p>
          <a:p>
            <a:pPr lvl="1">
              <a:defRPr sz="1800">
                <a:solidFill>
                  <a:srgbClr val="000000"/>
                </a:solidFill>
              </a:defRPr>
            </a:pPr>
            <a:r>
              <a:rPr sz="2400">
                <a:solidFill>
                  <a:srgbClr val="505050"/>
                </a:solidFill>
              </a:rPr>
              <a:t>Second level</a:t>
            </a:r>
          </a:p>
          <a:p>
            <a:pPr lvl="2">
              <a:defRPr sz="1800">
                <a:solidFill>
                  <a:srgbClr val="000000"/>
                </a:solidFill>
              </a:defRPr>
            </a:pPr>
            <a:r>
              <a:rPr sz="2400">
                <a:solidFill>
                  <a:srgbClr val="505050"/>
                </a:solidFill>
              </a:rPr>
              <a:t>Third level</a:t>
            </a:r>
          </a:p>
          <a:p>
            <a:pPr lvl="3">
              <a:defRPr sz="1800">
                <a:solidFill>
                  <a:srgbClr val="000000"/>
                </a:solidFill>
              </a:defRPr>
            </a:pPr>
            <a:r>
              <a:rPr sz="2400">
                <a:solidFill>
                  <a:srgbClr val="505050"/>
                </a:solidFill>
              </a:rPr>
              <a:t>Fourth level</a:t>
            </a:r>
          </a:p>
          <a:p>
            <a:pPr lvl="4">
              <a:defRPr sz="1800">
                <a:solidFill>
                  <a:srgbClr val="000000"/>
                </a:solidFill>
              </a:defRPr>
            </a:pPr>
            <a:r>
              <a:rPr sz="2400">
                <a:solidFill>
                  <a:srgbClr val="505050"/>
                </a:solidFill>
              </a:rPr>
              <a:t>Fifth level</a:t>
            </a:r>
          </a:p>
        </p:txBody>
      </p:sp>
      <p:sp>
        <p:nvSpPr>
          <p:cNvPr id="43" name="Shape 43"/>
          <p:cNvSpPr>
            <a:spLocks noGrp="1"/>
          </p:cNvSpPr>
          <p:nvPr>
            <p:ph type="sldNum" sz="quarter" idx="2"/>
          </p:nvPr>
        </p:nvSpPr>
        <p:spPr>
          <a:prstGeom prst="rect">
            <a:avLst/>
          </a:prstGeom>
        </p:spPr>
        <p:txBody>
          <a:bodyPr/>
          <a:lstStyle>
            <a:lvl1pPr defTabSz="914400"/>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Logo Bottom: Title &amp; Content">
  <p:cSld name="Logo Bottom: Title &amp; Content">
    <p:spTree>
      <p:nvGrpSpPr>
        <p:cNvPr id="1" name="Shape 133"/>
        <p:cNvGrpSpPr/>
        <p:nvPr/>
      </p:nvGrpSpPr>
      <p:grpSpPr>
        <a:xfrm>
          <a:off x="0" y="0"/>
          <a:ext cx="0" cy="0"/>
          <a:chOff x="0" y="0"/>
          <a:chExt cx="0" cy="0"/>
        </a:xfrm>
      </p:grpSpPr>
      <p:sp>
        <p:nvSpPr>
          <p:cNvPr id="134" name="Google Shape;134;p23"/>
          <p:cNvSpPr txBox="1">
            <a:spLocks noGrp="1"/>
          </p:cNvSpPr>
          <p:nvPr>
            <p:ph type="body" idx="1"/>
          </p:nvPr>
        </p:nvSpPr>
        <p:spPr>
          <a:xfrm>
            <a:off x="228603" y="971552"/>
            <a:ext cx="8672400" cy="5059200"/>
          </a:xfrm>
          <a:prstGeom prst="rect">
            <a:avLst/>
          </a:prstGeom>
          <a:noFill/>
          <a:ln>
            <a:noFill/>
          </a:ln>
        </p:spPr>
        <p:txBody>
          <a:bodyPr spcFirstLastPara="1" wrap="square" lIns="91425" tIns="91425" rIns="91425" bIns="91425" anchor="t" anchorCtr="0"/>
          <a:lstStyle>
            <a:lvl1pPr marL="457200" marR="0" lvl="0" indent="-342900" algn="l" rtl="0">
              <a:spcBef>
                <a:spcPts val="360"/>
              </a:spcBef>
              <a:spcAft>
                <a:spcPts val="0"/>
              </a:spcAft>
              <a:buClr>
                <a:srgbClr val="505050"/>
              </a:buClr>
              <a:buSzPts val="1800"/>
              <a:buFont typeface="Arial"/>
              <a:buChar char="•"/>
              <a:defRPr sz="1800" b="0" i="0" u="none" strike="noStrike" cap="none">
                <a:solidFill>
                  <a:srgbClr val="505050"/>
                </a:solidFill>
                <a:latin typeface="Helvetica Neue"/>
                <a:ea typeface="Helvetica Neue"/>
                <a:cs typeface="Helvetica Neue"/>
                <a:sym typeface="Helvetica Neue"/>
              </a:defRPr>
            </a:lvl1pPr>
            <a:lvl2pPr marL="914400" marR="0" lvl="1" indent="-330200" algn="l" rtl="0">
              <a:spcBef>
                <a:spcPts val="320"/>
              </a:spcBef>
              <a:spcAft>
                <a:spcPts val="0"/>
              </a:spcAft>
              <a:buClr>
                <a:srgbClr val="505050"/>
              </a:buClr>
              <a:buSzPts val="1600"/>
              <a:buFont typeface="Arial"/>
              <a:buChar char="–"/>
              <a:defRPr sz="1600" b="0" i="0" u="none" strike="noStrike" cap="none">
                <a:solidFill>
                  <a:srgbClr val="505050"/>
                </a:solidFill>
                <a:latin typeface="Helvetica Neue"/>
                <a:ea typeface="Helvetica Neue"/>
                <a:cs typeface="Helvetica Neue"/>
                <a:sym typeface="Helvetica Neue"/>
              </a:defRPr>
            </a:lvl2pPr>
            <a:lvl3pPr marL="1371600" marR="0" lvl="2" indent="-317500" algn="l" rtl="0">
              <a:spcBef>
                <a:spcPts val="30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3pPr>
            <a:lvl4pPr marL="1828800" marR="0" lvl="3" indent="-317500" algn="l" rtl="0">
              <a:spcBef>
                <a:spcPts val="28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4pPr>
            <a:lvl5pPr marL="2286000" marR="0" lvl="4" indent="-317500" algn="l" rtl="0">
              <a:spcBef>
                <a:spcPts val="28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5" name="Google Shape;135;p23"/>
          <p:cNvSpPr txBox="1">
            <a:spLocks noGrp="1"/>
          </p:cNvSpPr>
          <p:nvPr>
            <p:ph type="title"/>
          </p:nvPr>
        </p:nvSpPr>
        <p:spPr>
          <a:xfrm>
            <a:off x="228600" y="251752"/>
            <a:ext cx="8686800" cy="4280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200" b="1"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2pPr>
            <a:lvl3pPr marL="0" marR="0" lvl="2"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3pPr>
            <a:lvl4pPr marL="0" marR="0" lvl="3"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4pPr>
            <a:lvl5pPr marL="0" marR="0" lvl="4"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5pPr>
            <a:lvl6pPr marL="457200" marR="0" lvl="5"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6pPr>
            <a:lvl7pPr marL="914400" marR="0" lvl="6"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7pPr>
            <a:lvl8pPr marL="1371600" marR="0" lvl="7"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8pPr>
            <a:lvl9pPr marL="1828800" marR="0" lvl="8"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9pPr>
          </a:lstStyle>
          <a:p>
            <a:endParaRPr/>
          </a:p>
        </p:txBody>
      </p:sp>
      <p:sp>
        <p:nvSpPr>
          <p:cNvPr id="136" name="Google Shape;136;p23"/>
          <p:cNvSpPr txBox="1">
            <a:spLocks noGrp="1"/>
          </p:cNvSpPr>
          <p:nvPr>
            <p:ph type="dt" idx="10"/>
          </p:nvPr>
        </p:nvSpPr>
        <p:spPr>
          <a:xfrm>
            <a:off x="736827" y="6504215"/>
            <a:ext cx="675300" cy="241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37" name="Google Shape;137;p23"/>
          <p:cNvSpPr txBox="1">
            <a:spLocks noGrp="1"/>
          </p:cNvSpPr>
          <p:nvPr>
            <p:ph type="ftr" idx="11"/>
          </p:nvPr>
        </p:nvSpPr>
        <p:spPr>
          <a:xfrm>
            <a:off x="1530603" y="6504215"/>
            <a:ext cx="6262200" cy="2428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38" name="Google Shape;138;p23"/>
          <p:cNvSpPr txBox="1">
            <a:spLocks noGrp="1"/>
          </p:cNvSpPr>
          <p:nvPr>
            <p:ph type="sldNum" idx="12"/>
          </p:nvPr>
        </p:nvSpPr>
        <p:spPr>
          <a:xfrm>
            <a:off x="222250" y="6504215"/>
            <a:ext cx="414300" cy="2372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7938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pic>
        <p:nvPicPr>
          <p:cNvPr id="2" name="image1.png" descr="HeaderFooter_0060314.png"/>
          <p:cNvPicPr/>
          <p:nvPr/>
        </p:nvPicPr>
        <p:blipFill>
          <a:blip r:embed="rId11">
            <a:extLst/>
          </a:blip>
          <a:stretch>
            <a:fillRect/>
          </a:stretch>
        </p:blipFill>
        <p:spPr>
          <a:xfrm>
            <a:off x="0" y="0"/>
            <a:ext cx="9144000" cy="6858000"/>
          </a:xfrm>
          <a:prstGeom prst="rect">
            <a:avLst/>
          </a:prstGeom>
          <a:ln w="12700">
            <a:miter lim="400000"/>
          </a:ln>
        </p:spPr>
      </p:pic>
      <p:sp>
        <p:nvSpPr>
          <p:cNvPr id="3" name="Shape 3"/>
          <p:cNvSpPr>
            <a:spLocks noGrp="1"/>
          </p:cNvSpPr>
          <p:nvPr>
            <p:ph type="title"/>
          </p:nvPr>
        </p:nvSpPr>
        <p:spPr>
          <a:xfrm>
            <a:off x="228600" y="0"/>
            <a:ext cx="8686800" cy="74540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lstStyle/>
          <a:p>
            <a:pPr lvl="0">
              <a:defRPr sz="1800" b="0">
                <a:solidFill>
                  <a:srgbClr val="000000"/>
                </a:solidFill>
              </a:defRPr>
            </a:pPr>
            <a:r>
              <a:rPr sz="2400" b="1">
                <a:solidFill>
                  <a:srgbClr val="004C97"/>
                </a:solidFill>
              </a:rPr>
              <a:t>Click to edit Master title style</a:t>
            </a:r>
          </a:p>
        </p:txBody>
      </p:sp>
      <p:sp>
        <p:nvSpPr>
          <p:cNvPr id="4" name="Shape 4"/>
          <p:cNvSpPr>
            <a:spLocks noGrp="1"/>
          </p:cNvSpPr>
          <p:nvPr>
            <p:ph type="body" idx="1"/>
          </p:nvPr>
        </p:nvSpPr>
        <p:spPr>
          <a:xfrm>
            <a:off x="228600" y="1043046"/>
            <a:ext cx="8672514" cy="5814954"/>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a:defRPr sz="1800">
                <a:solidFill>
                  <a:srgbClr val="000000"/>
                </a:solidFill>
              </a:defRPr>
            </a:pPr>
            <a:r>
              <a:rPr sz="2400">
                <a:solidFill>
                  <a:srgbClr val="404040"/>
                </a:solidFill>
              </a:rPr>
              <a:t>Click to edit Master text styles</a:t>
            </a:r>
          </a:p>
          <a:p>
            <a:pPr lvl="1">
              <a:defRPr sz="1800">
                <a:solidFill>
                  <a:srgbClr val="000000"/>
                </a:solidFill>
              </a:defRPr>
            </a:pPr>
            <a:r>
              <a:rPr sz="2400">
                <a:solidFill>
                  <a:srgbClr val="404040"/>
                </a:solidFill>
              </a:rPr>
              <a:t>Second level</a:t>
            </a:r>
          </a:p>
          <a:p>
            <a:pPr lvl="2">
              <a:defRPr sz="1800">
                <a:solidFill>
                  <a:srgbClr val="000000"/>
                </a:solidFill>
              </a:defRPr>
            </a:pPr>
            <a:r>
              <a:rPr sz="2400">
                <a:solidFill>
                  <a:srgbClr val="404040"/>
                </a:solidFill>
              </a:rPr>
              <a:t>Third level</a:t>
            </a:r>
          </a:p>
          <a:p>
            <a:pPr lvl="3">
              <a:defRPr sz="1800">
                <a:solidFill>
                  <a:srgbClr val="000000"/>
                </a:solidFill>
              </a:defRPr>
            </a:pPr>
            <a:r>
              <a:rPr sz="2400">
                <a:solidFill>
                  <a:srgbClr val="404040"/>
                </a:solidFill>
              </a:rPr>
              <a:t>Fourth level</a:t>
            </a:r>
          </a:p>
          <a:p>
            <a:pPr lvl="4">
              <a:defRPr sz="1800">
                <a:solidFill>
                  <a:srgbClr val="000000"/>
                </a:solidFill>
              </a:defRPr>
            </a:pPr>
            <a:r>
              <a:rPr sz="2400">
                <a:solidFill>
                  <a:srgbClr val="404040"/>
                </a:solidFill>
              </a:rPr>
              <a:t>Fifth level</a:t>
            </a:r>
          </a:p>
        </p:txBody>
      </p:sp>
      <p:sp>
        <p:nvSpPr>
          <p:cNvPr id="5" name="Shape 5"/>
          <p:cNvSpPr>
            <a:spLocks noGrp="1"/>
          </p:cNvSpPr>
          <p:nvPr>
            <p:ph type="sldNum" sz="quarter" idx="2"/>
          </p:nvPr>
        </p:nvSpPr>
        <p:spPr>
          <a:xfrm>
            <a:off x="228600" y="6515100"/>
            <a:ext cx="447675" cy="139700"/>
          </a:xfrm>
          <a:prstGeom prst="rect">
            <a:avLst/>
          </a:prstGeom>
          <a:ln w="12700">
            <a:miter lim="400000"/>
          </a:ln>
        </p:spPr>
        <p:txBody>
          <a:bodyPr lIns="0" tIns="0" rIns="0" bIns="0">
            <a:spAutoFit/>
          </a:bodyPr>
          <a:lstStyle>
            <a:lvl1pPr>
              <a:defRPr sz="900">
                <a:latin typeface="+mj-lt"/>
                <a:ea typeface="+mj-ea"/>
                <a:cs typeface="+mj-cs"/>
                <a:sym typeface="Helvetica"/>
              </a:defRPr>
            </a:lvl1pPr>
          </a:lstStyle>
          <a:p>
            <a:pPr lvl="0"/>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transition spd="med"/>
  <p:txStyles>
    <p:titleStyle>
      <a:lvl1pPr defTabSz="457200">
        <a:defRPr sz="2400" b="1">
          <a:solidFill>
            <a:srgbClr val="004C97"/>
          </a:solidFill>
          <a:latin typeface="+mj-lt"/>
          <a:ea typeface="+mj-ea"/>
          <a:cs typeface="+mj-cs"/>
          <a:sym typeface="Helvetica"/>
        </a:defRPr>
      </a:lvl1pPr>
      <a:lvl2pPr defTabSz="457200">
        <a:defRPr sz="2400" b="1">
          <a:solidFill>
            <a:srgbClr val="004C97"/>
          </a:solidFill>
          <a:latin typeface="+mj-lt"/>
          <a:ea typeface="+mj-ea"/>
          <a:cs typeface="+mj-cs"/>
          <a:sym typeface="Helvetica"/>
        </a:defRPr>
      </a:lvl2pPr>
      <a:lvl3pPr defTabSz="457200">
        <a:defRPr sz="2400" b="1">
          <a:solidFill>
            <a:srgbClr val="004C97"/>
          </a:solidFill>
          <a:latin typeface="+mj-lt"/>
          <a:ea typeface="+mj-ea"/>
          <a:cs typeface="+mj-cs"/>
          <a:sym typeface="Helvetica"/>
        </a:defRPr>
      </a:lvl3pPr>
      <a:lvl4pPr defTabSz="457200">
        <a:defRPr sz="2400" b="1">
          <a:solidFill>
            <a:srgbClr val="004C97"/>
          </a:solidFill>
          <a:latin typeface="+mj-lt"/>
          <a:ea typeface="+mj-ea"/>
          <a:cs typeface="+mj-cs"/>
          <a:sym typeface="Helvetica"/>
        </a:defRPr>
      </a:lvl4pPr>
      <a:lvl5pPr defTabSz="457200">
        <a:defRPr sz="2400" b="1">
          <a:solidFill>
            <a:srgbClr val="004C97"/>
          </a:solidFill>
          <a:latin typeface="+mj-lt"/>
          <a:ea typeface="+mj-ea"/>
          <a:cs typeface="+mj-cs"/>
          <a:sym typeface="Helvetica"/>
        </a:defRPr>
      </a:lvl5pPr>
      <a:lvl6pPr indent="457200" defTabSz="457200">
        <a:defRPr sz="2400" b="1">
          <a:solidFill>
            <a:srgbClr val="004C97"/>
          </a:solidFill>
          <a:latin typeface="+mj-lt"/>
          <a:ea typeface="+mj-ea"/>
          <a:cs typeface="+mj-cs"/>
          <a:sym typeface="Helvetica"/>
        </a:defRPr>
      </a:lvl6pPr>
      <a:lvl7pPr indent="914400" defTabSz="457200">
        <a:defRPr sz="2400" b="1">
          <a:solidFill>
            <a:srgbClr val="004C97"/>
          </a:solidFill>
          <a:latin typeface="+mj-lt"/>
          <a:ea typeface="+mj-ea"/>
          <a:cs typeface="+mj-cs"/>
          <a:sym typeface="Helvetica"/>
        </a:defRPr>
      </a:lvl7pPr>
      <a:lvl8pPr indent="1371600" defTabSz="457200">
        <a:defRPr sz="2400" b="1">
          <a:solidFill>
            <a:srgbClr val="004C97"/>
          </a:solidFill>
          <a:latin typeface="+mj-lt"/>
          <a:ea typeface="+mj-ea"/>
          <a:cs typeface="+mj-cs"/>
          <a:sym typeface="Helvetica"/>
        </a:defRPr>
      </a:lvl8pPr>
      <a:lvl9pPr indent="1828800" defTabSz="457200">
        <a:defRPr sz="2400" b="1">
          <a:solidFill>
            <a:srgbClr val="004C97"/>
          </a:solidFill>
          <a:latin typeface="+mj-lt"/>
          <a:ea typeface="+mj-ea"/>
          <a:cs typeface="+mj-cs"/>
          <a:sym typeface="Helvetica"/>
        </a:defRPr>
      </a:lvl9pPr>
    </p:titleStyle>
    <p:bodyStyle>
      <a:lvl1pPr marL="342900" indent="-342900" defTabSz="457200">
        <a:spcBef>
          <a:spcPts val="500"/>
        </a:spcBef>
        <a:buSzPct val="100000"/>
        <a:buFont typeface="Arial"/>
        <a:buChar char="•"/>
        <a:defRPr sz="2400">
          <a:solidFill>
            <a:srgbClr val="404040"/>
          </a:solidFill>
          <a:latin typeface="+mj-lt"/>
          <a:ea typeface="+mj-ea"/>
          <a:cs typeface="+mj-cs"/>
          <a:sym typeface="Helvetica"/>
        </a:defRPr>
      </a:lvl1pPr>
      <a:lvl2pPr marL="768927" indent="-311727" defTabSz="457200">
        <a:spcBef>
          <a:spcPts val="500"/>
        </a:spcBef>
        <a:buSzPct val="100000"/>
        <a:buFont typeface="Arial"/>
        <a:buChar char="–"/>
        <a:defRPr sz="2400">
          <a:solidFill>
            <a:srgbClr val="404040"/>
          </a:solidFill>
          <a:latin typeface="+mj-lt"/>
          <a:ea typeface="+mj-ea"/>
          <a:cs typeface="+mj-cs"/>
          <a:sym typeface="Helvetica"/>
        </a:defRPr>
      </a:lvl2pPr>
      <a:lvl3pPr marL="1188719" indent="-274319" defTabSz="457200">
        <a:spcBef>
          <a:spcPts val="500"/>
        </a:spcBef>
        <a:buSzPct val="100000"/>
        <a:buFont typeface="Arial"/>
        <a:buChar char="•"/>
        <a:defRPr sz="2400">
          <a:solidFill>
            <a:srgbClr val="404040"/>
          </a:solidFill>
          <a:latin typeface="+mj-lt"/>
          <a:ea typeface="+mj-ea"/>
          <a:cs typeface="+mj-cs"/>
          <a:sym typeface="Helvetica"/>
        </a:defRPr>
      </a:lvl3pPr>
      <a:lvl4pPr marL="1676400" indent="-304800" defTabSz="457200">
        <a:spcBef>
          <a:spcPts val="500"/>
        </a:spcBef>
        <a:buSzPct val="100000"/>
        <a:buFont typeface="Arial"/>
        <a:buChar char="–"/>
        <a:defRPr sz="2400">
          <a:solidFill>
            <a:srgbClr val="404040"/>
          </a:solidFill>
          <a:latin typeface="+mj-lt"/>
          <a:ea typeface="+mj-ea"/>
          <a:cs typeface="+mj-cs"/>
          <a:sym typeface="Helvetica"/>
        </a:defRPr>
      </a:lvl4pPr>
      <a:lvl5pPr marL="2133600" indent="-304800" defTabSz="457200">
        <a:spcBef>
          <a:spcPts val="500"/>
        </a:spcBef>
        <a:buSzPct val="100000"/>
        <a:buFont typeface="Arial"/>
        <a:buChar char="•"/>
        <a:defRPr sz="2400">
          <a:solidFill>
            <a:srgbClr val="404040"/>
          </a:solidFill>
          <a:latin typeface="+mj-lt"/>
          <a:ea typeface="+mj-ea"/>
          <a:cs typeface="+mj-cs"/>
          <a:sym typeface="Helvetica"/>
        </a:defRPr>
      </a:lvl5pPr>
      <a:lvl6pPr marL="2560320" indent="-274320" defTabSz="457200">
        <a:spcBef>
          <a:spcPts val="500"/>
        </a:spcBef>
        <a:buSzPct val="100000"/>
        <a:buFont typeface="Arial"/>
        <a:buChar char="•"/>
        <a:defRPr sz="2400">
          <a:solidFill>
            <a:srgbClr val="404040"/>
          </a:solidFill>
          <a:latin typeface="+mj-lt"/>
          <a:ea typeface="+mj-ea"/>
          <a:cs typeface="+mj-cs"/>
          <a:sym typeface="Helvetica"/>
        </a:defRPr>
      </a:lvl6pPr>
      <a:lvl7pPr marL="3017520" indent="-274320" defTabSz="457200">
        <a:spcBef>
          <a:spcPts val="500"/>
        </a:spcBef>
        <a:buSzPct val="100000"/>
        <a:buFont typeface="Arial"/>
        <a:buChar char="•"/>
        <a:defRPr sz="2400">
          <a:solidFill>
            <a:srgbClr val="404040"/>
          </a:solidFill>
          <a:latin typeface="+mj-lt"/>
          <a:ea typeface="+mj-ea"/>
          <a:cs typeface="+mj-cs"/>
          <a:sym typeface="Helvetica"/>
        </a:defRPr>
      </a:lvl7pPr>
      <a:lvl8pPr marL="3474720" indent="-274320" defTabSz="457200">
        <a:spcBef>
          <a:spcPts val="500"/>
        </a:spcBef>
        <a:buSzPct val="100000"/>
        <a:buFont typeface="Arial"/>
        <a:buChar char="•"/>
        <a:defRPr sz="2400">
          <a:solidFill>
            <a:srgbClr val="404040"/>
          </a:solidFill>
          <a:latin typeface="+mj-lt"/>
          <a:ea typeface="+mj-ea"/>
          <a:cs typeface="+mj-cs"/>
          <a:sym typeface="Helvetica"/>
        </a:defRPr>
      </a:lvl8pPr>
      <a:lvl9pPr marL="3931920" indent="-274320" defTabSz="457200">
        <a:spcBef>
          <a:spcPts val="500"/>
        </a:spcBef>
        <a:buSzPct val="100000"/>
        <a:buFont typeface="Arial"/>
        <a:buChar char="•"/>
        <a:defRPr sz="2400">
          <a:solidFill>
            <a:srgbClr val="404040"/>
          </a:solidFill>
          <a:latin typeface="+mj-lt"/>
          <a:ea typeface="+mj-ea"/>
          <a:cs typeface="+mj-cs"/>
          <a:sym typeface="Helvetica"/>
        </a:defRPr>
      </a:lvl9pPr>
    </p:bodyStyle>
    <p:otherStyle>
      <a:lvl1pPr defTabSz="457200">
        <a:defRPr sz="900">
          <a:solidFill>
            <a:schemeClr val="tx1"/>
          </a:solidFill>
          <a:latin typeface="+mn-lt"/>
          <a:ea typeface="+mn-ea"/>
          <a:cs typeface="+mn-cs"/>
          <a:sym typeface="Helvetica"/>
        </a:defRPr>
      </a:lvl1pPr>
      <a:lvl2pPr indent="457200" defTabSz="457200">
        <a:defRPr sz="900">
          <a:solidFill>
            <a:schemeClr val="tx1"/>
          </a:solidFill>
          <a:latin typeface="+mn-lt"/>
          <a:ea typeface="+mn-ea"/>
          <a:cs typeface="+mn-cs"/>
          <a:sym typeface="Helvetica"/>
        </a:defRPr>
      </a:lvl2pPr>
      <a:lvl3pPr indent="914400" defTabSz="457200">
        <a:defRPr sz="900">
          <a:solidFill>
            <a:schemeClr val="tx1"/>
          </a:solidFill>
          <a:latin typeface="+mn-lt"/>
          <a:ea typeface="+mn-ea"/>
          <a:cs typeface="+mn-cs"/>
          <a:sym typeface="Helvetica"/>
        </a:defRPr>
      </a:lvl3pPr>
      <a:lvl4pPr indent="1371600" defTabSz="457200">
        <a:defRPr sz="900">
          <a:solidFill>
            <a:schemeClr val="tx1"/>
          </a:solidFill>
          <a:latin typeface="+mn-lt"/>
          <a:ea typeface="+mn-ea"/>
          <a:cs typeface="+mn-cs"/>
          <a:sym typeface="Helvetica"/>
        </a:defRPr>
      </a:lvl4pPr>
      <a:lvl5pPr indent="1828800" defTabSz="457200">
        <a:defRPr sz="900">
          <a:solidFill>
            <a:schemeClr val="tx1"/>
          </a:solidFill>
          <a:latin typeface="+mn-lt"/>
          <a:ea typeface="+mn-ea"/>
          <a:cs typeface="+mn-cs"/>
          <a:sym typeface="Helvetica"/>
        </a:defRPr>
      </a:lvl5pPr>
      <a:lvl6pPr indent="2286000" defTabSz="457200">
        <a:defRPr sz="900">
          <a:solidFill>
            <a:schemeClr val="tx1"/>
          </a:solidFill>
          <a:latin typeface="+mn-lt"/>
          <a:ea typeface="+mn-ea"/>
          <a:cs typeface="+mn-cs"/>
          <a:sym typeface="Helvetica"/>
        </a:defRPr>
      </a:lvl6pPr>
      <a:lvl7pPr indent="2743200" defTabSz="457200">
        <a:defRPr sz="900">
          <a:solidFill>
            <a:schemeClr val="tx1"/>
          </a:solidFill>
          <a:latin typeface="+mn-lt"/>
          <a:ea typeface="+mn-ea"/>
          <a:cs typeface="+mn-cs"/>
          <a:sym typeface="Helvetica"/>
        </a:defRPr>
      </a:lvl7pPr>
      <a:lvl8pPr indent="3200400" defTabSz="457200">
        <a:defRPr sz="900">
          <a:solidFill>
            <a:schemeClr val="tx1"/>
          </a:solidFill>
          <a:latin typeface="+mn-lt"/>
          <a:ea typeface="+mn-ea"/>
          <a:cs typeface="+mn-cs"/>
          <a:sym typeface="Helvetica"/>
        </a:defRPr>
      </a:lvl8pPr>
      <a:lvl9pPr indent="3657600" defTabSz="457200">
        <a:defRPr sz="900">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document/d/1xGghZVr4-e_8JxvbLhOEcbJo44tiWnEGR5neCCCEmVg/edit"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xfrm>
            <a:off x="806449" y="3559175"/>
            <a:ext cx="7526340" cy="1139825"/>
          </a:xfrm>
          <a:prstGeom prst="rect">
            <a:avLst/>
          </a:prstGeom>
        </p:spPr>
        <p:txBody>
          <a:bodyPr>
            <a:normAutofit/>
          </a:bodyPr>
          <a:lstStyle/>
          <a:p>
            <a:pPr lvl="0">
              <a:defRPr sz="1800" b="0">
                <a:solidFill>
                  <a:srgbClr val="000000"/>
                </a:solidFill>
              </a:defRPr>
            </a:pPr>
            <a:r>
              <a:rPr lang="en-US" sz="3200" b="1" dirty="0">
                <a:solidFill>
                  <a:srgbClr val="004C97"/>
                </a:solidFill>
              </a:rPr>
              <a:t>URA Instrumentation Award</a:t>
            </a:r>
            <a:endParaRPr sz="3200" b="1" dirty="0">
              <a:solidFill>
                <a:srgbClr val="004C97"/>
              </a:solidFill>
            </a:endParaRPr>
          </a:p>
        </p:txBody>
      </p:sp>
      <p:sp>
        <p:nvSpPr>
          <p:cNvPr id="48" name="Shape 48"/>
          <p:cNvSpPr>
            <a:spLocks noGrp="1"/>
          </p:cNvSpPr>
          <p:nvPr>
            <p:ph type="body" idx="1"/>
          </p:nvPr>
        </p:nvSpPr>
        <p:spPr>
          <a:xfrm>
            <a:off x="806449" y="4841875"/>
            <a:ext cx="7526340" cy="1489075"/>
          </a:xfrm>
          <a:prstGeom prst="rect">
            <a:avLst/>
          </a:prstGeom>
        </p:spPr>
        <p:txBody>
          <a:bodyPr>
            <a:normAutofit/>
          </a:bodyPr>
          <a:lstStyle/>
          <a:p>
            <a:pPr lvl="0">
              <a:defRPr sz="1800">
                <a:solidFill>
                  <a:srgbClr val="000000"/>
                </a:solidFill>
              </a:defRPr>
            </a:pPr>
            <a:r>
              <a:rPr sz="2000" dirty="0">
                <a:solidFill>
                  <a:srgbClr val="004C97"/>
                </a:solidFill>
              </a:rPr>
              <a:t>P. Merkel</a:t>
            </a:r>
            <a:endParaRPr sz="2000" dirty="0">
              <a:solidFill>
                <a:schemeClr val="tx1"/>
              </a:solidFill>
            </a:endParaRPr>
          </a:p>
          <a:p>
            <a:pPr lvl="0">
              <a:defRPr sz="1800">
                <a:solidFill>
                  <a:srgbClr val="000000"/>
                </a:solidFill>
              </a:defRPr>
            </a:pPr>
            <a:r>
              <a:rPr lang="en-US" dirty="0">
                <a:solidFill>
                  <a:schemeClr val="tx1"/>
                </a:solidFill>
              </a:rPr>
              <a:t>SAC </a:t>
            </a:r>
            <a:r>
              <a:rPr lang="en-US" sz="2000" dirty="0">
                <a:solidFill>
                  <a:schemeClr val="tx1"/>
                </a:solidFill>
              </a:rPr>
              <a:t>Meeting</a:t>
            </a:r>
            <a:endParaRPr sz="2000" dirty="0">
              <a:solidFill>
                <a:schemeClr val="tx1"/>
              </a:solidFill>
            </a:endParaRPr>
          </a:p>
          <a:p>
            <a:pPr lvl="0">
              <a:defRPr sz="1800">
                <a:solidFill>
                  <a:srgbClr val="000000"/>
                </a:solidFill>
              </a:defRPr>
            </a:pPr>
            <a:r>
              <a:rPr lang="en-US" dirty="0">
                <a:solidFill>
                  <a:schemeClr val="tx1"/>
                </a:solidFill>
              </a:rPr>
              <a:t>15</a:t>
            </a:r>
            <a:r>
              <a:rPr sz="2000" dirty="0">
                <a:solidFill>
                  <a:schemeClr val="tx1"/>
                </a:solidFill>
              </a:rPr>
              <a:t> </a:t>
            </a:r>
            <a:r>
              <a:rPr lang="en-US" sz="2000" dirty="0">
                <a:solidFill>
                  <a:srgbClr val="004C97"/>
                </a:solidFill>
              </a:rPr>
              <a:t>April</a:t>
            </a:r>
            <a:r>
              <a:rPr sz="2000" dirty="0">
                <a:solidFill>
                  <a:srgbClr val="004C97"/>
                </a:solidFill>
              </a:rPr>
              <a:t> 20</a:t>
            </a:r>
            <a:r>
              <a:rPr sz="2000" dirty="0">
                <a:solidFill>
                  <a:schemeClr val="tx1"/>
                </a:solidFill>
              </a:rPr>
              <a:t>1</a:t>
            </a:r>
            <a:r>
              <a:rPr lang="en-US" dirty="0">
                <a:solidFill>
                  <a:schemeClr val="tx1"/>
                </a:solidFill>
              </a:rPr>
              <a:t>9</a:t>
            </a:r>
            <a:endParaRPr sz="2000" dirty="0">
              <a:solidFill>
                <a:schemeClr val="tx1"/>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1F7D13-6CD7-E540-9158-746FC67C2EA8}"/>
              </a:ext>
            </a:extLst>
          </p:cNvPr>
          <p:cNvSpPr>
            <a:spLocks noGrp="1"/>
          </p:cNvSpPr>
          <p:nvPr>
            <p:ph type="body" idx="1"/>
          </p:nvPr>
        </p:nvSpPr>
        <p:spPr>
          <a:xfrm>
            <a:off x="0" y="801425"/>
            <a:ext cx="9144000" cy="5403429"/>
          </a:xfrm>
        </p:spPr>
        <p:txBody>
          <a:bodyPr/>
          <a:lstStyle/>
          <a:p>
            <a:pPr fontAlgn="base"/>
            <a:r>
              <a:rPr lang="en-US" dirty="0">
                <a:latin typeface="+mn-lt"/>
                <a:cs typeface="Arial" panose="020B0604020202020204" pitchFamily="34" charset="0"/>
              </a:rPr>
              <a:t>Created in previous SAC</a:t>
            </a:r>
          </a:p>
          <a:p>
            <a:pPr fontAlgn="base"/>
            <a:r>
              <a:rPr lang="en-US" dirty="0">
                <a:latin typeface="+mn-lt"/>
                <a:cs typeface="Arial" panose="020B0604020202020204" pitchFamily="34" charset="0"/>
              </a:rPr>
              <a:t>Draft exists </a:t>
            </a:r>
            <a:r>
              <a:rPr lang="en-US" dirty="0">
                <a:latin typeface="+mn-lt"/>
                <a:cs typeface="Arial" panose="020B0604020202020204" pitchFamily="34" charset="0"/>
                <a:hlinkClick r:id="rId2"/>
              </a:rPr>
              <a:t>here</a:t>
            </a:r>
            <a:r>
              <a:rPr lang="en-US" dirty="0">
                <a:latin typeface="+mn-lt"/>
                <a:cs typeface="Arial" panose="020B0604020202020204" pitchFamily="34" charset="0"/>
              </a:rPr>
              <a:t>:</a:t>
            </a:r>
          </a:p>
          <a:p>
            <a:pPr lvl="1"/>
            <a:r>
              <a:rPr lang="en-US" b="1" dirty="0"/>
              <a:t>Title: Gino </a:t>
            </a:r>
            <a:r>
              <a:rPr lang="en-US" b="1" dirty="0" err="1"/>
              <a:t>Bolla</a:t>
            </a:r>
            <a:r>
              <a:rPr lang="en-US" b="1" dirty="0"/>
              <a:t> Award for Particle Physics Detector Instrumentation.</a:t>
            </a:r>
            <a:endParaRPr lang="en-US" dirty="0"/>
          </a:p>
          <a:p>
            <a:pPr lvl="1"/>
            <a:r>
              <a:rPr lang="en-US" b="1" dirty="0"/>
              <a:t>Description</a:t>
            </a:r>
            <a:endParaRPr lang="en-US" dirty="0"/>
          </a:p>
          <a:p>
            <a:pPr marL="1028700" lvl="2" indent="0">
              <a:buNone/>
            </a:pPr>
            <a:r>
              <a:rPr lang="en-US" sz="1200" dirty="0"/>
              <a:t>Universities Research </a:t>
            </a:r>
            <a:r>
              <a:rPr lang="en-US" sz="1200" dirty="0" err="1"/>
              <a:t>Association</a:t>
            </a:r>
            <a:r>
              <a:rPr lang="en-US" sz="1200" u="sng" dirty="0" err="1"/>
              <a:t>,</a:t>
            </a:r>
            <a:r>
              <a:rPr lang="en-US" sz="1200" dirty="0" err="1"/>
              <a:t>Inc</a:t>
            </a:r>
            <a:r>
              <a:rPr lang="en-US" sz="1200" dirty="0"/>
              <a:t>. (URA) annually presents an award in the area of development or application of novel particle physics detector instrumentation. The award is for a particular development, demonstrating significant advancements in the area of particle physics detection technologies. It is presented during the annual Users’ Meeting held at </a:t>
            </a:r>
            <a:r>
              <a:rPr lang="en-US" sz="1200" dirty="0" err="1"/>
              <a:t>Fermilab</a:t>
            </a:r>
            <a:r>
              <a:rPr lang="en-US" sz="1200" dirty="0"/>
              <a:t>.</a:t>
            </a:r>
          </a:p>
          <a:p>
            <a:pPr lvl="1"/>
            <a:r>
              <a:rPr lang="en-US" b="1" dirty="0"/>
              <a:t>Eligibility</a:t>
            </a:r>
            <a:endParaRPr lang="en-US" dirty="0"/>
          </a:p>
          <a:p>
            <a:pPr marL="1028700" lvl="2" indent="0">
              <a:buNone/>
            </a:pPr>
            <a:r>
              <a:rPr lang="en-US" sz="1200" dirty="0"/>
              <a:t>All Ph.D. researchers at </a:t>
            </a:r>
            <a:r>
              <a:rPr lang="en-US" sz="1200" dirty="0" err="1"/>
              <a:t>Fermilab</a:t>
            </a:r>
            <a:r>
              <a:rPr lang="en-US" sz="1200" dirty="0"/>
              <a:t> or URA member institutions are eligible. The work for which the award is made must directly benefit a </a:t>
            </a:r>
            <a:r>
              <a:rPr lang="en-US" sz="1200" dirty="0" err="1"/>
              <a:t>Fermilab</a:t>
            </a:r>
            <a:r>
              <a:rPr lang="en-US" sz="1200" dirty="0"/>
              <a:t> experiment or accelerator project, or be performed in conjunction with </a:t>
            </a:r>
            <a:r>
              <a:rPr lang="en-US" sz="1200" dirty="0" err="1"/>
              <a:t>Fermilab</a:t>
            </a:r>
            <a:r>
              <a:rPr lang="en-US" sz="1200" dirty="0"/>
              <a:t> staff, and completed in the last 8 years (as of the nomination deadline).  The research may be conducted in collaboration with others, or as part of a larger project. </a:t>
            </a:r>
          </a:p>
          <a:p>
            <a:pPr lvl="1"/>
            <a:r>
              <a:rPr lang="en-US" b="1" dirty="0"/>
              <a:t>Nomination</a:t>
            </a:r>
            <a:endParaRPr lang="en-US" dirty="0"/>
          </a:p>
          <a:p>
            <a:pPr marL="1028700" lvl="2" indent="0">
              <a:buNone/>
            </a:pPr>
            <a:r>
              <a:rPr lang="en-US" sz="1200" dirty="0"/>
              <a:t>The nomination consists of a written statement (no more than three pages) describing the instrumentation and the technological advance it accomplishes, a list of publications and invited talks given by the nominee on the topic, and no more than two letters of support from scientists familiar with the work. Candidates may nominate themselves for the award.</a:t>
            </a:r>
          </a:p>
          <a:p>
            <a:pPr lvl="1"/>
            <a:r>
              <a:rPr lang="en-US" b="1" dirty="0"/>
              <a:t>Selection</a:t>
            </a:r>
            <a:endParaRPr lang="en-US" dirty="0"/>
          </a:p>
          <a:p>
            <a:pPr marL="1028700" lvl="2" indent="0">
              <a:buNone/>
            </a:pPr>
            <a:r>
              <a:rPr lang="en-US" sz="1200" dirty="0"/>
              <a:t>A committee appointed by the </a:t>
            </a:r>
            <a:r>
              <a:rPr lang="en-US" sz="1200" dirty="0" err="1"/>
              <a:t>Fermilab</a:t>
            </a:r>
            <a:r>
              <a:rPr lang="en-US" sz="1200" dirty="0"/>
              <a:t> Director will select the most outstanding work. The recipient is notified in the Spring of the award year and is invited to present the work in a talk at the annual </a:t>
            </a:r>
            <a:r>
              <a:rPr lang="en-US" sz="1200" dirty="0" err="1"/>
              <a:t>Fermilab</a:t>
            </a:r>
            <a:r>
              <a:rPr lang="en-US" sz="1200" dirty="0"/>
              <a:t> Users’ Meeting. </a:t>
            </a:r>
          </a:p>
          <a:p>
            <a:pPr fontAlgn="base"/>
            <a:r>
              <a:rPr lang="en-US" dirty="0">
                <a:latin typeface="+mn-lt"/>
                <a:cs typeface="Arial" panose="020B0604020202020204" pitchFamily="34" charset="0"/>
              </a:rPr>
              <a:t>Current status: signed off by the directorate (</a:t>
            </a:r>
            <a:r>
              <a:rPr lang="en-US" dirty="0" err="1">
                <a:latin typeface="+mn-lt"/>
                <a:cs typeface="Arial" panose="020B0604020202020204" pitchFamily="34" charset="0"/>
              </a:rPr>
              <a:t>J.Lykken</a:t>
            </a:r>
            <a:r>
              <a:rPr lang="en-US" dirty="0">
                <a:latin typeface="+mn-lt"/>
                <a:cs typeface="Arial" panose="020B0604020202020204" pitchFamily="34" charset="0"/>
              </a:rPr>
              <a:t>) and the UEC; contacted URA, but haven’t heard any reaction yet, will try again this week</a:t>
            </a:r>
          </a:p>
          <a:p>
            <a:pPr marL="114300" indent="0" fontAlgn="base">
              <a:buNone/>
            </a:pPr>
            <a:endParaRPr lang="en-US" dirty="0">
              <a:latin typeface="+mn-lt"/>
              <a:cs typeface="Arial" panose="020B0604020202020204" pitchFamily="34" charset="0"/>
            </a:endParaRPr>
          </a:p>
        </p:txBody>
      </p:sp>
      <p:sp>
        <p:nvSpPr>
          <p:cNvPr id="3" name="Title 2">
            <a:extLst>
              <a:ext uri="{FF2B5EF4-FFF2-40B4-BE49-F238E27FC236}">
                <a16:creationId xmlns:a16="http://schemas.microsoft.com/office/drawing/2014/main" id="{176DE3CD-C8B0-264A-AB23-F649D5B24E2F}"/>
              </a:ext>
            </a:extLst>
          </p:cNvPr>
          <p:cNvSpPr>
            <a:spLocks noGrp="1"/>
          </p:cNvSpPr>
          <p:nvPr>
            <p:ph type="title"/>
          </p:nvPr>
        </p:nvSpPr>
        <p:spPr/>
        <p:txBody>
          <a:bodyPr/>
          <a:lstStyle/>
          <a:p>
            <a:r>
              <a:rPr lang="en-US" dirty="0"/>
              <a:t>URA Instrumentation Award</a:t>
            </a:r>
          </a:p>
        </p:txBody>
      </p:sp>
    </p:spTree>
    <p:extLst>
      <p:ext uri="{BB962C8B-B14F-4D97-AF65-F5344CB8AC3E}">
        <p14:creationId xmlns:p14="http://schemas.microsoft.com/office/powerpoint/2010/main" val="3613818416"/>
      </p:ext>
    </p:extLst>
  </p:cSld>
  <p:clrMapOvr>
    <a:masterClrMapping/>
  </p:clrMapOvr>
</p:sld>
</file>

<file path=ppt/theme/theme1.xml><?xml version="1.0" encoding="utf-8"?>
<a:theme xmlns:a="http://schemas.openxmlformats.org/drawingml/2006/main" name="Default">
  <a:themeElements>
    <a:clrScheme name="Default">
      <a:dk1>
        <a:srgbClr val="FFFFFF">
          <a:alpha val="0"/>
        </a:srgbClr>
      </a:dk1>
      <a:lt1>
        <a:srgbClr val="004C97"/>
      </a:lt1>
      <a:dk2>
        <a:srgbClr val="A7A7A7"/>
      </a:dk2>
      <a:lt2>
        <a:srgbClr val="535353"/>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D6EA"/>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4C97"/>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D6EA"/>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4C97"/>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D6EA"/>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4C97"/>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D6EA"/>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4C97"/>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9757</TotalTime>
  <Words>152</Words>
  <Application>Microsoft Macintosh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Helvetica</vt:lpstr>
      <vt:lpstr>Helvetica Neue</vt:lpstr>
      <vt:lpstr>Default</vt:lpstr>
      <vt:lpstr>URA Instrumentation Award</vt:lpstr>
      <vt:lpstr>URA Instrumentation Award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Detectors For Science  Working Group Report</dc:title>
  <cp:lastModifiedBy>Petra Merkel</cp:lastModifiedBy>
  <cp:revision>14</cp:revision>
  <dcterms:modified xsi:type="dcterms:W3CDTF">2019-04-15T13:50:34Z</dcterms:modified>
</cp:coreProperties>
</file>