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348" r:id="rId2"/>
    <p:sldId id="257" r:id="rId3"/>
    <p:sldId id="365" r:id="rId4"/>
    <p:sldId id="344" r:id="rId5"/>
    <p:sldId id="366" r:id="rId6"/>
    <p:sldId id="260" r:id="rId7"/>
    <p:sldId id="342" r:id="rId8"/>
    <p:sldId id="356" r:id="rId9"/>
    <p:sldId id="367" r:id="rId10"/>
    <p:sldId id="287" r:id="rId11"/>
    <p:sldId id="288" r:id="rId12"/>
    <p:sldId id="351" r:id="rId13"/>
    <p:sldId id="353" r:id="rId14"/>
    <p:sldId id="361" r:id="rId15"/>
    <p:sldId id="368" r:id="rId16"/>
    <p:sldId id="370" r:id="rId17"/>
    <p:sldId id="363" r:id="rId18"/>
    <p:sldId id="289" r:id="rId19"/>
    <p:sldId id="371" r:id="rId20"/>
    <p:sldId id="369" r:id="rId21"/>
    <p:sldId id="346" r:id="rId22"/>
    <p:sldId id="364" r:id="rId23"/>
    <p:sldId id="290" r:id="rId24"/>
    <p:sldId id="372" r:id="rId25"/>
    <p:sldId id="373" r:id="rId26"/>
    <p:sldId id="375" r:id="rId27"/>
    <p:sldId id="37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io Liscidini" initials="AL" lastIdx="5" clrIdx="0">
    <p:extLst>
      <p:ext uri="{19B8F6BF-5375-455C-9EA6-DF929625EA0E}">
        <p15:presenceInfo xmlns:p15="http://schemas.microsoft.com/office/powerpoint/2012/main" userId="2a53dd3a-b8c3-4450-acfa-612a62e1f8b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5A6E04-BE71-7D4C-BD1F-D0240B1624EB}" v="1548" dt="2019-06-18T09:08:20.8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94"/>
    <p:restoredTop sz="92857"/>
  </p:normalViewPr>
  <p:slideViewPr>
    <p:cSldViewPr snapToGrid="0" snapToObjects="1">
      <p:cViewPr varScale="1">
        <p:scale>
          <a:sx n="85" d="100"/>
          <a:sy n="85" d="100"/>
        </p:scale>
        <p:origin x="13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io Liscidini" userId="2a53dd3a-b8c3-4450-acfa-612a62e1f8ba" providerId="ADAL" clId="{6E4729FB-68BA-FB4D-BABD-4DD5D7836516}"/>
    <pc:docChg chg="modSld sldOrd">
      <pc:chgData name="Antonio Liscidini" userId="2a53dd3a-b8c3-4450-acfa-612a62e1f8ba" providerId="ADAL" clId="{6E4729FB-68BA-FB4D-BABD-4DD5D7836516}" dt="2019-06-12T07:38:46.215" v="40" actId="20577"/>
      <pc:docMkLst>
        <pc:docMk/>
      </pc:docMkLst>
      <pc:sldChg chg="modSp">
        <pc:chgData name="Antonio Liscidini" userId="2a53dd3a-b8c3-4450-acfa-612a62e1f8ba" providerId="ADAL" clId="{6E4729FB-68BA-FB4D-BABD-4DD5D7836516}" dt="2019-06-12T07:38:46.215" v="40" actId="20577"/>
        <pc:sldMkLst>
          <pc:docMk/>
          <pc:sldMk cId="3112903150" sldId="259"/>
        </pc:sldMkLst>
        <pc:spChg chg="mod">
          <ac:chgData name="Antonio Liscidini" userId="2a53dd3a-b8c3-4450-acfa-612a62e1f8ba" providerId="ADAL" clId="{6E4729FB-68BA-FB4D-BABD-4DD5D7836516}" dt="2019-06-12T07:38:37.376" v="32" actId="20577"/>
          <ac:spMkLst>
            <pc:docMk/>
            <pc:sldMk cId="3112903150" sldId="259"/>
            <ac:spMk id="2" creationId="{0735E679-36E2-6A47-8162-F66C883C1E09}"/>
          </ac:spMkLst>
        </pc:spChg>
        <pc:spChg chg="mod">
          <ac:chgData name="Antonio Liscidini" userId="2a53dd3a-b8c3-4450-acfa-612a62e1f8ba" providerId="ADAL" clId="{6E4729FB-68BA-FB4D-BABD-4DD5D7836516}" dt="2019-06-12T07:38:46.215" v="40" actId="20577"/>
          <ac:spMkLst>
            <pc:docMk/>
            <pc:sldMk cId="3112903150" sldId="259"/>
            <ac:spMk id="3" creationId="{6CEECE9E-89DE-EE45-B34A-9E0FD362C938}"/>
          </ac:spMkLst>
        </pc:spChg>
      </pc:sldChg>
      <pc:sldChg chg="ord">
        <pc:chgData name="Antonio Liscidini" userId="2a53dd3a-b8c3-4450-acfa-612a62e1f8ba" providerId="ADAL" clId="{6E4729FB-68BA-FB4D-BABD-4DD5D7836516}" dt="2019-06-12T07:38:15.661" v="0" actId="1076"/>
        <pc:sldMkLst>
          <pc:docMk/>
          <pc:sldMk cId="2167002006" sldId="260"/>
        </pc:sldMkLst>
      </pc:sldChg>
    </pc:docChg>
  </pc:docChgLst>
  <pc:docChgLst>
    <pc:chgData name="Antonio Liscidini" userId="2a53dd3a-b8c3-4450-acfa-612a62e1f8ba" providerId="ADAL" clId="{A95A6E04-BE71-7D4C-BD1F-D0240B1624EB}"/>
    <pc:docChg chg="undo custSel addSld delSld modSld sldOrd modMainMaster">
      <pc:chgData name="Antonio Liscidini" userId="2a53dd3a-b8c3-4450-acfa-612a62e1f8ba" providerId="ADAL" clId="{A95A6E04-BE71-7D4C-BD1F-D0240B1624EB}" dt="2019-06-18T10:41:13.679" v="17244" actId="1036"/>
      <pc:docMkLst>
        <pc:docMk/>
      </pc:docMkLst>
      <pc:sldChg chg="del">
        <pc:chgData name="Antonio Liscidini" userId="2a53dd3a-b8c3-4450-acfa-612a62e1f8ba" providerId="ADAL" clId="{A95A6E04-BE71-7D4C-BD1F-D0240B1624EB}" dt="2019-06-14T12:28:52.180" v="153" actId="2696"/>
        <pc:sldMkLst>
          <pc:docMk/>
          <pc:sldMk cId="2963926217" sldId="256"/>
        </pc:sldMkLst>
      </pc:sldChg>
      <pc:sldChg chg="addSp delSp modSp">
        <pc:chgData name="Antonio Liscidini" userId="2a53dd3a-b8c3-4450-acfa-612a62e1f8ba" providerId="ADAL" clId="{A95A6E04-BE71-7D4C-BD1F-D0240B1624EB}" dt="2019-06-17T12:13:18.175" v="13426" actId="1076"/>
        <pc:sldMkLst>
          <pc:docMk/>
          <pc:sldMk cId="1540388319" sldId="257"/>
        </pc:sldMkLst>
        <pc:spChg chg="del">
          <ac:chgData name="Antonio Liscidini" userId="2a53dd3a-b8c3-4450-acfa-612a62e1f8ba" providerId="ADAL" clId="{A95A6E04-BE71-7D4C-BD1F-D0240B1624EB}" dt="2019-06-14T12:28:59.590" v="154"/>
          <ac:spMkLst>
            <pc:docMk/>
            <pc:sldMk cId="1540388319" sldId="257"/>
            <ac:spMk id="3" creationId="{1E80DE5D-9DDE-DC47-BD49-F9EADF60DB5F}"/>
          </ac:spMkLst>
        </pc:spChg>
        <pc:spChg chg="add mod">
          <ac:chgData name="Antonio Liscidini" userId="2a53dd3a-b8c3-4450-acfa-612a62e1f8ba" providerId="ADAL" clId="{A95A6E04-BE71-7D4C-BD1F-D0240B1624EB}" dt="2019-06-17T12:13:18.175" v="13426" actId="1076"/>
          <ac:spMkLst>
            <pc:docMk/>
            <pc:sldMk cId="1540388319" sldId="257"/>
            <ac:spMk id="3" creationId="{AE5964F0-C7D2-2647-A79C-98D96102DCCB}"/>
          </ac:spMkLst>
        </pc:spChg>
      </pc:sldChg>
      <pc:sldChg chg="add del ord">
        <pc:chgData name="Antonio Liscidini" userId="2a53dd3a-b8c3-4450-acfa-612a62e1f8ba" providerId="ADAL" clId="{A95A6E04-BE71-7D4C-BD1F-D0240B1624EB}" dt="2019-06-13T14:31:53.904" v="123" actId="2696"/>
        <pc:sldMkLst>
          <pc:docMk/>
          <pc:sldMk cId="315132086" sldId="258"/>
        </pc:sldMkLst>
      </pc:sldChg>
      <pc:sldChg chg="addSp delSp modSp del ord">
        <pc:chgData name="Antonio Liscidini" userId="2a53dd3a-b8c3-4450-acfa-612a62e1f8ba" providerId="ADAL" clId="{A95A6E04-BE71-7D4C-BD1F-D0240B1624EB}" dt="2019-06-16T13:53:36.168" v="4487" actId="2696"/>
        <pc:sldMkLst>
          <pc:docMk/>
          <pc:sldMk cId="3112903150" sldId="259"/>
        </pc:sldMkLst>
        <pc:spChg chg="mod">
          <ac:chgData name="Antonio Liscidini" userId="2a53dd3a-b8c3-4450-acfa-612a62e1f8ba" providerId="ADAL" clId="{A95A6E04-BE71-7D4C-BD1F-D0240B1624EB}" dt="2019-06-16T13:53:31.119" v="4486" actId="20577"/>
          <ac:spMkLst>
            <pc:docMk/>
            <pc:sldMk cId="3112903150" sldId="259"/>
            <ac:spMk id="2" creationId="{0735E679-36E2-6A47-8162-F66C883C1E09}"/>
          </ac:spMkLst>
        </pc:spChg>
        <pc:spChg chg="add">
          <ac:chgData name="Antonio Liscidini" userId="2a53dd3a-b8c3-4450-acfa-612a62e1f8ba" providerId="ADAL" clId="{A95A6E04-BE71-7D4C-BD1F-D0240B1624EB}" dt="2019-06-16T13:49:52.344" v="4381"/>
          <ac:spMkLst>
            <pc:docMk/>
            <pc:sldMk cId="3112903150" sldId="259"/>
            <ac:spMk id="3" creationId="{65A543CF-BF0E-5A4F-BAAE-1506FB238896}"/>
          </ac:spMkLst>
        </pc:spChg>
        <pc:spChg chg="del">
          <ac:chgData name="Antonio Liscidini" userId="2a53dd3a-b8c3-4450-acfa-612a62e1f8ba" providerId="ADAL" clId="{A95A6E04-BE71-7D4C-BD1F-D0240B1624EB}" dt="2019-06-14T14:43:04.648" v="1032" actId="478"/>
          <ac:spMkLst>
            <pc:docMk/>
            <pc:sldMk cId="3112903150" sldId="259"/>
            <ac:spMk id="3" creationId="{6CEECE9E-89DE-EE45-B34A-9E0FD362C938}"/>
          </ac:spMkLst>
        </pc:spChg>
        <pc:spChg chg="add">
          <ac:chgData name="Antonio Liscidini" userId="2a53dd3a-b8c3-4450-acfa-612a62e1f8ba" providerId="ADAL" clId="{A95A6E04-BE71-7D4C-BD1F-D0240B1624EB}" dt="2019-06-16T13:49:52.344" v="4381"/>
          <ac:spMkLst>
            <pc:docMk/>
            <pc:sldMk cId="3112903150" sldId="259"/>
            <ac:spMk id="4" creationId="{27F52B48-3D66-2348-B336-E4DB2EBE3224}"/>
          </ac:spMkLst>
        </pc:spChg>
        <pc:spChg chg="add del mod">
          <ac:chgData name="Antonio Liscidini" userId="2a53dd3a-b8c3-4450-acfa-612a62e1f8ba" providerId="ADAL" clId="{A95A6E04-BE71-7D4C-BD1F-D0240B1624EB}" dt="2019-06-16T07:37:52.584" v="2157" actId="478"/>
          <ac:spMkLst>
            <pc:docMk/>
            <pc:sldMk cId="3112903150" sldId="259"/>
            <ac:spMk id="4" creationId="{86346BEE-F2D0-0542-99AD-E2F6C625D8ED}"/>
          </ac:spMkLst>
        </pc:spChg>
        <pc:spChg chg="add del">
          <ac:chgData name="Antonio Liscidini" userId="2a53dd3a-b8c3-4450-acfa-612a62e1f8ba" providerId="ADAL" clId="{A95A6E04-BE71-7D4C-BD1F-D0240B1624EB}" dt="2019-06-16T07:40:16.181" v="2173"/>
          <ac:spMkLst>
            <pc:docMk/>
            <pc:sldMk cId="3112903150" sldId="259"/>
            <ac:spMk id="5" creationId="{B86FA7CE-A603-D447-9CD5-DE3B3C42AEA7}"/>
          </ac:spMkLst>
        </pc:spChg>
        <pc:spChg chg="add del">
          <ac:chgData name="Antonio Liscidini" userId="2a53dd3a-b8c3-4450-acfa-612a62e1f8ba" providerId="ADAL" clId="{A95A6E04-BE71-7D4C-BD1F-D0240B1624EB}" dt="2019-06-16T07:40:16.181" v="2173"/>
          <ac:spMkLst>
            <pc:docMk/>
            <pc:sldMk cId="3112903150" sldId="259"/>
            <ac:spMk id="6" creationId="{5A8B6B9F-74A2-5642-9A94-E4ABD40D9433}"/>
          </ac:spMkLst>
        </pc:spChg>
      </pc:sldChg>
      <pc:sldChg chg="addSp delSp modSp ord">
        <pc:chgData name="Antonio Liscidini" userId="2a53dd3a-b8c3-4450-acfa-612a62e1f8ba" providerId="ADAL" clId="{A95A6E04-BE71-7D4C-BD1F-D0240B1624EB}" dt="2019-06-16T23:30:10.052" v="10721" actId="12"/>
        <pc:sldMkLst>
          <pc:docMk/>
          <pc:sldMk cId="2167002006" sldId="260"/>
        </pc:sldMkLst>
        <pc:spChg chg="add del mod">
          <ac:chgData name="Antonio Liscidini" userId="2a53dd3a-b8c3-4450-acfa-612a62e1f8ba" providerId="ADAL" clId="{A95A6E04-BE71-7D4C-BD1F-D0240B1624EB}" dt="2019-06-16T07:52:32.903" v="2772" actId="478"/>
          <ac:spMkLst>
            <pc:docMk/>
            <pc:sldMk cId="2167002006" sldId="260"/>
            <ac:spMk id="2" creationId="{04025665-6658-B742-A9EB-9D8FFA314EA3}"/>
          </ac:spMkLst>
        </pc:spChg>
        <pc:spChg chg="add mod">
          <ac:chgData name="Antonio Liscidini" userId="2a53dd3a-b8c3-4450-acfa-612a62e1f8ba" providerId="ADAL" clId="{A95A6E04-BE71-7D4C-BD1F-D0240B1624EB}" dt="2019-06-16T23:04:52.311" v="9653" actId="1038"/>
          <ac:spMkLst>
            <pc:docMk/>
            <pc:sldMk cId="2167002006" sldId="260"/>
            <ac:spMk id="13" creationId="{8D30F46F-F63C-A44E-AF7B-E0486DB44776}"/>
          </ac:spMkLst>
        </pc:spChg>
        <pc:spChg chg="add del">
          <ac:chgData name="Antonio Liscidini" userId="2a53dd3a-b8c3-4450-acfa-612a62e1f8ba" providerId="ADAL" clId="{A95A6E04-BE71-7D4C-BD1F-D0240B1624EB}" dt="2019-06-16T07:53:01.414" v="2782" actId="478"/>
          <ac:spMkLst>
            <pc:docMk/>
            <pc:sldMk cId="2167002006" sldId="260"/>
            <ac:spMk id="15" creationId="{5FAB1890-3D66-654E-A831-219797D9E51B}"/>
          </ac:spMkLst>
        </pc:spChg>
        <pc:spChg chg="add del mod">
          <ac:chgData name="Antonio Liscidini" userId="2a53dd3a-b8c3-4450-acfa-612a62e1f8ba" providerId="ADAL" clId="{A95A6E04-BE71-7D4C-BD1F-D0240B1624EB}" dt="2019-06-16T07:49:47.469" v="2380"/>
          <ac:spMkLst>
            <pc:docMk/>
            <pc:sldMk cId="2167002006" sldId="260"/>
            <ac:spMk id="16" creationId="{F466A41B-C3E7-A343-843C-B10DF33C2375}"/>
          </ac:spMkLst>
        </pc:spChg>
        <pc:spChg chg="add del mod">
          <ac:chgData name="Antonio Liscidini" userId="2a53dd3a-b8c3-4450-acfa-612a62e1f8ba" providerId="ADAL" clId="{A95A6E04-BE71-7D4C-BD1F-D0240B1624EB}" dt="2019-06-16T23:30:10.052" v="10721" actId="12"/>
          <ac:spMkLst>
            <pc:docMk/>
            <pc:sldMk cId="2167002006" sldId="260"/>
            <ac:spMk id="18" creationId="{91E6BA56-9864-7441-968A-28242CD768C1}"/>
          </ac:spMkLst>
        </pc:spChg>
        <pc:spChg chg="add del mod">
          <ac:chgData name="Antonio Liscidini" userId="2a53dd3a-b8c3-4450-acfa-612a62e1f8ba" providerId="ADAL" clId="{A95A6E04-BE71-7D4C-BD1F-D0240B1624EB}" dt="2019-06-16T13:52:34.326" v="4399" actId="478"/>
          <ac:spMkLst>
            <pc:docMk/>
            <pc:sldMk cId="2167002006" sldId="260"/>
            <ac:spMk id="20" creationId="{DB9F8D73-FB59-A241-A1C6-DD4244B81AF9}"/>
          </ac:spMkLst>
        </pc:spChg>
        <pc:grpChg chg="mod">
          <ac:chgData name="Antonio Liscidini" userId="2a53dd3a-b8c3-4450-acfa-612a62e1f8ba" providerId="ADAL" clId="{A95A6E04-BE71-7D4C-BD1F-D0240B1624EB}" dt="2019-06-16T07:52:23.407" v="2770" actId="1037"/>
          <ac:grpSpMkLst>
            <pc:docMk/>
            <pc:sldMk cId="2167002006" sldId="260"/>
            <ac:grpSpMk id="19" creationId="{8EDDF54C-8364-8943-8794-79C4D55E6294}"/>
          </ac:grpSpMkLst>
        </pc:grpChg>
      </pc:sldChg>
      <pc:sldChg chg="del">
        <pc:chgData name="Antonio Liscidini" userId="2a53dd3a-b8c3-4450-acfa-612a62e1f8ba" providerId="ADAL" clId="{A95A6E04-BE71-7D4C-BD1F-D0240B1624EB}" dt="2019-06-14T12:24:03.580" v="139" actId="2696"/>
        <pc:sldMkLst>
          <pc:docMk/>
          <pc:sldMk cId="938526393" sldId="261"/>
        </pc:sldMkLst>
      </pc:sldChg>
      <pc:sldChg chg="del">
        <pc:chgData name="Antonio Liscidini" userId="2a53dd3a-b8c3-4450-acfa-612a62e1f8ba" providerId="ADAL" clId="{A95A6E04-BE71-7D4C-BD1F-D0240B1624EB}" dt="2019-06-14T12:24:03.566" v="138" actId="2696"/>
        <pc:sldMkLst>
          <pc:docMk/>
          <pc:sldMk cId="3370070043" sldId="262"/>
        </pc:sldMkLst>
      </pc:sldChg>
      <pc:sldChg chg="del">
        <pc:chgData name="Antonio Liscidini" userId="2a53dd3a-b8c3-4450-acfa-612a62e1f8ba" providerId="ADAL" clId="{A95A6E04-BE71-7D4C-BD1F-D0240B1624EB}" dt="2019-06-14T12:24:03.557" v="137" actId="2696"/>
        <pc:sldMkLst>
          <pc:docMk/>
          <pc:sldMk cId="166946334" sldId="263"/>
        </pc:sldMkLst>
      </pc:sldChg>
      <pc:sldChg chg="addSp modSp add del">
        <pc:chgData name="Antonio Liscidini" userId="2a53dd3a-b8c3-4450-acfa-612a62e1f8ba" providerId="ADAL" clId="{A95A6E04-BE71-7D4C-BD1F-D0240B1624EB}" dt="2019-06-16T11:34:14.636" v="3719" actId="2696"/>
        <pc:sldMkLst>
          <pc:docMk/>
          <pc:sldMk cId="3994638779" sldId="263"/>
        </pc:sldMkLst>
        <pc:spChg chg="add mod">
          <ac:chgData name="Antonio Liscidini" userId="2a53dd3a-b8c3-4450-acfa-612a62e1f8ba" providerId="ADAL" clId="{A95A6E04-BE71-7D4C-BD1F-D0240B1624EB}" dt="2019-06-16T07:42:05.733" v="2260" actId="1076"/>
          <ac:spMkLst>
            <pc:docMk/>
            <pc:sldMk cId="3994638779" sldId="263"/>
            <ac:spMk id="14" creationId="{D7345E27-55A0-D042-A065-35AD937A4E9D}"/>
          </ac:spMkLst>
        </pc:spChg>
        <pc:spChg chg="mod">
          <ac:chgData name="Antonio Liscidini" userId="2a53dd3a-b8c3-4450-acfa-612a62e1f8ba" providerId="ADAL" clId="{A95A6E04-BE71-7D4C-BD1F-D0240B1624EB}" dt="2019-06-16T07:42:00.704" v="2259" actId="14100"/>
          <ac:spMkLst>
            <pc:docMk/>
            <pc:sldMk cId="3994638779" sldId="263"/>
            <ac:spMk id="29" creationId="{2178BCF2-8E5C-7749-8ACE-61BEE8ABF556}"/>
          </ac:spMkLst>
        </pc:spChg>
      </pc:sldChg>
      <pc:sldChg chg="del">
        <pc:chgData name="Antonio Liscidini" userId="2a53dd3a-b8c3-4450-acfa-612a62e1f8ba" providerId="ADAL" clId="{A95A6E04-BE71-7D4C-BD1F-D0240B1624EB}" dt="2019-06-14T12:24:03.546" v="136" actId="2696"/>
        <pc:sldMkLst>
          <pc:docMk/>
          <pc:sldMk cId="866340240" sldId="264"/>
        </pc:sldMkLst>
      </pc:sldChg>
      <pc:sldChg chg="del">
        <pc:chgData name="Antonio Liscidini" userId="2a53dd3a-b8c3-4450-acfa-612a62e1f8ba" providerId="ADAL" clId="{A95A6E04-BE71-7D4C-BD1F-D0240B1624EB}" dt="2019-06-14T12:24:03.537" v="135" actId="2696"/>
        <pc:sldMkLst>
          <pc:docMk/>
          <pc:sldMk cId="2959995666" sldId="265"/>
        </pc:sldMkLst>
      </pc:sldChg>
      <pc:sldChg chg="del">
        <pc:chgData name="Antonio Liscidini" userId="2a53dd3a-b8c3-4450-acfa-612a62e1f8ba" providerId="ADAL" clId="{A95A6E04-BE71-7D4C-BD1F-D0240B1624EB}" dt="2019-06-14T12:24:03.526" v="134" actId="2696"/>
        <pc:sldMkLst>
          <pc:docMk/>
          <pc:sldMk cId="1155726248" sldId="266"/>
        </pc:sldMkLst>
      </pc:sldChg>
      <pc:sldChg chg="del">
        <pc:chgData name="Antonio Liscidini" userId="2a53dd3a-b8c3-4450-acfa-612a62e1f8ba" providerId="ADAL" clId="{A95A6E04-BE71-7D4C-BD1F-D0240B1624EB}" dt="2019-06-14T12:24:03.516" v="133" actId="2696"/>
        <pc:sldMkLst>
          <pc:docMk/>
          <pc:sldMk cId="569188928" sldId="267"/>
        </pc:sldMkLst>
      </pc:sldChg>
      <pc:sldChg chg="del">
        <pc:chgData name="Antonio Liscidini" userId="2a53dd3a-b8c3-4450-acfa-612a62e1f8ba" providerId="ADAL" clId="{A95A6E04-BE71-7D4C-BD1F-D0240B1624EB}" dt="2019-06-14T12:24:03.506" v="132" actId="2696"/>
        <pc:sldMkLst>
          <pc:docMk/>
          <pc:sldMk cId="1680999374" sldId="268"/>
        </pc:sldMkLst>
      </pc:sldChg>
      <pc:sldChg chg="del">
        <pc:chgData name="Antonio Liscidini" userId="2a53dd3a-b8c3-4450-acfa-612a62e1f8ba" providerId="ADAL" clId="{A95A6E04-BE71-7D4C-BD1F-D0240B1624EB}" dt="2019-06-14T12:24:03.496" v="131" actId="2696"/>
        <pc:sldMkLst>
          <pc:docMk/>
          <pc:sldMk cId="2389942113" sldId="269"/>
        </pc:sldMkLst>
      </pc:sldChg>
      <pc:sldChg chg="del">
        <pc:chgData name="Antonio Liscidini" userId="2a53dd3a-b8c3-4450-acfa-612a62e1f8ba" providerId="ADAL" clId="{A95A6E04-BE71-7D4C-BD1F-D0240B1624EB}" dt="2019-06-14T12:24:03.486" v="130" actId="2696"/>
        <pc:sldMkLst>
          <pc:docMk/>
          <pc:sldMk cId="883520362" sldId="270"/>
        </pc:sldMkLst>
      </pc:sldChg>
      <pc:sldChg chg="addSp modSp add del">
        <pc:chgData name="Antonio Liscidini" userId="2a53dd3a-b8c3-4450-acfa-612a62e1f8ba" providerId="ADAL" clId="{A95A6E04-BE71-7D4C-BD1F-D0240B1624EB}" dt="2019-06-16T11:34:17.446" v="3720" actId="2696"/>
        <pc:sldMkLst>
          <pc:docMk/>
          <pc:sldMk cId="3803118590" sldId="270"/>
        </pc:sldMkLst>
        <pc:spChg chg="add mod">
          <ac:chgData name="Antonio Liscidini" userId="2a53dd3a-b8c3-4450-acfa-612a62e1f8ba" providerId="ADAL" clId="{A95A6E04-BE71-7D4C-BD1F-D0240B1624EB}" dt="2019-06-16T07:42:12.532" v="2262" actId="1076"/>
          <ac:spMkLst>
            <pc:docMk/>
            <pc:sldMk cId="3803118590" sldId="270"/>
            <ac:spMk id="24" creationId="{820147B4-E1F9-304F-B0CF-D98878642EA0}"/>
          </ac:spMkLst>
        </pc:spChg>
      </pc:sldChg>
      <pc:sldChg chg="del">
        <pc:chgData name="Antonio Liscidini" userId="2a53dd3a-b8c3-4450-acfa-612a62e1f8ba" providerId="ADAL" clId="{A95A6E04-BE71-7D4C-BD1F-D0240B1624EB}" dt="2019-06-14T12:24:03.476" v="129" actId="2696"/>
        <pc:sldMkLst>
          <pc:docMk/>
          <pc:sldMk cId="2866967241" sldId="271"/>
        </pc:sldMkLst>
      </pc:sldChg>
      <pc:sldChg chg="del">
        <pc:chgData name="Antonio Liscidini" userId="2a53dd3a-b8c3-4450-acfa-612a62e1f8ba" providerId="ADAL" clId="{A95A6E04-BE71-7D4C-BD1F-D0240B1624EB}" dt="2019-06-14T12:24:03.464" v="128" actId="2696"/>
        <pc:sldMkLst>
          <pc:docMk/>
          <pc:sldMk cId="1172052247" sldId="272"/>
        </pc:sldMkLst>
      </pc:sldChg>
      <pc:sldChg chg="del">
        <pc:chgData name="Antonio Liscidini" userId="2a53dd3a-b8c3-4450-acfa-612a62e1f8ba" providerId="ADAL" clId="{A95A6E04-BE71-7D4C-BD1F-D0240B1624EB}" dt="2019-06-14T12:24:03.453" v="127" actId="2696"/>
        <pc:sldMkLst>
          <pc:docMk/>
          <pc:sldMk cId="1783252068" sldId="273"/>
        </pc:sldMkLst>
      </pc:sldChg>
      <pc:sldChg chg="del">
        <pc:chgData name="Antonio Liscidini" userId="2a53dd3a-b8c3-4450-acfa-612a62e1f8ba" providerId="ADAL" clId="{A95A6E04-BE71-7D4C-BD1F-D0240B1624EB}" dt="2019-06-14T12:24:03.442" v="126" actId="2696"/>
        <pc:sldMkLst>
          <pc:docMk/>
          <pc:sldMk cId="935843254" sldId="274"/>
        </pc:sldMkLst>
      </pc:sldChg>
      <pc:sldChg chg="del">
        <pc:chgData name="Antonio Liscidini" userId="2a53dd3a-b8c3-4450-acfa-612a62e1f8ba" providerId="ADAL" clId="{A95A6E04-BE71-7D4C-BD1F-D0240B1624EB}" dt="2019-06-14T12:24:03.431" v="125" actId="2696"/>
        <pc:sldMkLst>
          <pc:docMk/>
          <pc:sldMk cId="1039796794" sldId="275"/>
        </pc:sldMkLst>
      </pc:sldChg>
      <pc:sldChg chg="del">
        <pc:chgData name="Antonio Liscidini" userId="2a53dd3a-b8c3-4450-acfa-612a62e1f8ba" providerId="ADAL" clId="{A95A6E04-BE71-7D4C-BD1F-D0240B1624EB}" dt="2019-06-14T12:24:03.417" v="124" actId="2696"/>
        <pc:sldMkLst>
          <pc:docMk/>
          <pc:sldMk cId="766592703" sldId="276"/>
        </pc:sldMkLst>
      </pc:sldChg>
      <pc:sldChg chg="delSp modSp delCm">
        <pc:chgData name="Antonio Liscidini" userId="2a53dd3a-b8c3-4450-acfa-612a62e1f8ba" providerId="ADAL" clId="{A95A6E04-BE71-7D4C-BD1F-D0240B1624EB}" dt="2019-06-17T12:16:32.044" v="13837" actId="478"/>
        <pc:sldMkLst>
          <pc:docMk/>
          <pc:sldMk cId="3593223095" sldId="287"/>
        </pc:sldMkLst>
        <pc:spChg chg="mod">
          <ac:chgData name="Antonio Liscidini" userId="2a53dd3a-b8c3-4450-acfa-612a62e1f8ba" providerId="ADAL" clId="{A95A6E04-BE71-7D4C-BD1F-D0240B1624EB}" dt="2019-06-16T22:59:00.929" v="9636" actId="20577"/>
          <ac:spMkLst>
            <pc:docMk/>
            <pc:sldMk cId="3593223095" sldId="287"/>
            <ac:spMk id="5" creationId="{841737B7-AD93-5547-BD0E-E143EBDBF15F}"/>
          </ac:spMkLst>
        </pc:spChg>
        <pc:spChg chg="del">
          <ac:chgData name="Antonio Liscidini" userId="2a53dd3a-b8c3-4450-acfa-612a62e1f8ba" providerId="ADAL" clId="{A95A6E04-BE71-7D4C-BD1F-D0240B1624EB}" dt="2019-06-17T12:16:32.044" v="13837" actId="478"/>
          <ac:spMkLst>
            <pc:docMk/>
            <pc:sldMk cId="3593223095" sldId="287"/>
            <ac:spMk id="6" creationId="{79B84941-1358-9B44-8695-FC91C65D2C27}"/>
          </ac:spMkLst>
        </pc:spChg>
      </pc:sldChg>
      <pc:sldChg chg="modSp">
        <pc:chgData name="Antonio Liscidini" userId="2a53dd3a-b8c3-4450-acfa-612a62e1f8ba" providerId="ADAL" clId="{A95A6E04-BE71-7D4C-BD1F-D0240B1624EB}" dt="2019-06-17T10:39:16.087" v="13090" actId="20577"/>
        <pc:sldMkLst>
          <pc:docMk/>
          <pc:sldMk cId="629557400" sldId="288"/>
        </pc:sldMkLst>
        <pc:spChg chg="mod">
          <ac:chgData name="Antonio Liscidini" userId="2a53dd3a-b8c3-4450-acfa-612a62e1f8ba" providerId="ADAL" clId="{A95A6E04-BE71-7D4C-BD1F-D0240B1624EB}" dt="2019-06-17T10:39:16.087" v="13090" actId="20577"/>
          <ac:spMkLst>
            <pc:docMk/>
            <pc:sldMk cId="629557400" sldId="288"/>
            <ac:spMk id="21" creationId="{6BC9A4D7-D1C5-7C4E-BADA-04B0FE28E66E}"/>
          </ac:spMkLst>
        </pc:spChg>
        <pc:spChg chg="mod">
          <ac:chgData name="Antonio Liscidini" userId="2a53dd3a-b8c3-4450-acfa-612a62e1f8ba" providerId="ADAL" clId="{A95A6E04-BE71-7D4C-BD1F-D0240B1624EB}" dt="2019-06-16T16:14:09.925" v="7539" actId="1037"/>
          <ac:spMkLst>
            <pc:docMk/>
            <pc:sldMk cId="629557400" sldId="288"/>
            <ac:spMk id="22" creationId="{80384976-7D06-EB48-89B9-58D670FD18D2}"/>
          </ac:spMkLst>
        </pc:spChg>
        <pc:grpChg chg="mod">
          <ac:chgData name="Antonio Liscidini" userId="2a53dd3a-b8c3-4450-acfa-612a62e1f8ba" providerId="ADAL" clId="{A95A6E04-BE71-7D4C-BD1F-D0240B1624EB}" dt="2019-06-16T16:13:43.167" v="7525" actId="1036"/>
          <ac:grpSpMkLst>
            <pc:docMk/>
            <pc:sldMk cId="629557400" sldId="288"/>
            <ac:grpSpMk id="9" creationId="{4972FB4D-12F7-B34A-BCE4-8E71CC37154F}"/>
          </ac:grpSpMkLst>
        </pc:grpChg>
        <pc:picChg chg="mod">
          <ac:chgData name="Antonio Liscidini" userId="2a53dd3a-b8c3-4450-acfa-612a62e1f8ba" providerId="ADAL" clId="{A95A6E04-BE71-7D4C-BD1F-D0240B1624EB}" dt="2019-06-16T16:13:43.167" v="7525" actId="1036"/>
          <ac:picMkLst>
            <pc:docMk/>
            <pc:sldMk cId="629557400" sldId="288"/>
            <ac:picMk id="8" creationId="{BE7D4020-E3DC-D542-99A7-1E52119EEF7A}"/>
          </ac:picMkLst>
        </pc:picChg>
      </pc:sldChg>
      <pc:sldChg chg="addSp delSp modSp">
        <pc:chgData name="Antonio Liscidini" userId="2a53dd3a-b8c3-4450-acfa-612a62e1f8ba" providerId="ADAL" clId="{A95A6E04-BE71-7D4C-BD1F-D0240B1624EB}" dt="2019-06-18T08:29:46.713" v="15739" actId="20577"/>
        <pc:sldMkLst>
          <pc:docMk/>
          <pc:sldMk cId="3227225410" sldId="290"/>
        </pc:sldMkLst>
        <pc:spChg chg="mod">
          <ac:chgData name="Antonio Liscidini" userId="2a53dd3a-b8c3-4450-acfa-612a62e1f8ba" providerId="ADAL" clId="{A95A6E04-BE71-7D4C-BD1F-D0240B1624EB}" dt="2019-06-18T08:28:20.604" v="15718" actId="20577"/>
          <ac:spMkLst>
            <pc:docMk/>
            <pc:sldMk cId="3227225410" sldId="290"/>
            <ac:spMk id="5" creationId="{781F55AF-64DF-FA4C-80D9-0A352CF02609}"/>
          </ac:spMkLst>
        </pc:spChg>
        <pc:spChg chg="mod">
          <ac:chgData name="Antonio Liscidini" userId="2a53dd3a-b8c3-4450-acfa-612a62e1f8ba" providerId="ADAL" clId="{A95A6E04-BE71-7D4C-BD1F-D0240B1624EB}" dt="2019-06-18T08:29:30.609" v="15733" actId="1076"/>
          <ac:spMkLst>
            <pc:docMk/>
            <pc:sldMk cId="3227225410" sldId="290"/>
            <ac:spMk id="7" creationId="{8DF35005-530D-EE42-A90E-98BB1D30BFBE}"/>
          </ac:spMkLst>
        </pc:spChg>
        <pc:spChg chg="mod">
          <ac:chgData name="Antonio Liscidini" userId="2a53dd3a-b8c3-4450-acfa-612a62e1f8ba" providerId="ADAL" clId="{A95A6E04-BE71-7D4C-BD1F-D0240B1624EB}" dt="2019-06-18T08:29:46.713" v="15739" actId="20577"/>
          <ac:spMkLst>
            <pc:docMk/>
            <pc:sldMk cId="3227225410" sldId="290"/>
            <ac:spMk id="9" creationId="{9F25059E-6DD3-0E45-B9F8-2E81655A7BCC}"/>
          </ac:spMkLst>
        </pc:spChg>
        <pc:spChg chg="add">
          <ac:chgData name="Antonio Liscidini" userId="2a53dd3a-b8c3-4450-acfa-612a62e1f8ba" providerId="ADAL" clId="{A95A6E04-BE71-7D4C-BD1F-D0240B1624EB}" dt="2019-06-18T08:28:26.362" v="15720"/>
          <ac:spMkLst>
            <pc:docMk/>
            <pc:sldMk cId="3227225410" sldId="290"/>
            <ac:spMk id="12" creationId="{8BEC20F6-0908-B544-9AFC-DCC3D4CF821B}"/>
          </ac:spMkLst>
        </pc:spChg>
        <pc:spChg chg="add del">
          <ac:chgData name="Antonio Liscidini" userId="2a53dd3a-b8c3-4450-acfa-612a62e1f8ba" providerId="ADAL" clId="{A95A6E04-BE71-7D4C-BD1F-D0240B1624EB}" dt="2019-06-18T08:28:33.779" v="15721" actId="478"/>
          <ac:spMkLst>
            <pc:docMk/>
            <pc:sldMk cId="3227225410" sldId="290"/>
            <ac:spMk id="14" creationId="{0A1B9B0B-FCC9-D64C-AEE2-0830C263F7F7}"/>
          </ac:spMkLst>
        </pc:spChg>
        <pc:grpChg chg="del">
          <ac:chgData name="Antonio Liscidini" userId="2a53dd3a-b8c3-4450-acfa-612a62e1f8ba" providerId="ADAL" clId="{A95A6E04-BE71-7D4C-BD1F-D0240B1624EB}" dt="2019-06-18T08:28:25.065" v="15719" actId="478"/>
          <ac:grpSpMkLst>
            <pc:docMk/>
            <pc:sldMk cId="3227225410" sldId="290"/>
            <ac:grpSpMk id="11" creationId="{C58B425D-219A-CB40-B6A5-D4B96EAFF4D4}"/>
          </ac:grpSpMkLst>
        </pc:grpChg>
        <pc:picChg chg="del mod">
          <ac:chgData name="Antonio Liscidini" userId="2a53dd3a-b8c3-4450-acfa-612a62e1f8ba" providerId="ADAL" clId="{A95A6E04-BE71-7D4C-BD1F-D0240B1624EB}" dt="2019-06-18T08:28:18.668" v="15717" actId="478"/>
          <ac:picMkLst>
            <pc:docMk/>
            <pc:sldMk cId="3227225410" sldId="290"/>
            <ac:picMk id="3" creationId="{018CFD2D-E011-2E4D-BEDC-C902E1463B85}"/>
          </ac:picMkLst>
        </pc:picChg>
        <pc:picChg chg="add">
          <ac:chgData name="Antonio Liscidini" userId="2a53dd3a-b8c3-4450-acfa-612a62e1f8ba" providerId="ADAL" clId="{A95A6E04-BE71-7D4C-BD1F-D0240B1624EB}" dt="2019-06-18T08:28:26.362" v="15720"/>
          <ac:picMkLst>
            <pc:docMk/>
            <pc:sldMk cId="3227225410" sldId="290"/>
            <ac:picMk id="13" creationId="{F1ED8ACA-CFE0-9B4C-A69B-AE41524FBA49}"/>
          </ac:picMkLst>
        </pc:picChg>
        <pc:picChg chg="add mod">
          <ac:chgData name="Antonio Liscidini" userId="2a53dd3a-b8c3-4450-acfa-612a62e1f8ba" providerId="ADAL" clId="{A95A6E04-BE71-7D4C-BD1F-D0240B1624EB}" dt="2019-06-18T08:29:16.276" v="15729" actId="1076"/>
          <ac:picMkLst>
            <pc:docMk/>
            <pc:sldMk cId="3227225410" sldId="290"/>
            <ac:picMk id="15" creationId="{F6677B38-8179-694E-BC4F-A04925A1F1DB}"/>
          </ac:picMkLst>
        </pc:picChg>
      </pc:sldChg>
      <pc:sldChg chg="addSp delSp modSp ord delAnim modAnim">
        <pc:chgData name="Antonio Liscidini" userId="2a53dd3a-b8c3-4450-acfa-612a62e1f8ba" providerId="ADAL" clId="{A95A6E04-BE71-7D4C-BD1F-D0240B1624EB}" dt="2019-06-16T23:31:00.998" v="10873"/>
        <pc:sldMkLst>
          <pc:docMk/>
          <pc:sldMk cId="14186140" sldId="342"/>
        </pc:sldMkLst>
        <pc:spChg chg="mod">
          <ac:chgData name="Antonio Liscidini" userId="2a53dd3a-b8c3-4450-acfa-612a62e1f8ba" providerId="ADAL" clId="{A95A6E04-BE71-7D4C-BD1F-D0240B1624EB}" dt="2019-06-16T23:05:52.572" v="9663" actId="20577"/>
          <ac:spMkLst>
            <pc:docMk/>
            <pc:sldMk cId="14186140" sldId="342"/>
            <ac:spMk id="2" creationId="{79EEC859-586E-3A4F-8AC6-193CFC6631CD}"/>
          </ac:spMkLst>
        </pc:spChg>
        <pc:spChg chg="del mod">
          <ac:chgData name="Antonio Liscidini" userId="2a53dd3a-b8c3-4450-acfa-612a62e1f8ba" providerId="ADAL" clId="{A95A6E04-BE71-7D4C-BD1F-D0240B1624EB}" dt="2019-06-16T23:05:08.044" v="9654" actId="478"/>
          <ac:spMkLst>
            <pc:docMk/>
            <pc:sldMk cId="14186140" sldId="342"/>
            <ac:spMk id="3" creationId="{A3043640-4F68-0A45-A3CF-20844924E437}"/>
          </ac:spMkLst>
        </pc:spChg>
        <pc:spChg chg="add mod">
          <ac:chgData name="Antonio Liscidini" userId="2a53dd3a-b8c3-4450-acfa-612a62e1f8ba" providerId="ADAL" clId="{A95A6E04-BE71-7D4C-BD1F-D0240B1624EB}" dt="2019-06-16T23:30:55.792" v="10872" actId="313"/>
          <ac:spMkLst>
            <pc:docMk/>
            <pc:sldMk cId="14186140" sldId="342"/>
            <ac:spMk id="4" creationId="{48B3ED29-B76D-5749-A021-C2244CF52CBD}"/>
          </ac:spMkLst>
        </pc:spChg>
        <pc:spChg chg="mod topLvl">
          <ac:chgData name="Antonio Liscidini" userId="2a53dd3a-b8c3-4450-acfa-612a62e1f8ba" providerId="ADAL" clId="{A95A6E04-BE71-7D4C-BD1F-D0240B1624EB}" dt="2019-06-16T23:05:40.161" v="9662" actId="1076"/>
          <ac:spMkLst>
            <pc:docMk/>
            <pc:sldMk cId="14186140" sldId="342"/>
            <ac:spMk id="5" creationId="{8B6E1092-13B8-594D-8DBB-A586C9D3EAB6}"/>
          </ac:spMkLst>
        </pc:spChg>
        <pc:spChg chg="del">
          <ac:chgData name="Antonio Liscidini" userId="2a53dd3a-b8c3-4450-acfa-612a62e1f8ba" providerId="ADAL" clId="{A95A6E04-BE71-7D4C-BD1F-D0240B1624EB}" dt="2019-06-14T14:07:46.192" v="741" actId="478"/>
          <ac:spMkLst>
            <pc:docMk/>
            <pc:sldMk cId="14186140" sldId="342"/>
            <ac:spMk id="6" creationId="{1AE33C7C-F946-554E-8820-D8E4431C805B}"/>
          </ac:spMkLst>
        </pc:spChg>
        <pc:spChg chg="mod topLvl">
          <ac:chgData name="Antonio Liscidini" userId="2a53dd3a-b8c3-4450-acfa-612a62e1f8ba" providerId="ADAL" clId="{A95A6E04-BE71-7D4C-BD1F-D0240B1624EB}" dt="2019-06-16T23:05:40.161" v="9662" actId="1076"/>
          <ac:spMkLst>
            <pc:docMk/>
            <pc:sldMk cId="14186140" sldId="342"/>
            <ac:spMk id="8" creationId="{7F0FA904-1EE1-C647-86C9-968E92A805EB}"/>
          </ac:spMkLst>
        </pc:spChg>
        <pc:spChg chg="mod topLvl">
          <ac:chgData name="Antonio Liscidini" userId="2a53dd3a-b8c3-4450-acfa-612a62e1f8ba" providerId="ADAL" clId="{A95A6E04-BE71-7D4C-BD1F-D0240B1624EB}" dt="2019-06-16T23:05:40.161" v="9662" actId="1076"/>
          <ac:spMkLst>
            <pc:docMk/>
            <pc:sldMk cId="14186140" sldId="342"/>
            <ac:spMk id="9" creationId="{35D1C017-CEB2-504C-A2DC-CA0CD1E8D3FC}"/>
          </ac:spMkLst>
        </pc:spChg>
        <pc:spChg chg="del mod">
          <ac:chgData name="Antonio Liscidini" userId="2a53dd3a-b8c3-4450-acfa-612a62e1f8ba" providerId="ADAL" clId="{A95A6E04-BE71-7D4C-BD1F-D0240B1624EB}" dt="2019-06-14T14:40:15.704" v="1009" actId="478"/>
          <ac:spMkLst>
            <pc:docMk/>
            <pc:sldMk cId="14186140" sldId="342"/>
            <ac:spMk id="11" creationId="{28AC68A5-39B1-B842-A329-B6196D476862}"/>
          </ac:spMkLst>
        </pc:spChg>
        <pc:spChg chg="mod topLvl">
          <ac:chgData name="Antonio Liscidini" userId="2a53dd3a-b8c3-4450-acfa-612a62e1f8ba" providerId="ADAL" clId="{A95A6E04-BE71-7D4C-BD1F-D0240B1624EB}" dt="2019-06-16T23:05:40.161" v="9662" actId="1076"/>
          <ac:spMkLst>
            <pc:docMk/>
            <pc:sldMk cId="14186140" sldId="342"/>
            <ac:spMk id="12" creationId="{44699E75-8D25-B942-ACFA-4C14E2C0780E}"/>
          </ac:spMkLst>
        </pc:spChg>
        <pc:spChg chg="mod topLvl">
          <ac:chgData name="Antonio Liscidini" userId="2a53dd3a-b8c3-4450-acfa-612a62e1f8ba" providerId="ADAL" clId="{A95A6E04-BE71-7D4C-BD1F-D0240B1624EB}" dt="2019-06-16T23:05:40.161" v="9662" actId="1076"/>
          <ac:spMkLst>
            <pc:docMk/>
            <pc:sldMk cId="14186140" sldId="342"/>
            <ac:spMk id="13" creationId="{C9D5BCBF-391D-2045-A5DE-E9CA151E92DA}"/>
          </ac:spMkLst>
        </pc:spChg>
        <pc:spChg chg="mod">
          <ac:chgData name="Antonio Liscidini" userId="2a53dd3a-b8c3-4450-acfa-612a62e1f8ba" providerId="ADAL" clId="{A95A6E04-BE71-7D4C-BD1F-D0240B1624EB}" dt="2019-06-16T23:05:32.908" v="9661" actId="1076"/>
          <ac:spMkLst>
            <pc:docMk/>
            <pc:sldMk cId="14186140" sldId="342"/>
            <ac:spMk id="14" creationId="{E2131A22-F38B-A649-950C-7ADFBCE6D3C3}"/>
          </ac:spMkLst>
        </pc:spChg>
        <pc:spChg chg="add del mod">
          <ac:chgData name="Antonio Liscidini" userId="2a53dd3a-b8c3-4450-acfa-612a62e1f8ba" providerId="ADAL" clId="{A95A6E04-BE71-7D4C-BD1F-D0240B1624EB}" dt="2019-06-14T14:09:06.190" v="830" actId="478"/>
          <ac:spMkLst>
            <pc:docMk/>
            <pc:sldMk cId="14186140" sldId="342"/>
            <ac:spMk id="15" creationId="{DB28834F-7E25-534B-9CE6-E4C7FF6F2270}"/>
          </ac:spMkLst>
        </pc:spChg>
        <pc:spChg chg="add mod">
          <ac:chgData name="Antonio Liscidini" userId="2a53dd3a-b8c3-4450-acfa-612a62e1f8ba" providerId="ADAL" clId="{A95A6E04-BE71-7D4C-BD1F-D0240B1624EB}" dt="2019-06-16T23:05:40.161" v="9662" actId="1076"/>
          <ac:spMkLst>
            <pc:docMk/>
            <pc:sldMk cId="14186140" sldId="342"/>
            <ac:spMk id="16" creationId="{A4A5861A-6C2B-5C42-BE3A-2AA5DFC9567F}"/>
          </ac:spMkLst>
        </pc:spChg>
        <pc:grpChg chg="del mod">
          <ac:chgData name="Antonio Liscidini" userId="2a53dd3a-b8c3-4450-acfa-612a62e1f8ba" providerId="ADAL" clId="{A95A6E04-BE71-7D4C-BD1F-D0240B1624EB}" dt="2019-06-14T14:29:17.330" v="885" actId="165"/>
          <ac:grpSpMkLst>
            <pc:docMk/>
            <pc:sldMk cId="14186140" sldId="342"/>
            <ac:grpSpMk id="7" creationId="{30A87B06-D5DA-8A46-BB16-A898D6B183C9}"/>
          </ac:grpSpMkLst>
        </pc:grpChg>
        <pc:picChg chg="add del mod topLvl">
          <ac:chgData name="Antonio Liscidini" userId="2a53dd3a-b8c3-4450-acfa-612a62e1f8ba" providerId="ADAL" clId="{A95A6E04-BE71-7D4C-BD1F-D0240B1624EB}" dt="2019-06-14T14:33:41.820" v="921" actId="478"/>
          <ac:picMkLst>
            <pc:docMk/>
            <pc:sldMk cId="14186140" sldId="342"/>
            <ac:picMk id="4" creationId="{EE2F1F48-4638-2C4E-A5D8-3B54A046B02B}"/>
          </ac:picMkLst>
        </pc:picChg>
        <pc:cxnChg chg="add mod">
          <ac:chgData name="Antonio Liscidini" userId="2a53dd3a-b8c3-4450-acfa-612a62e1f8ba" providerId="ADAL" clId="{A95A6E04-BE71-7D4C-BD1F-D0240B1624EB}" dt="2019-06-16T23:05:40.161" v="9662" actId="1076"/>
          <ac:cxnSpMkLst>
            <pc:docMk/>
            <pc:sldMk cId="14186140" sldId="342"/>
            <ac:cxnSpMk id="18" creationId="{D79E391A-65BE-E64A-8C35-196A8181AD12}"/>
          </ac:cxnSpMkLst>
        </pc:cxnChg>
        <pc:cxnChg chg="add mod">
          <ac:chgData name="Antonio Liscidini" userId="2a53dd3a-b8c3-4450-acfa-612a62e1f8ba" providerId="ADAL" clId="{A95A6E04-BE71-7D4C-BD1F-D0240B1624EB}" dt="2019-06-16T23:05:40.161" v="9662" actId="1076"/>
          <ac:cxnSpMkLst>
            <pc:docMk/>
            <pc:sldMk cId="14186140" sldId="342"/>
            <ac:cxnSpMk id="19" creationId="{6B15E859-4D65-C043-A31E-4C6342F2A198}"/>
          </ac:cxnSpMkLst>
        </pc:cxnChg>
        <pc:cxnChg chg="add mod">
          <ac:chgData name="Antonio Liscidini" userId="2a53dd3a-b8c3-4450-acfa-612a62e1f8ba" providerId="ADAL" clId="{A95A6E04-BE71-7D4C-BD1F-D0240B1624EB}" dt="2019-06-16T23:05:40.161" v="9662" actId="1076"/>
          <ac:cxnSpMkLst>
            <pc:docMk/>
            <pc:sldMk cId="14186140" sldId="342"/>
            <ac:cxnSpMk id="21" creationId="{C180DFA2-C59A-C045-A7CB-28E3DF6D528E}"/>
          </ac:cxnSpMkLst>
        </pc:cxnChg>
        <pc:cxnChg chg="add mod">
          <ac:chgData name="Antonio Liscidini" userId="2a53dd3a-b8c3-4450-acfa-612a62e1f8ba" providerId="ADAL" clId="{A95A6E04-BE71-7D4C-BD1F-D0240B1624EB}" dt="2019-06-16T23:05:40.161" v="9662" actId="1076"/>
          <ac:cxnSpMkLst>
            <pc:docMk/>
            <pc:sldMk cId="14186140" sldId="342"/>
            <ac:cxnSpMk id="24" creationId="{49A0C91B-ADFA-0548-8C7E-8BE836CE9916}"/>
          </ac:cxnSpMkLst>
        </pc:cxnChg>
      </pc:sldChg>
      <pc:sldChg chg="add del">
        <pc:chgData name="Antonio Liscidini" userId="2a53dd3a-b8c3-4450-acfa-612a62e1f8ba" providerId="ADAL" clId="{A95A6E04-BE71-7D4C-BD1F-D0240B1624EB}" dt="2019-06-16T07:24:14.857" v="1229" actId="2696"/>
        <pc:sldMkLst>
          <pc:docMk/>
          <pc:sldMk cId="3907662412" sldId="343"/>
        </pc:sldMkLst>
      </pc:sldChg>
      <pc:sldChg chg="modSp add">
        <pc:chgData name="Antonio Liscidini" userId="2a53dd3a-b8c3-4450-acfa-612a62e1f8ba" providerId="ADAL" clId="{A95A6E04-BE71-7D4C-BD1F-D0240B1624EB}" dt="2019-06-18T10:05:44.170" v="17213" actId="20577"/>
        <pc:sldMkLst>
          <pc:docMk/>
          <pc:sldMk cId="2674220708" sldId="344"/>
        </pc:sldMkLst>
        <pc:spChg chg="mod">
          <ac:chgData name="Antonio Liscidini" userId="2a53dd3a-b8c3-4450-acfa-612a62e1f8ba" providerId="ADAL" clId="{A95A6E04-BE71-7D4C-BD1F-D0240B1624EB}" dt="2019-06-18T10:05:44.170" v="17213" actId="20577"/>
          <ac:spMkLst>
            <pc:docMk/>
            <pc:sldMk cId="2674220708" sldId="344"/>
            <ac:spMk id="4" creationId="{D5B73A80-6176-D843-8155-A108F991B43B}"/>
          </ac:spMkLst>
        </pc:spChg>
      </pc:sldChg>
      <pc:sldChg chg="modSp">
        <pc:chgData name="Antonio Liscidini" userId="2a53dd3a-b8c3-4450-acfa-612a62e1f8ba" providerId="ADAL" clId="{A95A6E04-BE71-7D4C-BD1F-D0240B1624EB}" dt="2019-06-16T16:16:35.072" v="7579" actId="1076"/>
        <pc:sldMkLst>
          <pc:docMk/>
          <pc:sldMk cId="2243232190" sldId="346"/>
        </pc:sldMkLst>
        <pc:spChg chg="mod">
          <ac:chgData name="Antonio Liscidini" userId="2a53dd3a-b8c3-4450-acfa-612a62e1f8ba" providerId="ADAL" clId="{A95A6E04-BE71-7D4C-BD1F-D0240B1624EB}" dt="2019-06-16T16:16:35.072" v="7579" actId="1076"/>
          <ac:spMkLst>
            <pc:docMk/>
            <pc:sldMk cId="2243232190" sldId="346"/>
            <ac:spMk id="2" creationId="{599622FC-1315-6643-9C81-77F11D616421}"/>
          </ac:spMkLst>
        </pc:spChg>
        <pc:spChg chg="mod">
          <ac:chgData name="Antonio Liscidini" userId="2a53dd3a-b8c3-4450-acfa-612a62e1f8ba" providerId="ADAL" clId="{A95A6E04-BE71-7D4C-BD1F-D0240B1624EB}" dt="2019-06-16T16:16:31.814" v="7577" actId="1076"/>
          <ac:spMkLst>
            <pc:docMk/>
            <pc:sldMk cId="2243232190" sldId="346"/>
            <ac:spMk id="31" creationId="{8464805B-5E5B-2A4B-9E26-58D2D0DAE127}"/>
          </ac:spMkLst>
        </pc:spChg>
      </pc:sldChg>
      <pc:sldChg chg="delSp del">
        <pc:chgData name="Antonio Liscidini" userId="2a53dd3a-b8c3-4450-acfa-612a62e1f8ba" providerId="ADAL" clId="{A95A6E04-BE71-7D4C-BD1F-D0240B1624EB}" dt="2019-06-16T07:37:21.427" v="2156" actId="2696"/>
        <pc:sldMkLst>
          <pc:docMk/>
          <pc:sldMk cId="1496838763" sldId="347"/>
        </pc:sldMkLst>
        <pc:spChg chg="del">
          <ac:chgData name="Antonio Liscidini" userId="2a53dd3a-b8c3-4450-acfa-612a62e1f8ba" providerId="ADAL" clId="{A95A6E04-BE71-7D4C-BD1F-D0240B1624EB}" dt="2019-06-14T12:28:39.773" v="151"/>
          <ac:spMkLst>
            <pc:docMk/>
            <pc:sldMk cId="1496838763" sldId="347"/>
            <ac:spMk id="3" creationId="{6CEECE9E-89DE-EE45-B34A-9E0FD362C938}"/>
          </ac:spMkLst>
        </pc:spChg>
      </pc:sldChg>
      <pc:sldChg chg="modSp add ord">
        <pc:chgData name="Antonio Liscidini" userId="2a53dd3a-b8c3-4450-acfa-612a62e1f8ba" providerId="ADAL" clId="{A95A6E04-BE71-7D4C-BD1F-D0240B1624EB}" dt="2019-06-16T16:57:21.826" v="8007" actId="20577"/>
        <pc:sldMkLst>
          <pc:docMk/>
          <pc:sldMk cId="4035981504" sldId="348"/>
        </pc:sldMkLst>
        <pc:spChg chg="mod">
          <ac:chgData name="Antonio Liscidini" userId="2a53dd3a-b8c3-4450-acfa-612a62e1f8ba" providerId="ADAL" clId="{A95A6E04-BE71-7D4C-BD1F-D0240B1624EB}" dt="2019-06-16T16:57:21.826" v="8007" actId="20577"/>
          <ac:spMkLst>
            <pc:docMk/>
            <pc:sldMk cId="4035981504" sldId="348"/>
            <ac:spMk id="2" creationId="{7116431E-9A34-E749-879F-EA9D9AB95C91}"/>
          </ac:spMkLst>
        </pc:spChg>
        <pc:spChg chg="mod">
          <ac:chgData name="Antonio Liscidini" userId="2a53dd3a-b8c3-4450-acfa-612a62e1f8ba" providerId="ADAL" clId="{A95A6E04-BE71-7D4C-BD1F-D0240B1624EB}" dt="2019-06-16T07:22:26.948" v="1089" actId="1035"/>
          <ac:spMkLst>
            <pc:docMk/>
            <pc:sldMk cId="4035981504" sldId="348"/>
            <ac:spMk id="9" creationId="{4E956D76-F84A-7F4E-87B2-334E2C2E1047}"/>
          </ac:spMkLst>
        </pc:spChg>
      </pc:sldChg>
      <pc:sldChg chg="addSp delSp modSp add del">
        <pc:chgData name="Antonio Liscidini" userId="2a53dd3a-b8c3-4450-acfa-612a62e1f8ba" providerId="ADAL" clId="{A95A6E04-BE71-7D4C-BD1F-D0240B1624EB}" dt="2019-06-16T14:07:44.804" v="4565" actId="2696"/>
        <pc:sldMkLst>
          <pc:docMk/>
          <pc:sldMk cId="3848128006" sldId="349"/>
        </pc:sldMkLst>
        <pc:spChg chg="del">
          <ac:chgData name="Antonio Liscidini" userId="2a53dd3a-b8c3-4450-acfa-612a62e1f8ba" providerId="ADAL" clId="{A95A6E04-BE71-7D4C-BD1F-D0240B1624EB}" dt="2019-06-14T12:28:39.773" v="151"/>
          <ac:spMkLst>
            <pc:docMk/>
            <pc:sldMk cId="3848128006" sldId="349"/>
            <ac:spMk id="2" creationId="{5FAAD76E-6C8C-E540-A51F-8C0512B36B6C}"/>
          </ac:spMkLst>
        </pc:spChg>
        <pc:spChg chg="add mod">
          <ac:chgData name="Antonio Liscidini" userId="2a53dd3a-b8c3-4450-acfa-612a62e1f8ba" providerId="ADAL" clId="{A95A6E04-BE71-7D4C-BD1F-D0240B1624EB}" dt="2019-06-14T12:28:39.773" v="151"/>
          <ac:spMkLst>
            <pc:docMk/>
            <pc:sldMk cId="3848128006" sldId="349"/>
            <ac:spMk id="3" creationId="{172766C1-2137-7043-9A8F-5BCC94264C0E}"/>
          </ac:spMkLst>
        </pc:spChg>
      </pc:sldChg>
      <pc:sldChg chg="addSp delSp modSp add del">
        <pc:chgData name="Antonio Liscidini" userId="2a53dd3a-b8c3-4450-acfa-612a62e1f8ba" providerId="ADAL" clId="{A95A6E04-BE71-7D4C-BD1F-D0240B1624EB}" dt="2019-06-16T14:07:41.585" v="4564" actId="2696"/>
        <pc:sldMkLst>
          <pc:docMk/>
          <pc:sldMk cId="1905128192" sldId="350"/>
        </pc:sldMkLst>
        <pc:spChg chg="del">
          <ac:chgData name="Antonio Liscidini" userId="2a53dd3a-b8c3-4450-acfa-612a62e1f8ba" providerId="ADAL" clId="{A95A6E04-BE71-7D4C-BD1F-D0240B1624EB}" dt="2019-06-14T12:28:39.773" v="151"/>
          <ac:spMkLst>
            <pc:docMk/>
            <pc:sldMk cId="1905128192" sldId="350"/>
            <ac:spMk id="2" creationId="{BCC1A6B8-BC2A-E146-B2A0-37D32E002286}"/>
          </ac:spMkLst>
        </pc:spChg>
        <pc:spChg chg="add mod">
          <ac:chgData name="Antonio Liscidini" userId="2a53dd3a-b8c3-4450-acfa-612a62e1f8ba" providerId="ADAL" clId="{A95A6E04-BE71-7D4C-BD1F-D0240B1624EB}" dt="2019-06-14T12:28:39.773" v="151"/>
          <ac:spMkLst>
            <pc:docMk/>
            <pc:sldMk cId="1905128192" sldId="350"/>
            <ac:spMk id="3" creationId="{1D2F5B1E-5612-3C45-9DC1-1E1C1703D25E}"/>
          </ac:spMkLst>
        </pc:spChg>
      </pc:sldChg>
      <pc:sldChg chg="addSp delSp modSp add ord">
        <pc:chgData name="Antonio Liscidini" userId="2a53dd3a-b8c3-4450-acfa-612a62e1f8ba" providerId="ADAL" clId="{A95A6E04-BE71-7D4C-BD1F-D0240B1624EB}" dt="2019-06-17T12:19:58.641" v="14121" actId="1076"/>
        <pc:sldMkLst>
          <pc:docMk/>
          <pc:sldMk cId="2250814867" sldId="351"/>
        </pc:sldMkLst>
        <pc:spChg chg="del">
          <ac:chgData name="Antonio Liscidini" userId="2a53dd3a-b8c3-4450-acfa-612a62e1f8ba" providerId="ADAL" clId="{A95A6E04-BE71-7D4C-BD1F-D0240B1624EB}" dt="2019-06-14T12:28:39.773" v="151"/>
          <ac:spMkLst>
            <pc:docMk/>
            <pc:sldMk cId="2250814867" sldId="351"/>
            <ac:spMk id="2" creationId="{0AEC4CB3-60CA-1148-9A45-63431B72EA7B}"/>
          </ac:spMkLst>
        </pc:spChg>
        <pc:spChg chg="add mod">
          <ac:chgData name="Antonio Liscidini" userId="2a53dd3a-b8c3-4450-acfa-612a62e1f8ba" providerId="ADAL" clId="{A95A6E04-BE71-7D4C-BD1F-D0240B1624EB}" dt="2019-06-16T16:16:11.871" v="7575" actId="5793"/>
          <ac:spMkLst>
            <pc:docMk/>
            <pc:sldMk cId="2250814867" sldId="351"/>
            <ac:spMk id="3" creationId="{93F363C5-9C9F-3748-ABA0-59F76035F7B3}"/>
          </ac:spMkLst>
        </pc:spChg>
        <pc:spChg chg="add del mod">
          <ac:chgData name="Antonio Liscidini" userId="2a53dd3a-b8c3-4450-acfa-612a62e1f8ba" providerId="ADAL" clId="{A95A6E04-BE71-7D4C-BD1F-D0240B1624EB}" dt="2019-06-14T12:50:54.512" v="247" actId="478"/>
          <ac:spMkLst>
            <pc:docMk/>
            <pc:sldMk cId="2250814867" sldId="351"/>
            <ac:spMk id="5" creationId="{70748248-20C8-CA46-BB42-82D328D36945}"/>
          </ac:spMkLst>
        </pc:spChg>
        <pc:spChg chg="add mod">
          <ac:chgData name="Antonio Liscidini" userId="2a53dd3a-b8c3-4450-acfa-612a62e1f8ba" providerId="ADAL" clId="{A95A6E04-BE71-7D4C-BD1F-D0240B1624EB}" dt="2019-06-17T12:19:26.799" v="14109" actId="313"/>
          <ac:spMkLst>
            <pc:docMk/>
            <pc:sldMk cId="2250814867" sldId="351"/>
            <ac:spMk id="5" creationId="{AC006D7E-6A05-1641-BC6D-517ECE5C8967}"/>
          </ac:spMkLst>
        </pc:spChg>
        <pc:picChg chg="add del mod">
          <ac:chgData name="Antonio Liscidini" userId="2a53dd3a-b8c3-4450-acfa-612a62e1f8ba" providerId="ADAL" clId="{A95A6E04-BE71-7D4C-BD1F-D0240B1624EB}" dt="2019-06-16T16:11:15.780" v="7504" actId="478"/>
          <ac:picMkLst>
            <pc:docMk/>
            <pc:sldMk cId="2250814867" sldId="351"/>
            <ac:picMk id="2" creationId="{8F6CD216-B285-F149-8A4A-B8B5F90E4FA7}"/>
          </ac:picMkLst>
        </pc:picChg>
        <pc:picChg chg="add mod">
          <ac:chgData name="Antonio Liscidini" userId="2a53dd3a-b8c3-4450-acfa-612a62e1f8ba" providerId="ADAL" clId="{A95A6E04-BE71-7D4C-BD1F-D0240B1624EB}" dt="2019-06-17T12:19:56.003" v="14120" actId="1076"/>
          <ac:picMkLst>
            <pc:docMk/>
            <pc:sldMk cId="2250814867" sldId="351"/>
            <ac:picMk id="4" creationId="{3D1FE6AF-1CDE-3E47-8174-B0DD377CA0E3}"/>
          </ac:picMkLst>
        </pc:picChg>
        <pc:picChg chg="add mod">
          <ac:chgData name="Antonio Liscidini" userId="2a53dd3a-b8c3-4450-acfa-612a62e1f8ba" providerId="ADAL" clId="{A95A6E04-BE71-7D4C-BD1F-D0240B1624EB}" dt="2019-06-17T12:19:58.641" v="14121" actId="1076"/>
          <ac:picMkLst>
            <pc:docMk/>
            <pc:sldMk cId="2250814867" sldId="351"/>
            <ac:picMk id="6" creationId="{7BCC60B7-0BD1-114A-803F-98DF3EA143BE}"/>
          </ac:picMkLst>
        </pc:picChg>
        <pc:picChg chg="add mod">
          <ac:chgData name="Antonio Liscidini" userId="2a53dd3a-b8c3-4450-acfa-612a62e1f8ba" providerId="ADAL" clId="{A95A6E04-BE71-7D4C-BD1F-D0240B1624EB}" dt="2019-06-17T12:19:53.586" v="14119" actId="1076"/>
          <ac:picMkLst>
            <pc:docMk/>
            <pc:sldMk cId="2250814867" sldId="351"/>
            <ac:picMk id="7" creationId="{3EFB95ED-0227-1248-B40B-86B0DCCE20B7}"/>
          </ac:picMkLst>
        </pc:picChg>
        <pc:picChg chg="add mod">
          <ac:chgData name="Antonio Liscidini" userId="2a53dd3a-b8c3-4450-acfa-612a62e1f8ba" providerId="ADAL" clId="{A95A6E04-BE71-7D4C-BD1F-D0240B1624EB}" dt="2019-06-17T12:19:51.618" v="14118" actId="1076"/>
          <ac:picMkLst>
            <pc:docMk/>
            <pc:sldMk cId="2250814867" sldId="351"/>
            <ac:picMk id="8" creationId="{F468675D-71BC-794E-A511-FF126C2E239D}"/>
          </ac:picMkLst>
        </pc:picChg>
      </pc:sldChg>
      <pc:sldChg chg="add del">
        <pc:chgData name="Antonio Liscidini" userId="2a53dd3a-b8c3-4450-acfa-612a62e1f8ba" providerId="ADAL" clId="{A95A6E04-BE71-7D4C-BD1F-D0240B1624EB}" dt="2019-06-14T14:42:22.106" v="1031" actId="2696"/>
        <pc:sldMkLst>
          <pc:docMk/>
          <pc:sldMk cId="4119800283" sldId="352"/>
        </pc:sldMkLst>
      </pc:sldChg>
      <pc:sldChg chg="addSp delSp modSp add ord">
        <pc:chgData name="Antonio Liscidini" userId="2a53dd3a-b8c3-4450-acfa-612a62e1f8ba" providerId="ADAL" clId="{A95A6E04-BE71-7D4C-BD1F-D0240B1624EB}" dt="2019-06-17T12:17:23.746" v="13847" actId="1035"/>
        <pc:sldMkLst>
          <pc:docMk/>
          <pc:sldMk cId="3802277178" sldId="353"/>
        </pc:sldMkLst>
        <pc:spChg chg="mod">
          <ac:chgData name="Antonio Liscidini" userId="2a53dd3a-b8c3-4450-acfa-612a62e1f8ba" providerId="ADAL" clId="{A95A6E04-BE71-7D4C-BD1F-D0240B1624EB}" dt="2019-06-14T12:55:02.560" v="397" actId="20577"/>
          <ac:spMkLst>
            <pc:docMk/>
            <pc:sldMk cId="3802277178" sldId="353"/>
            <ac:spMk id="2" creationId="{2128AB97-27C7-1E41-B5B2-937D43744EBE}"/>
          </ac:spMkLst>
        </pc:spChg>
        <pc:spChg chg="add del mod">
          <ac:chgData name="Antonio Liscidini" userId="2a53dd3a-b8c3-4450-acfa-612a62e1f8ba" providerId="ADAL" clId="{A95A6E04-BE71-7D4C-BD1F-D0240B1624EB}" dt="2019-06-16T16:19:34.020" v="7599" actId="478"/>
          <ac:spMkLst>
            <pc:docMk/>
            <pc:sldMk cId="3802277178" sldId="353"/>
            <ac:spMk id="3" creationId="{E688A680-93EB-FD47-A118-639A1032FF45}"/>
          </ac:spMkLst>
        </pc:spChg>
        <pc:spChg chg="add del mod">
          <ac:chgData name="Antonio Liscidini" userId="2a53dd3a-b8c3-4450-acfa-612a62e1f8ba" providerId="ADAL" clId="{A95A6E04-BE71-7D4C-BD1F-D0240B1624EB}" dt="2019-06-16T23:43:50.689" v="11618" actId="478"/>
          <ac:spMkLst>
            <pc:docMk/>
            <pc:sldMk cId="3802277178" sldId="353"/>
            <ac:spMk id="6" creationId="{FB25F431-45FA-804B-B16A-21DDC2D73A84}"/>
          </ac:spMkLst>
        </pc:spChg>
        <pc:spChg chg="add del mod">
          <ac:chgData name="Antonio Liscidini" userId="2a53dd3a-b8c3-4450-acfa-612a62e1f8ba" providerId="ADAL" clId="{A95A6E04-BE71-7D4C-BD1F-D0240B1624EB}" dt="2019-06-14T13:05:32.834" v="505" actId="478"/>
          <ac:spMkLst>
            <pc:docMk/>
            <pc:sldMk cId="3802277178" sldId="353"/>
            <ac:spMk id="7" creationId="{3DDCBB9D-BDF2-BA45-8F29-9BEC8A6717BF}"/>
          </ac:spMkLst>
        </pc:spChg>
        <pc:spChg chg="add del mod">
          <ac:chgData name="Antonio Liscidini" userId="2a53dd3a-b8c3-4450-acfa-612a62e1f8ba" providerId="ADAL" clId="{A95A6E04-BE71-7D4C-BD1F-D0240B1624EB}" dt="2019-06-16T23:43:50.689" v="11618" actId="478"/>
          <ac:spMkLst>
            <pc:docMk/>
            <pc:sldMk cId="3802277178" sldId="353"/>
            <ac:spMk id="7" creationId="{F6B1FEC2-4200-BA48-9E2E-55839715C675}"/>
          </ac:spMkLst>
        </pc:spChg>
        <pc:spChg chg="add del mod">
          <ac:chgData name="Antonio Liscidini" userId="2a53dd3a-b8c3-4450-acfa-612a62e1f8ba" providerId="ADAL" clId="{A95A6E04-BE71-7D4C-BD1F-D0240B1624EB}" dt="2019-06-14T13:17:31.070" v="662" actId="478"/>
          <ac:spMkLst>
            <pc:docMk/>
            <pc:sldMk cId="3802277178" sldId="353"/>
            <ac:spMk id="12" creationId="{64B40BEB-C759-BF4B-AD49-3D33B26A587F}"/>
          </ac:spMkLst>
        </pc:spChg>
        <pc:spChg chg="add mod">
          <ac:chgData name="Antonio Liscidini" userId="2a53dd3a-b8c3-4450-acfa-612a62e1f8ba" providerId="ADAL" clId="{A95A6E04-BE71-7D4C-BD1F-D0240B1624EB}" dt="2019-06-17T12:17:23.746" v="13847" actId="1035"/>
          <ac:spMkLst>
            <pc:docMk/>
            <pc:sldMk cId="3802277178" sldId="353"/>
            <ac:spMk id="14" creationId="{490EFF9D-59B3-504D-8135-970B89CCDC06}"/>
          </ac:spMkLst>
        </pc:spChg>
        <pc:spChg chg="add mod">
          <ac:chgData name="Antonio Liscidini" userId="2a53dd3a-b8c3-4450-acfa-612a62e1f8ba" providerId="ADAL" clId="{A95A6E04-BE71-7D4C-BD1F-D0240B1624EB}" dt="2019-06-16T23:48:00.077" v="11656" actId="1076"/>
          <ac:spMkLst>
            <pc:docMk/>
            <pc:sldMk cId="3802277178" sldId="353"/>
            <ac:spMk id="16" creationId="{2CDE885D-EB7D-2849-950B-CC574F7377A3}"/>
          </ac:spMkLst>
        </pc:spChg>
        <pc:spChg chg="add del mod">
          <ac:chgData name="Antonio Liscidini" userId="2a53dd3a-b8c3-4450-acfa-612a62e1f8ba" providerId="ADAL" clId="{A95A6E04-BE71-7D4C-BD1F-D0240B1624EB}" dt="2019-06-14T13:33:38.174" v="738" actId="478"/>
          <ac:spMkLst>
            <pc:docMk/>
            <pc:sldMk cId="3802277178" sldId="353"/>
            <ac:spMk id="16" creationId="{73E4EAA1-22B9-1744-89C1-32EC0A78CBA9}"/>
          </ac:spMkLst>
        </pc:spChg>
        <pc:spChg chg="add mod">
          <ac:chgData name="Antonio Liscidini" userId="2a53dd3a-b8c3-4450-acfa-612a62e1f8ba" providerId="ADAL" clId="{A95A6E04-BE71-7D4C-BD1F-D0240B1624EB}" dt="2019-06-16T23:48:00.077" v="11656" actId="1076"/>
          <ac:spMkLst>
            <pc:docMk/>
            <pc:sldMk cId="3802277178" sldId="353"/>
            <ac:spMk id="19" creationId="{18AF4AB8-F6F6-6947-A06B-BE59B78F1780}"/>
          </ac:spMkLst>
        </pc:spChg>
        <pc:picChg chg="add del mod">
          <ac:chgData name="Antonio Liscidini" userId="2a53dd3a-b8c3-4450-acfa-612a62e1f8ba" providerId="ADAL" clId="{A95A6E04-BE71-7D4C-BD1F-D0240B1624EB}" dt="2019-06-14T12:53:18.910" v="324"/>
          <ac:picMkLst>
            <pc:docMk/>
            <pc:sldMk cId="3802277178" sldId="353"/>
            <ac:picMk id="3" creationId="{07970830-A942-3B45-9A1B-23F718A52E00}"/>
          </ac:picMkLst>
        </pc:picChg>
        <pc:picChg chg="add del mod">
          <ac:chgData name="Antonio Liscidini" userId="2a53dd3a-b8c3-4450-acfa-612a62e1f8ba" providerId="ADAL" clId="{A95A6E04-BE71-7D4C-BD1F-D0240B1624EB}" dt="2019-06-14T13:17:55.116" v="663" actId="478"/>
          <ac:picMkLst>
            <pc:docMk/>
            <pc:sldMk cId="3802277178" sldId="353"/>
            <ac:picMk id="4" creationId="{FA40454F-C6BC-3445-B946-F529ECF766FF}"/>
          </ac:picMkLst>
        </pc:picChg>
        <pc:picChg chg="add del mod">
          <ac:chgData name="Antonio Liscidini" userId="2a53dd3a-b8c3-4450-acfa-612a62e1f8ba" providerId="ADAL" clId="{A95A6E04-BE71-7D4C-BD1F-D0240B1624EB}" dt="2019-06-14T13:18:41.711" v="664" actId="478"/>
          <ac:picMkLst>
            <pc:docMk/>
            <pc:sldMk cId="3802277178" sldId="353"/>
            <ac:picMk id="5" creationId="{BEDFE8DB-267F-D248-BF86-D5830227D543}"/>
          </ac:picMkLst>
        </pc:picChg>
        <pc:picChg chg="add del mod">
          <ac:chgData name="Antonio Liscidini" userId="2a53dd3a-b8c3-4450-acfa-612a62e1f8ba" providerId="ADAL" clId="{A95A6E04-BE71-7D4C-BD1F-D0240B1624EB}" dt="2019-06-14T13:18:44.468" v="665" actId="478"/>
          <ac:picMkLst>
            <pc:docMk/>
            <pc:sldMk cId="3802277178" sldId="353"/>
            <ac:picMk id="6" creationId="{69FDA79A-1AE3-B44F-9FCB-84304BBCD0E6}"/>
          </ac:picMkLst>
        </pc:picChg>
        <pc:picChg chg="add mod">
          <ac:chgData name="Antonio Liscidini" userId="2a53dd3a-b8c3-4450-acfa-612a62e1f8ba" providerId="ADAL" clId="{A95A6E04-BE71-7D4C-BD1F-D0240B1624EB}" dt="2019-06-16T23:48:00.077" v="11656" actId="1076"/>
          <ac:picMkLst>
            <pc:docMk/>
            <pc:sldMk cId="3802277178" sldId="353"/>
            <ac:picMk id="8" creationId="{47777934-C508-AD48-AAC3-C2524F6BC1FC}"/>
          </ac:picMkLst>
        </pc:picChg>
        <pc:picChg chg="add del mod">
          <ac:chgData name="Antonio Liscidini" userId="2a53dd3a-b8c3-4450-acfa-612a62e1f8ba" providerId="ADAL" clId="{A95A6E04-BE71-7D4C-BD1F-D0240B1624EB}" dt="2019-06-14T13:05:34.699" v="506" actId="478"/>
          <ac:picMkLst>
            <pc:docMk/>
            <pc:sldMk cId="3802277178" sldId="353"/>
            <ac:picMk id="8" creationId="{6D3D9CEF-F260-CE4A-BA70-19AA57EC869E}"/>
          </ac:picMkLst>
        </pc:picChg>
        <pc:picChg chg="add del mod">
          <ac:chgData name="Antonio Liscidini" userId="2a53dd3a-b8c3-4450-acfa-612a62e1f8ba" providerId="ADAL" clId="{A95A6E04-BE71-7D4C-BD1F-D0240B1624EB}" dt="2019-06-16T23:45:49.946" v="11630" actId="478"/>
          <ac:picMkLst>
            <pc:docMk/>
            <pc:sldMk cId="3802277178" sldId="353"/>
            <ac:picMk id="9" creationId="{DABFB8B9-BB19-A844-B21E-BB50B9C41F1D}"/>
          </ac:picMkLst>
        </pc:picChg>
        <pc:picChg chg="add del mod">
          <ac:chgData name="Antonio Liscidini" userId="2a53dd3a-b8c3-4450-acfa-612a62e1f8ba" providerId="ADAL" clId="{A95A6E04-BE71-7D4C-BD1F-D0240B1624EB}" dt="2019-06-14T13:13:46.549" v="586" actId="478"/>
          <ac:picMkLst>
            <pc:docMk/>
            <pc:sldMk cId="3802277178" sldId="353"/>
            <ac:picMk id="9" creationId="{E200C994-C072-3B49-978C-E89E3088EBF1}"/>
          </ac:picMkLst>
        </pc:picChg>
        <pc:picChg chg="add del mod">
          <ac:chgData name="Antonio Liscidini" userId="2a53dd3a-b8c3-4450-acfa-612a62e1f8ba" providerId="ADAL" clId="{A95A6E04-BE71-7D4C-BD1F-D0240B1624EB}" dt="2019-06-16T23:45:43.068" v="11628" actId="478"/>
          <ac:picMkLst>
            <pc:docMk/>
            <pc:sldMk cId="3802277178" sldId="353"/>
            <ac:picMk id="10" creationId="{889871EB-35A8-7E4D-8D95-E4AF166B4231}"/>
          </ac:picMkLst>
        </pc:picChg>
        <pc:picChg chg="add del mod">
          <ac:chgData name="Antonio Liscidini" userId="2a53dd3a-b8c3-4450-acfa-612a62e1f8ba" providerId="ADAL" clId="{A95A6E04-BE71-7D4C-BD1F-D0240B1624EB}" dt="2019-06-16T23:44:23.254" v="11622" actId="478"/>
          <ac:picMkLst>
            <pc:docMk/>
            <pc:sldMk cId="3802277178" sldId="353"/>
            <ac:picMk id="11" creationId="{36838F88-79F4-FE48-8EB7-EA15D32D54FD}"/>
          </ac:picMkLst>
        </pc:picChg>
        <pc:picChg chg="add mod">
          <ac:chgData name="Antonio Liscidini" userId="2a53dd3a-b8c3-4450-acfa-612a62e1f8ba" providerId="ADAL" clId="{A95A6E04-BE71-7D4C-BD1F-D0240B1624EB}" dt="2019-06-16T23:46:56.004" v="11650" actId="1037"/>
          <ac:picMkLst>
            <pc:docMk/>
            <pc:sldMk cId="3802277178" sldId="353"/>
            <ac:picMk id="12" creationId="{BA7DCDDB-196A-F441-A708-52DA643B6ACA}"/>
          </ac:picMkLst>
        </pc:picChg>
        <pc:picChg chg="add del mod">
          <ac:chgData name="Antonio Liscidini" userId="2a53dd3a-b8c3-4450-acfa-612a62e1f8ba" providerId="ADAL" clId="{A95A6E04-BE71-7D4C-BD1F-D0240B1624EB}" dt="2019-06-16T23:43:52.323" v="11619" actId="478"/>
          <ac:picMkLst>
            <pc:docMk/>
            <pc:sldMk cId="3802277178" sldId="353"/>
            <ac:picMk id="13" creationId="{2E4E806D-8F8C-3C42-BF21-60219E3ABF94}"/>
          </ac:picMkLst>
        </pc:picChg>
        <pc:picChg chg="add mod">
          <ac:chgData name="Antonio Liscidini" userId="2a53dd3a-b8c3-4450-acfa-612a62e1f8ba" providerId="ADAL" clId="{A95A6E04-BE71-7D4C-BD1F-D0240B1624EB}" dt="2019-06-16T23:48:05.303" v="11657" actId="1076"/>
          <ac:picMkLst>
            <pc:docMk/>
            <pc:sldMk cId="3802277178" sldId="353"/>
            <ac:picMk id="15" creationId="{15AE1E95-8501-F849-BCD5-09C455E67C8E}"/>
          </ac:picMkLst>
        </pc:picChg>
        <pc:picChg chg="add mod">
          <ac:chgData name="Antonio Liscidini" userId="2a53dd3a-b8c3-4450-acfa-612a62e1f8ba" providerId="ADAL" clId="{A95A6E04-BE71-7D4C-BD1F-D0240B1624EB}" dt="2019-06-16T23:48:05.303" v="11657" actId="1076"/>
          <ac:picMkLst>
            <pc:docMk/>
            <pc:sldMk cId="3802277178" sldId="353"/>
            <ac:picMk id="17" creationId="{C4DFCACC-B188-F14F-915E-E0173A05370D}"/>
          </ac:picMkLst>
        </pc:picChg>
        <pc:picChg chg="add del mod">
          <ac:chgData name="Antonio Liscidini" userId="2a53dd3a-b8c3-4450-acfa-612a62e1f8ba" providerId="ADAL" clId="{A95A6E04-BE71-7D4C-BD1F-D0240B1624EB}" dt="2019-06-16T23:43:50.689" v="11618" actId="478"/>
          <ac:picMkLst>
            <pc:docMk/>
            <pc:sldMk cId="3802277178" sldId="353"/>
            <ac:picMk id="18" creationId="{71FCBA0E-EA01-B14F-AF05-CF4F096B2791}"/>
          </ac:picMkLst>
        </pc:picChg>
        <pc:picChg chg="add del mod">
          <ac:chgData name="Antonio Liscidini" userId="2a53dd3a-b8c3-4450-acfa-612a62e1f8ba" providerId="ADAL" clId="{A95A6E04-BE71-7D4C-BD1F-D0240B1624EB}" dt="2019-06-16T23:47:50.987" v="11655" actId="478"/>
          <ac:picMkLst>
            <pc:docMk/>
            <pc:sldMk cId="3802277178" sldId="353"/>
            <ac:picMk id="20" creationId="{6A4F14FD-8A2A-5241-8F89-55BA265A500B}"/>
          </ac:picMkLst>
        </pc:picChg>
        <pc:cxnChg chg="add del mod">
          <ac:chgData name="Antonio Liscidini" userId="2a53dd3a-b8c3-4450-acfa-612a62e1f8ba" providerId="ADAL" clId="{A95A6E04-BE71-7D4C-BD1F-D0240B1624EB}" dt="2019-06-16T16:20:53.755" v="7611" actId="478"/>
          <ac:cxnSpMkLst>
            <pc:docMk/>
            <pc:sldMk cId="3802277178" sldId="353"/>
            <ac:cxnSpMk id="5" creationId="{2DF282D5-2845-C748-A717-7FE6ADD5EB94}"/>
          </ac:cxnSpMkLst>
        </pc:cxnChg>
      </pc:sldChg>
      <pc:sldChg chg="addSp delSp modSp add del ord">
        <pc:chgData name="Antonio Liscidini" userId="2a53dd3a-b8c3-4450-acfa-612a62e1f8ba" providerId="ADAL" clId="{A95A6E04-BE71-7D4C-BD1F-D0240B1624EB}" dt="2019-06-18T08:29:52.877" v="15740" actId="2696"/>
        <pc:sldMkLst>
          <pc:docMk/>
          <pc:sldMk cId="3599583038" sldId="354"/>
        </pc:sldMkLst>
        <pc:spChg chg="mod">
          <ac:chgData name="Antonio Liscidini" userId="2a53dd3a-b8c3-4450-acfa-612a62e1f8ba" providerId="ADAL" clId="{A95A6E04-BE71-7D4C-BD1F-D0240B1624EB}" dt="2019-06-14T13:08:45.214" v="569" actId="20577"/>
          <ac:spMkLst>
            <pc:docMk/>
            <pc:sldMk cId="3599583038" sldId="354"/>
            <ac:spMk id="2" creationId="{4C962273-448E-A64E-8FEF-EF72064001B4}"/>
          </ac:spMkLst>
        </pc:spChg>
        <pc:picChg chg="add del mod">
          <ac:chgData name="Antonio Liscidini" userId="2a53dd3a-b8c3-4450-acfa-612a62e1f8ba" providerId="ADAL" clId="{A95A6E04-BE71-7D4C-BD1F-D0240B1624EB}" dt="2019-06-14T13:13:21.402" v="570" actId="478"/>
          <ac:picMkLst>
            <pc:docMk/>
            <pc:sldMk cId="3599583038" sldId="354"/>
            <ac:picMk id="3" creationId="{6E3711F3-5DC5-AE42-A120-8984D0FDCF70}"/>
          </ac:picMkLst>
        </pc:picChg>
        <pc:picChg chg="add mod">
          <ac:chgData name="Antonio Liscidini" userId="2a53dd3a-b8c3-4450-acfa-612a62e1f8ba" providerId="ADAL" clId="{A95A6E04-BE71-7D4C-BD1F-D0240B1624EB}" dt="2019-06-14T13:13:33.222" v="585" actId="1036"/>
          <ac:picMkLst>
            <pc:docMk/>
            <pc:sldMk cId="3599583038" sldId="354"/>
            <ac:picMk id="4" creationId="{40167BFA-D9F6-C745-B42B-12B5EB2CE46C}"/>
          </ac:picMkLst>
        </pc:picChg>
      </pc:sldChg>
      <pc:sldChg chg="modSp add del">
        <pc:chgData name="Antonio Liscidini" userId="2a53dd3a-b8c3-4450-acfa-612a62e1f8ba" providerId="ADAL" clId="{A95A6E04-BE71-7D4C-BD1F-D0240B1624EB}" dt="2019-06-14T14:18:38.318" v="884" actId="2696"/>
        <pc:sldMkLst>
          <pc:docMk/>
          <pc:sldMk cId="1401731780" sldId="355"/>
        </pc:sldMkLst>
        <pc:spChg chg="mod">
          <ac:chgData name="Antonio Liscidini" userId="2a53dd3a-b8c3-4450-acfa-612a62e1f8ba" providerId="ADAL" clId="{A95A6E04-BE71-7D4C-BD1F-D0240B1624EB}" dt="2019-06-14T14:09:46.873" v="882" actId="20577"/>
          <ac:spMkLst>
            <pc:docMk/>
            <pc:sldMk cId="1401731780" sldId="355"/>
            <ac:spMk id="2" creationId="{0735E679-36E2-6A47-8162-F66C883C1E09}"/>
          </ac:spMkLst>
        </pc:spChg>
      </pc:sldChg>
      <pc:sldChg chg="addSp delSp modSp add del ord delAnim modAnim">
        <pc:chgData name="Antonio Liscidini" userId="2a53dd3a-b8c3-4450-acfa-612a62e1f8ba" providerId="ADAL" clId="{A95A6E04-BE71-7D4C-BD1F-D0240B1624EB}" dt="2019-06-18T08:29:57.493" v="15741" actId="2696"/>
        <pc:sldMkLst>
          <pc:docMk/>
          <pc:sldMk cId="2156518541" sldId="355"/>
        </pc:sldMkLst>
        <pc:spChg chg="mod">
          <ac:chgData name="Antonio Liscidini" userId="2a53dd3a-b8c3-4450-acfa-612a62e1f8ba" providerId="ADAL" clId="{A95A6E04-BE71-7D4C-BD1F-D0240B1624EB}" dt="2019-06-16T14:02:16.372" v="4494" actId="20577"/>
          <ac:spMkLst>
            <pc:docMk/>
            <pc:sldMk cId="2156518541" sldId="355"/>
            <ac:spMk id="2" creationId="{79EEC859-586E-3A4F-8AC6-193CFC6631CD}"/>
          </ac:spMkLst>
        </pc:spChg>
        <pc:spChg chg="mod">
          <ac:chgData name="Antonio Liscidini" userId="2a53dd3a-b8c3-4450-acfa-612a62e1f8ba" providerId="ADAL" clId="{A95A6E04-BE71-7D4C-BD1F-D0240B1624EB}" dt="2019-06-16T14:02:31.303" v="4505" actId="113"/>
          <ac:spMkLst>
            <pc:docMk/>
            <pc:sldMk cId="2156518541" sldId="355"/>
            <ac:spMk id="3" creationId="{A3043640-4F68-0A45-A3CF-20844924E437}"/>
          </ac:spMkLst>
        </pc:spChg>
        <pc:spChg chg="add mod">
          <ac:chgData name="Antonio Liscidini" userId="2a53dd3a-b8c3-4450-acfa-612a62e1f8ba" providerId="ADAL" clId="{A95A6E04-BE71-7D4C-BD1F-D0240B1624EB}" dt="2019-06-16T07:31:10.839" v="1997" actId="113"/>
          <ac:spMkLst>
            <pc:docMk/>
            <pc:sldMk cId="2156518541" sldId="355"/>
            <ac:spMk id="4" creationId="{EDA102A0-2503-AE46-A61F-63F4FD92DD57}"/>
          </ac:spMkLst>
        </pc:spChg>
        <pc:spChg chg="del">
          <ac:chgData name="Antonio Liscidini" userId="2a53dd3a-b8c3-4450-acfa-612a62e1f8ba" providerId="ADAL" clId="{A95A6E04-BE71-7D4C-BD1F-D0240B1624EB}" dt="2019-06-16T07:23:40.378" v="1227" actId="478"/>
          <ac:spMkLst>
            <pc:docMk/>
            <pc:sldMk cId="2156518541" sldId="355"/>
            <ac:spMk id="5" creationId="{8B6E1092-13B8-594D-8DBB-A586C9D3EAB6}"/>
          </ac:spMkLst>
        </pc:spChg>
        <pc:spChg chg="del">
          <ac:chgData name="Antonio Liscidini" userId="2a53dd3a-b8c3-4450-acfa-612a62e1f8ba" providerId="ADAL" clId="{A95A6E04-BE71-7D4C-BD1F-D0240B1624EB}" dt="2019-06-16T07:23:40.378" v="1227" actId="478"/>
          <ac:spMkLst>
            <pc:docMk/>
            <pc:sldMk cId="2156518541" sldId="355"/>
            <ac:spMk id="8" creationId="{7F0FA904-1EE1-C647-86C9-968E92A805EB}"/>
          </ac:spMkLst>
        </pc:spChg>
        <pc:spChg chg="del">
          <ac:chgData name="Antonio Liscidini" userId="2a53dd3a-b8c3-4450-acfa-612a62e1f8ba" providerId="ADAL" clId="{A95A6E04-BE71-7D4C-BD1F-D0240B1624EB}" dt="2019-06-16T07:23:40.378" v="1227" actId="478"/>
          <ac:spMkLst>
            <pc:docMk/>
            <pc:sldMk cId="2156518541" sldId="355"/>
            <ac:spMk id="9" creationId="{35D1C017-CEB2-504C-A2DC-CA0CD1E8D3FC}"/>
          </ac:spMkLst>
        </pc:spChg>
        <pc:spChg chg="del">
          <ac:chgData name="Antonio Liscidini" userId="2a53dd3a-b8c3-4450-acfa-612a62e1f8ba" providerId="ADAL" clId="{A95A6E04-BE71-7D4C-BD1F-D0240B1624EB}" dt="2019-06-16T07:23:40.378" v="1227" actId="478"/>
          <ac:spMkLst>
            <pc:docMk/>
            <pc:sldMk cId="2156518541" sldId="355"/>
            <ac:spMk id="12" creationId="{44699E75-8D25-B942-ACFA-4C14E2C0780E}"/>
          </ac:spMkLst>
        </pc:spChg>
        <pc:spChg chg="del">
          <ac:chgData name="Antonio Liscidini" userId="2a53dd3a-b8c3-4450-acfa-612a62e1f8ba" providerId="ADAL" clId="{A95A6E04-BE71-7D4C-BD1F-D0240B1624EB}" dt="2019-06-16T07:23:40.378" v="1227" actId="478"/>
          <ac:spMkLst>
            <pc:docMk/>
            <pc:sldMk cId="2156518541" sldId="355"/>
            <ac:spMk id="13" creationId="{C9D5BCBF-391D-2045-A5DE-E9CA151E92DA}"/>
          </ac:spMkLst>
        </pc:spChg>
        <pc:spChg chg="del">
          <ac:chgData name="Antonio Liscidini" userId="2a53dd3a-b8c3-4450-acfa-612a62e1f8ba" providerId="ADAL" clId="{A95A6E04-BE71-7D4C-BD1F-D0240B1624EB}" dt="2019-06-16T07:23:40.378" v="1227" actId="478"/>
          <ac:spMkLst>
            <pc:docMk/>
            <pc:sldMk cId="2156518541" sldId="355"/>
            <ac:spMk id="14" creationId="{E2131A22-F38B-A649-950C-7ADFBCE6D3C3}"/>
          </ac:spMkLst>
        </pc:spChg>
        <pc:spChg chg="del">
          <ac:chgData name="Antonio Liscidini" userId="2a53dd3a-b8c3-4450-acfa-612a62e1f8ba" providerId="ADAL" clId="{A95A6E04-BE71-7D4C-BD1F-D0240B1624EB}" dt="2019-06-16T07:23:40.378" v="1227" actId="478"/>
          <ac:spMkLst>
            <pc:docMk/>
            <pc:sldMk cId="2156518541" sldId="355"/>
            <ac:spMk id="16" creationId="{A4A5861A-6C2B-5C42-BE3A-2AA5DFC9567F}"/>
          </ac:spMkLst>
        </pc:spChg>
        <pc:spChg chg="add mod">
          <ac:chgData name="Antonio Liscidini" userId="2a53dd3a-b8c3-4450-acfa-612a62e1f8ba" providerId="ADAL" clId="{A95A6E04-BE71-7D4C-BD1F-D0240B1624EB}" dt="2019-06-16T07:31:04.986" v="1995" actId="313"/>
          <ac:spMkLst>
            <pc:docMk/>
            <pc:sldMk cId="2156518541" sldId="355"/>
            <ac:spMk id="17" creationId="{BA36BF3C-D0EB-A54A-A0AC-11AFBEB5CE68}"/>
          </ac:spMkLst>
        </pc:spChg>
        <pc:spChg chg="add mod">
          <ac:chgData name="Antonio Liscidini" userId="2a53dd3a-b8c3-4450-acfa-612a62e1f8ba" providerId="ADAL" clId="{A95A6E04-BE71-7D4C-BD1F-D0240B1624EB}" dt="2019-06-16T07:36:43.374" v="2139" actId="1076"/>
          <ac:spMkLst>
            <pc:docMk/>
            <pc:sldMk cId="2156518541" sldId="355"/>
            <ac:spMk id="20" creationId="{0BA7315D-E3F0-224A-83C4-ECF4BF96722B}"/>
          </ac:spMkLst>
        </pc:spChg>
        <pc:cxnChg chg="del mod">
          <ac:chgData name="Antonio Liscidini" userId="2a53dd3a-b8c3-4450-acfa-612a62e1f8ba" providerId="ADAL" clId="{A95A6E04-BE71-7D4C-BD1F-D0240B1624EB}" dt="2019-06-16T07:23:40.378" v="1227" actId="478"/>
          <ac:cxnSpMkLst>
            <pc:docMk/>
            <pc:sldMk cId="2156518541" sldId="355"/>
            <ac:cxnSpMk id="18" creationId="{D79E391A-65BE-E64A-8C35-196A8181AD12}"/>
          </ac:cxnSpMkLst>
        </pc:cxnChg>
        <pc:cxnChg chg="del mod">
          <ac:chgData name="Antonio Liscidini" userId="2a53dd3a-b8c3-4450-acfa-612a62e1f8ba" providerId="ADAL" clId="{A95A6E04-BE71-7D4C-BD1F-D0240B1624EB}" dt="2019-06-16T07:23:40.378" v="1227" actId="478"/>
          <ac:cxnSpMkLst>
            <pc:docMk/>
            <pc:sldMk cId="2156518541" sldId="355"/>
            <ac:cxnSpMk id="19" creationId="{6B15E859-4D65-C043-A31E-4C6342F2A198}"/>
          </ac:cxnSpMkLst>
        </pc:cxnChg>
        <pc:cxnChg chg="del">
          <ac:chgData name="Antonio Liscidini" userId="2a53dd3a-b8c3-4450-acfa-612a62e1f8ba" providerId="ADAL" clId="{A95A6E04-BE71-7D4C-BD1F-D0240B1624EB}" dt="2019-06-16T07:23:40.378" v="1227" actId="478"/>
          <ac:cxnSpMkLst>
            <pc:docMk/>
            <pc:sldMk cId="2156518541" sldId="355"/>
            <ac:cxnSpMk id="21" creationId="{C180DFA2-C59A-C045-A7CB-28E3DF6D528E}"/>
          </ac:cxnSpMkLst>
        </pc:cxnChg>
        <pc:cxnChg chg="del">
          <ac:chgData name="Antonio Liscidini" userId="2a53dd3a-b8c3-4450-acfa-612a62e1f8ba" providerId="ADAL" clId="{A95A6E04-BE71-7D4C-BD1F-D0240B1624EB}" dt="2019-06-16T07:23:40.378" v="1227" actId="478"/>
          <ac:cxnSpMkLst>
            <pc:docMk/>
            <pc:sldMk cId="2156518541" sldId="355"/>
            <ac:cxnSpMk id="24" creationId="{49A0C91B-ADFA-0548-8C7E-8BE836CE9916}"/>
          </ac:cxnSpMkLst>
        </pc:cxnChg>
      </pc:sldChg>
      <pc:sldChg chg="modSp add del">
        <pc:chgData name="Antonio Liscidini" userId="2a53dd3a-b8c3-4450-acfa-612a62e1f8ba" providerId="ADAL" clId="{A95A6E04-BE71-7D4C-BD1F-D0240B1624EB}" dt="2019-06-16T07:23:08.907" v="1153" actId="2696"/>
        <pc:sldMkLst>
          <pc:docMk/>
          <pc:sldMk cId="2536842395" sldId="355"/>
        </pc:sldMkLst>
        <pc:spChg chg="mod">
          <ac:chgData name="Antonio Liscidini" userId="2a53dd3a-b8c3-4450-acfa-612a62e1f8ba" providerId="ADAL" clId="{A95A6E04-BE71-7D4C-BD1F-D0240B1624EB}" dt="2019-06-16T07:23:01.322" v="1152" actId="20577"/>
          <ac:spMkLst>
            <pc:docMk/>
            <pc:sldMk cId="2536842395" sldId="355"/>
            <ac:spMk id="2" creationId="{79EEC859-586E-3A4F-8AC6-193CFC6631CD}"/>
          </ac:spMkLst>
        </pc:spChg>
      </pc:sldChg>
      <pc:sldChg chg="addSp delSp modSp add ord modAnim">
        <pc:chgData name="Antonio Liscidini" userId="2a53dd3a-b8c3-4450-acfa-612a62e1f8ba" providerId="ADAL" clId="{A95A6E04-BE71-7D4C-BD1F-D0240B1624EB}" dt="2019-06-16T23:35:58.493" v="11110" actId="20577"/>
        <pc:sldMkLst>
          <pc:docMk/>
          <pc:sldMk cId="3296010979" sldId="356"/>
        </pc:sldMkLst>
        <pc:spChg chg="mod">
          <ac:chgData name="Antonio Liscidini" userId="2a53dd3a-b8c3-4450-acfa-612a62e1f8ba" providerId="ADAL" clId="{A95A6E04-BE71-7D4C-BD1F-D0240B1624EB}" dt="2019-06-16T23:33:45.916" v="11042" actId="20577"/>
          <ac:spMkLst>
            <pc:docMk/>
            <pc:sldMk cId="3296010979" sldId="356"/>
            <ac:spMk id="2" creationId="{0735E679-36E2-6A47-8162-F66C883C1E09}"/>
          </ac:spMkLst>
        </pc:spChg>
        <pc:spChg chg="add del mod">
          <ac:chgData name="Antonio Liscidini" userId="2a53dd3a-b8c3-4450-acfa-612a62e1f8ba" providerId="ADAL" clId="{A95A6E04-BE71-7D4C-BD1F-D0240B1624EB}" dt="2019-06-16T07:49:00.667" v="2369" actId="478"/>
          <ac:spMkLst>
            <pc:docMk/>
            <pc:sldMk cId="3296010979" sldId="356"/>
            <ac:spMk id="3" creationId="{601DB021-F701-D042-AC67-9B91D503A872}"/>
          </ac:spMkLst>
        </pc:spChg>
        <pc:spChg chg="add del mod">
          <ac:chgData name="Antonio Liscidini" userId="2a53dd3a-b8c3-4450-acfa-612a62e1f8ba" providerId="ADAL" clId="{A95A6E04-BE71-7D4C-BD1F-D0240B1624EB}" dt="2019-06-16T14:13:17.940" v="4705" actId="478"/>
          <ac:spMkLst>
            <pc:docMk/>
            <pc:sldMk cId="3296010979" sldId="356"/>
            <ac:spMk id="4" creationId="{35B9536A-EAF3-7B47-9DEE-26355A4E52DA}"/>
          </ac:spMkLst>
        </pc:spChg>
        <pc:spChg chg="add del mod">
          <ac:chgData name="Antonio Liscidini" userId="2a53dd3a-b8c3-4450-acfa-612a62e1f8ba" providerId="ADAL" clId="{A95A6E04-BE71-7D4C-BD1F-D0240B1624EB}" dt="2019-06-16T14:30:40.316" v="5351" actId="478"/>
          <ac:spMkLst>
            <pc:docMk/>
            <pc:sldMk cId="3296010979" sldId="356"/>
            <ac:spMk id="5" creationId="{2F2994EB-39D8-D847-A91C-880A59E14FD2}"/>
          </ac:spMkLst>
        </pc:spChg>
        <pc:spChg chg="add mod">
          <ac:chgData name="Antonio Liscidini" userId="2a53dd3a-b8c3-4450-acfa-612a62e1f8ba" providerId="ADAL" clId="{A95A6E04-BE71-7D4C-BD1F-D0240B1624EB}" dt="2019-06-16T23:34:42.715" v="11049" actId="164"/>
          <ac:spMkLst>
            <pc:docMk/>
            <pc:sldMk cId="3296010979" sldId="356"/>
            <ac:spMk id="6" creationId="{B8968CB8-DFCF-FF44-A569-FC1BD26D4544}"/>
          </ac:spMkLst>
        </pc:spChg>
        <pc:spChg chg="add mod">
          <ac:chgData name="Antonio Liscidini" userId="2a53dd3a-b8c3-4450-acfa-612a62e1f8ba" providerId="ADAL" clId="{A95A6E04-BE71-7D4C-BD1F-D0240B1624EB}" dt="2019-06-16T23:35:58.493" v="11110" actId="20577"/>
          <ac:spMkLst>
            <pc:docMk/>
            <pc:sldMk cId="3296010979" sldId="356"/>
            <ac:spMk id="7" creationId="{79EEE3FE-4E16-1641-83DD-171D96C89C09}"/>
          </ac:spMkLst>
        </pc:spChg>
        <pc:spChg chg="add mod">
          <ac:chgData name="Antonio Liscidini" userId="2a53dd3a-b8c3-4450-acfa-612a62e1f8ba" providerId="ADAL" clId="{A95A6E04-BE71-7D4C-BD1F-D0240B1624EB}" dt="2019-06-16T23:34:42.715" v="11049" actId="164"/>
          <ac:spMkLst>
            <pc:docMk/>
            <pc:sldMk cId="3296010979" sldId="356"/>
            <ac:spMk id="8" creationId="{1E22716E-AE0C-134E-9D70-A7EC4CC7DCF9}"/>
          </ac:spMkLst>
        </pc:spChg>
        <pc:spChg chg="add mod">
          <ac:chgData name="Antonio Liscidini" userId="2a53dd3a-b8c3-4450-acfa-612a62e1f8ba" providerId="ADAL" clId="{A95A6E04-BE71-7D4C-BD1F-D0240B1624EB}" dt="2019-06-16T23:34:42.715" v="11049" actId="164"/>
          <ac:spMkLst>
            <pc:docMk/>
            <pc:sldMk cId="3296010979" sldId="356"/>
            <ac:spMk id="9" creationId="{5AD7B8F1-377F-3B44-BD69-FD6F9D3619D4}"/>
          </ac:spMkLst>
        </pc:spChg>
        <pc:spChg chg="add mod">
          <ac:chgData name="Antonio Liscidini" userId="2a53dd3a-b8c3-4450-acfa-612a62e1f8ba" providerId="ADAL" clId="{A95A6E04-BE71-7D4C-BD1F-D0240B1624EB}" dt="2019-06-16T23:34:42.715" v="11049" actId="164"/>
          <ac:spMkLst>
            <pc:docMk/>
            <pc:sldMk cId="3296010979" sldId="356"/>
            <ac:spMk id="10" creationId="{40043DC9-4841-8146-9923-521AEBE3781D}"/>
          </ac:spMkLst>
        </pc:spChg>
        <pc:spChg chg="add del mod">
          <ac:chgData name="Antonio Liscidini" userId="2a53dd3a-b8c3-4450-acfa-612a62e1f8ba" providerId="ADAL" clId="{A95A6E04-BE71-7D4C-BD1F-D0240B1624EB}" dt="2019-06-16T15:16:31.459" v="6057" actId="478"/>
          <ac:spMkLst>
            <pc:docMk/>
            <pc:sldMk cId="3296010979" sldId="356"/>
            <ac:spMk id="15" creationId="{30BF7775-F661-2D4D-BBC4-1085DE8F3A6A}"/>
          </ac:spMkLst>
        </pc:spChg>
        <pc:spChg chg="add del mod">
          <ac:chgData name="Antonio Liscidini" userId="2a53dd3a-b8c3-4450-acfa-612a62e1f8ba" providerId="ADAL" clId="{A95A6E04-BE71-7D4C-BD1F-D0240B1624EB}" dt="2019-06-16T15:39:45.790" v="6538"/>
          <ac:spMkLst>
            <pc:docMk/>
            <pc:sldMk cId="3296010979" sldId="356"/>
            <ac:spMk id="16" creationId="{F71793ED-93E8-6A49-99BA-B5D043FFFAF0}"/>
          </ac:spMkLst>
        </pc:spChg>
        <pc:spChg chg="add mod">
          <ac:chgData name="Antonio Liscidini" userId="2a53dd3a-b8c3-4450-acfa-612a62e1f8ba" providerId="ADAL" clId="{A95A6E04-BE71-7D4C-BD1F-D0240B1624EB}" dt="2019-06-16T23:34:26.738" v="11048" actId="164"/>
          <ac:spMkLst>
            <pc:docMk/>
            <pc:sldMk cId="3296010979" sldId="356"/>
            <ac:spMk id="18" creationId="{757F93F8-D96D-ED49-B87D-DC63113EFD24}"/>
          </ac:spMkLst>
        </pc:spChg>
        <pc:spChg chg="add del mod">
          <ac:chgData name="Antonio Liscidini" userId="2a53dd3a-b8c3-4450-acfa-612a62e1f8ba" providerId="ADAL" clId="{A95A6E04-BE71-7D4C-BD1F-D0240B1624EB}" dt="2019-06-16T15:16:41.109" v="6060" actId="478"/>
          <ac:spMkLst>
            <pc:docMk/>
            <pc:sldMk cId="3296010979" sldId="356"/>
            <ac:spMk id="21" creationId="{F20A52C6-B6A7-CD40-BA09-6ABA4A52AF3A}"/>
          </ac:spMkLst>
        </pc:spChg>
        <pc:spChg chg="add mod">
          <ac:chgData name="Antonio Liscidini" userId="2a53dd3a-b8c3-4450-acfa-612a62e1f8ba" providerId="ADAL" clId="{A95A6E04-BE71-7D4C-BD1F-D0240B1624EB}" dt="2019-06-16T23:34:26.738" v="11048" actId="164"/>
          <ac:spMkLst>
            <pc:docMk/>
            <pc:sldMk cId="3296010979" sldId="356"/>
            <ac:spMk id="22" creationId="{799B8458-CF07-704A-859A-C43BCF4196FD}"/>
          </ac:spMkLst>
        </pc:spChg>
        <pc:spChg chg="add del">
          <ac:chgData name="Antonio Liscidini" userId="2a53dd3a-b8c3-4450-acfa-612a62e1f8ba" providerId="ADAL" clId="{A95A6E04-BE71-7D4C-BD1F-D0240B1624EB}" dt="2019-06-16T15:38:09.433" v="6526"/>
          <ac:spMkLst>
            <pc:docMk/>
            <pc:sldMk cId="3296010979" sldId="356"/>
            <ac:spMk id="24" creationId="{23F3153E-8327-9D40-9C64-848526B1DC89}"/>
          </ac:spMkLst>
        </pc:spChg>
        <pc:spChg chg="add mod">
          <ac:chgData name="Antonio Liscidini" userId="2a53dd3a-b8c3-4450-acfa-612a62e1f8ba" providerId="ADAL" clId="{A95A6E04-BE71-7D4C-BD1F-D0240B1624EB}" dt="2019-06-16T23:34:42.715" v="11049" actId="164"/>
          <ac:spMkLst>
            <pc:docMk/>
            <pc:sldMk cId="3296010979" sldId="356"/>
            <ac:spMk id="25" creationId="{942A88BD-1492-FF40-B5FA-A617E75EF840}"/>
          </ac:spMkLst>
        </pc:spChg>
        <pc:spChg chg="add mod">
          <ac:chgData name="Antonio Liscidini" userId="2a53dd3a-b8c3-4450-acfa-612a62e1f8ba" providerId="ADAL" clId="{A95A6E04-BE71-7D4C-BD1F-D0240B1624EB}" dt="2019-06-16T23:34:26.738" v="11048" actId="164"/>
          <ac:spMkLst>
            <pc:docMk/>
            <pc:sldMk cId="3296010979" sldId="356"/>
            <ac:spMk id="26" creationId="{8024A182-952D-B343-97CC-6CA68F54621C}"/>
          </ac:spMkLst>
        </pc:spChg>
        <pc:grpChg chg="add mod">
          <ac:chgData name="Antonio Liscidini" userId="2a53dd3a-b8c3-4450-acfa-612a62e1f8ba" providerId="ADAL" clId="{A95A6E04-BE71-7D4C-BD1F-D0240B1624EB}" dt="2019-06-16T23:34:26.738" v="11048" actId="164"/>
          <ac:grpSpMkLst>
            <pc:docMk/>
            <pc:sldMk cId="3296010979" sldId="356"/>
            <ac:grpSpMk id="27" creationId="{C61490A2-C9DE-FB44-B702-15FB9CD6F01C}"/>
          </ac:grpSpMkLst>
        </pc:grpChg>
        <pc:grpChg chg="add mod">
          <ac:chgData name="Antonio Liscidini" userId="2a53dd3a-b8c3-4450-acfa-612a62e1f8ba" providerId="ADAL" clId="{A95A6E04-BE71-7D4C-BD1F-D0240B1624EB}" dt="2019-06-16T23:34:42.715" v="11049" actId="164"/>
          <ac:grpSpMkLst>
            <pc:docMk/>
            <pc:sldMk cId="3296010979" sldId="356"/>
            <ac:grpSpMk id="28" creationId="{D92B2CD4-B431-614A-96DA-E7A92D125A48}"/>
          </ac:grpSpMkLst>
        </pc:grpChg>
        <pc:picChg chg="add mod">
          <ac:chgData name="Antonio Liscidini" userId="2a53dd3a-b8c3-4450-acfa-612a62e1f8ba" providerId="ADAL" clId="{A95A6E04-BE71-7D4C-BD1F-D0240B1624EB}" dt="2019-06-16T23:34:42.715" v="11049" actId="164"/>
          <ac:picMkLst>
            <pc:docMk/>
            <pc:sldMk cId="3296010979" sldId="356"/>
            <ac:picMk id="3" creationId="{75954902-72A9-B741-99FB-9190A0BF6093}"/>
          </ac:picMkLst>
        </pc:picChg>
        <pc:picChg chg="add del mod">
          <ac:chgData name="Antonio Liscidini" userId="2a53dd3a-b8c3-4450-acfa-612a62e1f8ba" providerId="ADAL" clId="{A95A6E04-BE71-7D4C-BD1F-D0240B1624EB}" dt="2019-06-16T14:50:52.793" v="5599" actId="478"/>
          <ac:picMkLst>
            <pc:docMk/>
            <pc:sldMk cId="3296010979" sldId="356"/>
            <ac:picMk id="14" creationId="{1A03DC3D-C985-4B43-BE73-99C1C3DF4D61}"/>
          </ac:picMkLst>
        </pc:picChg>
        <pc:picChg chg="add del mod">
          <ac:chgData name="Antonio Liscidini" userId="2a53dd3a-b8c3-4450-acfa-612a62e1f8ba" providerId="ADAL" clId="{A95A6E04-BE71-7D4C-BD1F-D0240B1624EB}" dt="2019-06-16T14:52:16.456" v="5625" actId="478"/>
          <ac:picMkLst>
            <pc:docMk/>
            <pc:sldMk cId="3296010979" sldId="356"/>
            <ac:picMk id="17" creationId="{E29C22EB-08C2-794A-B1CE-68093E2096C5}"/>
          </ac:picMkLst>
        </pc:picChg>
        <pc:picChg chg="add del">
          <ac:chgData name="Antonio Liscidini" userId="2a53dd3a-b8c3-4450-acfa-612a62e1f8ba" providerId="ADAL" clId="{A95A6E04-BE71-7D4C-BD1F-D0240B1624EB}" dt="2019-06-16T14:52:45.643" v="5682" actId="478"/>
          <ac:picMkLst>
            <pc:docMk/>
            <pc:sldMk cId="3296010979" sldId="356"/>
            <ac:picMk id="19" creationId="{6B37BF71-CAC5-8B4C-BA9E-3BD159B61BAE}"/>
          </ac:picMkLst>
        </pc:picChg>
        <pc:picChg chg="add del mod">
          <ac:chgData name="Antonio Liscidini" userId="2a53dd3a-b8c3-4450-acfa-612a62e1f8ba" providerId="ADAL" clId="{A95A6E04-BE71-7D4C-BD1F-D0240B1624EB}" dt="2019-06-16T15:17:10.621" v="6061" actId="478"/>
          <ac:picMkLst>
            <pc:docMk/>
            <pc:sldMk cId="3296010979" sldId="356"/>
            <ac:picMk id="20" creationId="{A16A0E4B-0904-2F42-8AE4-DB4481B4BF51}"/>
          </ac:picMkLst>
        </pc:picChg>
        <pc:picChg chg="add mod">
          <ac:chgData name="Antonio Liscidini" userId="2a53dd3a-b8c3-4450-acfa-612a62e1f8ba" providerId="ADAL" clId="{A95A6E04-BE71-7D4C-BD1F-D0240B1624EB}" dt="2019-06-16T23:34:26.738" v="11048" actId="164"/>
          <ac:picMkLst>
            <pc:docMk/>
            <pc:sldMk cId="3296010979" sldId="356"/>
            <ac:picMk id="23" creationId="{222F3FCC-7E13-3146-987F-064C4B1C82A0}"/>
          </ac:picMkLst>
        </pc:picChg>
        <pc:cxnChg chg="add mod">
          <ac:chgData name="Antonio Liscidini" userId="2a53dd3a-b8c3-4450-acfa-612a62e1f8ba" providerId="ADAL" clId="{A95A6E04-BE71-7D4C-BD1F-D0240B1624EB}" dt="2019-06-16T23:34:42.715" v="11049" actId="164"/>
          <ac:cxnSpMkLst>
            <pc:docMk/>
            <pc:sldMk cId="3296010979" sldId="356"/>
            <ac:cxnSpMk id="12" creationId="{A71F729F-6848-F543-BC2D-EC439E0FB637}"/>
          </ac:cxnSpMkLst>
        </pc:cxnChg>
      </pc:sldChg>
      <pc:sldChg chg="add del">
        <pc:chgData name="Antonio Liscidini" userId="2a53dd3a-b8c3-4450-acfa-612a62e1f8ba" providerId="ADAL" clId="{A95A6E04-BE71-7D4C-BD1F-D0240B1624EB}" dt="2019-06-16T11:34:19.747" v="3721" actId="2696"/>
        <pc:sldMkLst>
          <pc:docMk/>
          <pc:sldMk cId="3987336657" sldId="357"/>
        </pc:sldMkLst>
      </pc:sldChg>
      <pc:sldChg chg="addSp delSp modSp add del modTransition modAnim">
        <pc:chgData name="Antonio Liscidini" userId="2a53dd3a-b8c3-4450-acfa-612a62e1f8ba" providerId="ADAL" clId="{A95A6E04-BE71-7D4C-BD1F-D0240B1624EB}" dt="2019-06-17T12:13:21.650" v="13427" actId="2696"/>
        <pc:sldMkLst>
          <pc:docMk/>
          <pc:sldMk cId="2460852762" sldId="358"/>
        </pc:sldMkLst>
        <pc:spChg chg="mod">
          <ac:chgData name="Antonio Liscidini" userId="2a53dd3a-b8c3-4450-acfa-612a62e1f8ba" providerId="ADAL" clId="{A95A6E04-BE71-7D4C-BD1F-D0240B1624EB}" dt="2019-06-16T15:37:54.492" v="6523" actId="20577"/>
          <ac:spMkLst>
            <pc:docMk/>
            <pc:sldMk cId="2460852762" sldId="358"/>
            <ac:spMk id="2" creationId="{12707D87-7984-E946-AA87-5A3A3092D2FC}"/>
          </ac:spMkLst>
        </pc:spChg>
        <pc:spChg chg="add del mod">
          <ac:chgData name="Antonio Liscidini" userId="2a53dd3a-b8c3-4450-acfa-612a62e1f8ba" providerId="ADAL" clId="{A95A6E04-BE71-7D4C-BD1F-D0240B1624EB}" dt="2019-06-16T08:54:04.737" v="3105" actId="478"/>
          <ac:spMkLst>
            <pc:docMk/>
            <pc:sldMk cId="2460852762" sldId="358"/>
            <ac:spMk id="4" creationId="{1DC764A3-975F-A749-9A4D-749B359314F6}"/>
          </ac:spMkLst>
        </pc:spChg>
        <pc:spChg chg="add del mod">
          <ac:chgData name="Antonio Liscidini" userId="2a53dd3a-b8c3-4450-acfa-612a62e1f8ba" providerId="ADAL" clId="{A95A6E04-BE71-7D4C-BD1F-D0240B1624EB}" dt="2019-06-16T08:59:57.622" v="3225" actId="478"/>
          <ac:spMkLst>
            <pc:docMk/>
            <pc:sldMk cId="2460852762" sldId="358"/>
            <ac:spMk id="5" creationId="{22245484-57A5-834F-868D-D96A4FD4AAF2}"/>
          </ac:spMkLst>
        </pc:spChg>
        <pc:spChg chg="add del mod">
          <ac:chgData name="Antonio Liscidini" userId="2a53dd3a-b8c3-4450-acfa-612a62e1f8ba" providerId="ADAL" clId="{A95A6E04-BE71-7D4C-BD1F-D0240B1624EB}" dt="2019-06-16T08:59:57.622" v="3225" actId="478"/>
          <ac:spMkLst>
            <pc:docMk/>
            <pc:sldMk cId="2460852762" sldId="358"/>
            <ac:spMk id="6" creationId="{6A0A6227-2C5D-A044-8A76-E277BE8B6BB3}"/>
          </ac:spMkLst>
        </pc:spChg>
        <pc:spChg chg="add del mod">
          <ac:chgData name="Antonio Liscidini" userId="2a53dd3a-b8c3-4450-acfa-612a62e1f8ba" providerId="ADAL" clId="{A95A6E04-BE71-7D4C-BD1F-D0240B1624EB}" dt="2019-06-16T08:59:57.622" v="3225" actId="478"/>
          <ac:spMkLst>
            <pc:docMk/>
            <pc:sldMk cId="2460852762" sldId="358"/>
            <ac:spMk id="7" creationId="{7D96F532-B81C-694C-849D-B78F9E25BBA1}"/>
          </ac:spMkLst>
        </pc:spChg>
        <pc:spChg chg="add del mod">
          <ac:chgData name="Antonio Liscidini" userId="2a53dd3a-b8c3-4450-acfa-612a62e1f8ba" providerId="ADAL" clId="{A95A6E04-BE71-7D4C-BD1F-D0240B1624EB}" dt="2019-06-16T08:59:57.622" v="3225" actId="478"/>
          <ac:spMkLst>
            <pc:docMk/>
            <pc:sldMk cId="2460852762" sldId="358"/>
            <ac:spMk id="8" creationId="{2D24A1C0-2055-624D-9EB9-213C16B14C92}"/>
          </ac:spMkLst>
        </pc:spChg>
        <pc:spChg chg="add mod">
          <ac:chgData name="Antonio Liscidini" userId="2a53dd3a-b8c3-4450-acfa-612a62e1f8ba" providerId="ADAL" clId="{A95A6E04-BE71-7D4C-BD1F-D0240B1624EB}" dt="2019-06-16T14:05:00.268" v="4508" actId="164"/>
          <ac:spMkLst>
            <pc:docMk/>
            <pc:sldMk cId="2460852762" sldId="358"/>
            <ac:spMk id="9" creationId="{5BE28C93-ED1E-A04C-8635-817DED67A29A}"/>
          </ac:spMkLst>
        </pc:spChg>
        <pc:spChg chg="add mod">
          <ac:chgData name="Antonio Liscidini" userId="2a53dd3a-b8c3-4450-acfa-612a62e1f8ba" providerId="ADAL" clId="{A95A6E04-BE71-7D4C-BD1F-D0240B1624EB}" dt="2019-06-16T14:05:00.268" v="4508" actId="164"/>
          <ac:spMkLst>
            <pc:docMk/>
            <pc:sldMk cId="2460852762" sldId="358"/>
            <ac:spMk id="10" creationId="{F936C6B5-1CB9-B040-B7B8-E3C55A96AE95}"/>
          </ac:spMkLst>
        </pc:spChg>
        <pc:spChg chg="add mod">
          <ac:chgData name="Antonio Liscidini" userId="2a53dd3a-b8c3-4450-acfa-612a62e1f8ba" providerId="ADAL" clId="{A95A6E04-BE71-7D4C-BD1F-D0240B1624EB}" dt="2019-06-16T14:05:00.268" v="4508" actId="164"/>
          <ac:spMkLst>
            <pc:docMk/>
            <pc:sldMk cId="2460852762" sldId="358"/>
            <ac:spMk id="11" creationId="{25B277F1-2AE3-0043-82DF-8A688020A6BE}"/>
          </ac:spMkLst>
        </pc:spChg>
        <pc:spChg chg="add mod">
          <ac:chgData name="Antonio Liscidini" userId="2a53dd3a-b8c3-4450-acfa-612a62e1f8ba" providerId="ADAL" clId="{A95A6E04-BE71-7D4C-BD1F-D0240B1624EB}" dt="2019-06-16T14:05:00.268" v="4508" actId="164"/>
          <ac:spMkLst>
            <pc:docMk/>
            <pc:sldMk cId="2460852762" sldId="358"/>
            <ac:spMk id="13" creationId="{C1B4DF56-726E-B04D-AC5A-83579FDBB40A}"/>
          </ac:spMkLst>
        </pc:spChg>
        <pc:spChg chg="add mod">
          <ac:chgData name="Antonio Liscidini" userId="2a53dd3a-b8c3-4450-acfa-612a62e1f8ba" providerId="ADAL" clId="{A95A6E04-BE71-7D4C-BD1F-D0240B1624EB}" dt="2019-06-16T14:05:00.268" v="4508" actId="164"/>
          <ac:spMkLst>
            <pc:docMk/>
            <pc:sldMk cId="2460852762" sldId="358"/>
            <ac:spMk id="14" creationId="{D477FB6F-8235-7445-AB7E-640D5EDDBF0A}"/>
          </ac:spMkLst>
        </pc:spChg>
        <pc:spChg chg="add del">
          <ac:chgData name="Antonio Liscidini" userId="2a53dd3a-b8c3-4450-acfa-612a62e1f8ba" providerId="ADAL" clId="{A95A6E04-BE71-7D4C-BD1F-D0240B1624EB}" dt="2019-06-16T09:03:17.639" v="3315" actId="478"/>
          <ac:spMkLst>
            <pc:docMk/>
            <pc:sldMk cId="2460852762" sldId="358"/>
            <ac:spMk id="17" creationId="{A047FE48-6FE6-8544-89D2-33E2CDD88F45}"/>
          </ac:spMkLst>
        </pc:spChg>
        <pc:spChg chg="add mod">
          <ac:chgData name="Antonio Liscidini" userId="2a53dd3a-b8c3-4450-acfa-612a62e1f8ba" providerId="ADAL" clId="{A95A6E04-BE71-7D4C-BD1F-D0240B1624EB}" dt="2019-06-16T14:05:00.268" v="4508" actId="164"/>
          <ac:spMkLst>
            <pc:docMk/>
            <pc:sldMk cId="2460852762" sldId="358"/>
            <ac:spMk id="17" creationId="{E7EA2C2C-EE33-D54E-B263-BAAAA4425E09}"/>
          </ac:spMkLst>
        </pc:spChg>
        <pc:spChg chg="add mod">
          <ac:chgData name="Antonio Liscidini" userId="2a53dd3a-b8c3-4450-acfa-612a62e1f8ba" providerId="ADAL" clId="{A95A6E04-BE71-7D4C-BD1F-D0240B1624EB}" dt="2019-06-16T15:37:57.979" v="6524" actId="403"/>
          <ac:spMkLst>
            <pc:docMk/>
            <pc:sldMk cId="2460852762" sldId="358"/>
            <ac:spMk id="18" creationId="{72A90817-4E55-504F-9539-000EE1861649}"/>
          </ac:spMkLst>
        </pc:spChg>
        <pc:spChg chg="add mod">
          <ac:chgData name="Antonio Liscidini" userId="2a53dd3a-b8c3-4450-acfa-612a62e1f8ba" providerId="ADAL" clId="{A95A6E04-BE71-7D4C-BD1F-D0240B1624EB}" dt="2019-06-16T16:52:57.706" v="8005" actId="164"/>
          <ac:spMkLst>
            <pc:docMk/>
            <pc:sldMk cId="2460852762" sldId="358"/>
            <ac:spMk id="19" creationId="{99D28BE0-6380-D14F-8E11-E4D49B297148}"/>
          </ac:spMkLst>
        </pc:spChg>
        <pc:spChg chg="add mod">
          <ac:chgData name="Antonio Liscidini" userId="2a53dd3a-b8c3-4450-acfa-612a62e1f8ba" providerId="ADAL" clId="{A95A6E04-BE71-7D4C-BD1F-D0240B1624EB}" dt="2019-06-16T16:52:57.706" v="8005" actId="164"/>
          <ac:spMkLst>
            <pc:docMk/>
            <pc:sldMk cId="2460852762" sldId="358"/>
            <ac:spMk id="24" creationId="{461280ED-06C4-154B-8EDA-1F1F2669DC20}"/>
          </ac:spMkLst>
        </pc:spChg>
        <pc:spChg chg="add del mod">
          <ac:chgData name="Antonio Liscidini" userId="2a53dd3a-b8c3-4450-acfa-612a62e1f8ba" providerId="ADAL" clId="{A95A6E04-BE71-7D4C-BD1F-D0240B1624EB}" dt="2019-06-16T12:32:16.053" v="3859" actId="478"/>
          <ac:spMkLst>
            <pc:docMk/>
            <pc:sldMk cId="2460852762" sldId="358"/>
            <ac:spMk id="25" creationId="{E8768383-9772-D840-B18C-6BE1C9FCDD48}"/>
          </ac:spMkLst>
        </pc:spChg>
        <pc:spChg chg="add mod">
          <ac:chgData name="Antonio Liscidini" userId="2a53dd3a-b8c3-4450-acfa-612a62e1f8ba" providerId="ADAL" clId="{A95A6E04-BE71-7D4C-BD1F-D0240B1624EB}" dt="2019-06-16T16:52:57.706" v="8005" actId="164"/>
          <ac:spMkLst>
            <pc:docMk/>
            <pc:sldMk cId="2460852762" sldId="358"/>
            <ac:spMk id="26" creationId="{7D0B5304-64A9-DF44-B544-812A29B9B6D6}"/>
          </ac:spMkLst>
        </pc:spChg>
        <pc:spChg chg="add del mod">
          <ac:chgData name="Antonio Liscidini" userId="2a53dd3a-b8c3-4450-acfa-612a62e1f8ba" providerId="ADAL" clId="{A95A6E04-BE71-7D4C-BD1F-D0240B1624EB}" dt="2019-06-16T13:38:00.669" v="4049" actId="478"/>
          <ac:spMkLst>
            <pc:docMk/>
            <pc:sldMk cId="2460852762" sldId="358"/>
            <ac:spMk id="27" creationId="{695187BB-E1C1-0D40-9CEE-741C970A6FDC}"/>
          </ac:spMkLst>
        </pc:spChg>
        <pc:spChg chg="add del mod">
          <ac:chgData name="Antonio Liscidini" userId="2a53dd3a-b8c3-4450-acfa-612a62e1f8ba" providerId="ADAL" clId="{A95A6E04-BE71-7D4C-BD1F-D0240B1624EB}" dt="2019-06-16T13:29:33.477" v="4029" actId="478"/>
          <ac:spMkLst>
            <pc:docMk/>
            <pc:sldMk cId="2460852762" sldId="358"/>
            <ac:spMk id="28" creationId="{763FFB76-6108-0646-B1B2-881E8F48AEEF}"/>
          </ac:spMkLst>
        </pc:spChg>
        <pc:spChg chg="add del mod">
          <ac:chgData name="Antonio Liscidini" userId="2a53dd3a-b8c3-4450-acfa-612a62e1f8ba" providerId="ADAL" clId="{A95A6E04-BE71-7D4C-BD1F-D0240B1624EB}" dt="2019-06-16T13:07:32.216" v="4000"/>
          <ac:spMkLst>
            <pc:docMk/>
            <pc:sldMk cId="2460852762" sldId="358"/>
            <ac:spMk id="29" creationId="{36190187-98EC-2149-AA3A-BE437CD07C8F}"/>
          </ac:spMkLst>
        </pc:spChg>
        <pc:spChg chg="add del mod">
          <ac:chgData name="Antonio Liscidini" userId="2a53dd3a-b8c3-4450-acfa-612a62e1f8ba" providerId="ADAL" clId="{A95A6E04-BE71-7D4C-BD1F-D0240B1624EB}" dt="2019-06-16T13:43:38.469" v="4109" actId="478"/>
          <ac:spMkLst>
            <pc:docMk/>
            <pc:sldMk cId="2460852762" sldId="358"/>
            <ac:spMk id="30" creationId="{F27D8F96-CA59-314B-8CAE-DD7923D6EFBD}"/>
          </ac:spMkLst>
        </pc:spChg>
        <pc:spChg chg="add mod">
          <ac:chgData name="Antonio Liscidini" userId="2a53dd3a-b8c3-4450-acfa-612a62e1f8ba" providerId="ADAL" clId="{A95A6E04-BE71-7D4C-BD1F-D0240B1624EB}" dt="2019-06-16T16:52:57.706" v="8005" actId="164"/>
          <ac:spMkLst>
            <pc:docMk/>
            <pc:sldMk cId="2460852762" sldId="358"/>
            <ac:spMk id="31" creationId="{2BF47843-3A57-5548-BCEB-EC87ECB91053}"/>
          </ac:spMkLst>
        </pc:spChg>
        <pc:spChg chg="add del mod">
          <ac:chgData name="Antonio Liscidini" userId="2a53dd3a-b8c3-4450-acfa-612a62e1f8ba" providerId="ADAL" clId="{A95A6E04-BE71-7D4C-BD1F-D0240B1624EB}" dt="2019-06-16T13:48:09.097" v="4224" actId="478"/>
          <ac:spMkLst>
            <pc:docMk/>
            <pc:sldMk cId="2460852762" sldId="358"/>
            <ac:spMk id="32" creationId="{D091B8CE-3A44-2C4C-8B8F-08AE0C9D8093}"/>
          </ac:spMkLst>
        </pc:spChg>
        <pc:spChg chg="add mod">
          <ac:chgData name="Antonio Liscidini" userId="2a53dd3a-b8c3-4450-acfa-612a62e1f8ba" providerId="ADAL" clId="{A95A6E04-BE71-7D4C-BD1F-D0240B1624EB}" dt="2019-06-16T13:49:35.419" v="4380" actId="1037"/>
          <ac:spMkLst>
            <pc:docMk/>
            <pc:sldMk cId="2460852762" sldId="358"/>
            <ac:spMk id="33" creationId="{5866B870-8549-B64A-A041-164039963CB6}"/>
          </ac:spMkLst>
        </pc:spChg>
        <pc:spChg chg="add del mod">
          <ac:chgData name="Antonio Liscidini" userId="2a53dd3a-b8c3-4450-acfa-612a62e1f8ba" providerId="ADAL" clId="{A95A6E04-BE71-7D4C-BD1F-D0240B1624EB}" dt="2019-06-16T14:05:40.949" v="4540"/>
          <ac:spMkLst>
            <pc:docMk/>
            <pc:sldMk cId="2460852762" sldId="358"/>
            <ac:spMk id="35" creationId="{F4A2766B-C9B2-D84B-B3DD-A8B6CB97D8BF}"/>
          </ac:spMkLst>
        </pc:spChg>
        <pc:spChg chg="add mod">
          <ac:chgData name="Antonio Liscidini" userId="2a53dd3a-b8c3-4450-acfa-612a62e1f8ba" providerId="ADAL" clId="{A95A6E04-BE71-7D4C-BD1F-D0240B1624EB}" dt="2019-06-16T16:52:57.706" v="8005" actId="164"/>
          <ac:spMkLst>
            <pc:docMk/>
            <pc:sldMk cId="2460852762" sldId="358"/>
            <ac:spMk id="36" creationId="{9A477FA5-77AC-9D43-8D2C-27664F024957}"/>
          </ac:spMkLst>
        </pc:spChg>
        <pc:grpChg chg="add mod">
          <ac:chgData name="Antonio Liscidini" userId="2a53dd3a-b8c3-4450-acfa-612a62e1f8ba" providerId="ADAL" clId="{A95A6E04-BE71-7D4C-BD1F-D0240B1624EB}" dt="2019-06-16T14:05:00.268" v="4508" actId="164"/>
          <ac:grpSpMkLst>
            <pc:docMk/>
            <pc:sldMk cId="2460852762" sldId="358"/>
            <ac:grpSpMk id="34" creationId="{2EE5D989-23F0-114A-BFAE-840589040D70}"/>
          </ac:grpSpMkLst>
        </pc:grpChg>
        <pc:grpChg chg="add mod">
          <ac:chgData name="Antonio Liscidini" userId="2a53dd3a-b8c3-4450-acfa-612a62e1f8ba" providerId="ADAL" clId="{A95A6E04-BE71-7D4C-BD1F-D0240B1624EB}" dt="2019-06-16T16:52:57.706" v="8005" actId="164"/>
          <ac:grpSpMkLst>
            <pc:docMk/>
            <pc:sldMk cId="2460852762" sldId="358"/>
            <ac:grpSpMk id="38" creationId="{335D9941-8360-C240-8E16-B741BE95A5DB}"/>
          </ac:grpSpMkLst>
        </pc:grpChg>
        <pc:picChg chg="add del mod">
          <ac:chgData name="Antonio Liscidini" userId="2a53dd3a-b8c3-4450-acfa-612a62e1f8ba" providerId="ADAL" clId="{A95A6E04-BE71-7D4C-BD1F-D0240B1624EB}" dt="2019-06-16T09:01:50.029" v="3252" actId="478"/>
          <ac:picMkLst>
            <pc:docMk/>
            <pc:sldMk cId="2460852762" sldId="358"/>
            <ac:picMk id="3" creationId="{8E5296BC-471E-BC41-99F5-F144F9535ADA}"/>
          </ac:picMkLst>
        </pc:picChg>
        <pc:picChg chg="add del mod">
          <ac:chgData name="Antonio Liscidini" userId="2a53dd3a-b8c3-4450-acfa-612a62e1f8ba" providerId="ADAL" clId="{A95A6E04-BE71-7D4C-BD1F-D0240B1624EB}" dt="2019-06-16T11:37:20.848" v="3725" actId="478"/>
          <ac:picMkLst>
            <pc:docMk/>
            <pc:sldMk cId="2460852762" sldId="358"/>
            <ac:picMk id="3" creationId="{FA26AC3B-522D-864E-BBE2-1328DC48A877}"/>
          </ac:picMkLst>
        </pc:picChg>
        <pc:picChg chg="add del mod">
          <ac:chgData name="Antonio Liscidini" userId="2a53dd3a-b8c3-4450-acfa-612a62e1f8ba" providerId="ADAL" clId="{A95A6E04-BE71-7D4C-BD1F-D0240B1624EB}" dt="2019-06-16T09:07:18.774" v="3334" actId="478"/>
          <ac:picMkLst>
            <pc:docMk/>
            <pc:sldMk cId="2460852762" sldId="358"/>
            <ac:picMk id="12" creationId="{BB237E7E-0284-8A4D-B613-3D7243973541}"/>
          </ac:picMkLst>
        </pc:picChg>
        <pc:picChg chg="add del mod">
          <ac:chgData name="Antonio Liscidini" userId="2a53dd3a-b8c3-4450-acfa-612a62e1f8ba" providerId="ADAL" clId="{A95A6E04-BE71-7D4C-BD1F-D0240B1624EB}" dt="2019-06-16T11:41:17.496" v="3747" actId="478"/>
          <ac:picMkLst>
            <pc:docMk/>
            <pc:sldMk cId="2460852762" sldId="358"/>
            <ac:picMk id="20" creationId="{B8D3748A-F158-944D-B817-6F02505F747B}"/>
          </ac:picMkLst>
        </pc:picChg>
        <pc:picChg chg="add mod">
          <ac:chgData name="Antonio Liscidini" userId="2a53dd3a-b8c3-4450-acfa-612a62e1f8ba" providerId="ADAL" clId="{A95A6E04-BE71-7D4C-BD1F-D0240B1624EB}" dt="2019-06-16T14:05:00.268" v="4508" actId="164"/>
          <ac:picMkLst>
            <pc:docMk/>
            <pc:sldMk cId="2460852762" sldId="358"/>
            <ac:picMk id="21" creationId="{1D01A80A-9B1C-2241-B30A-A478FB4B13B1}"/>
          </ac:picMkLst>
        </pc:picChg>
        <pc:picChg chg="add del mod">
          <ac:chgData name="Antonio Liscidini" userId="2a53dd3a-b8c3-4450-acfa-612a62e1f8ba" providerId="ADAL" clId="{A95A6E04-BE71-7D4C-BD1F-D0240B1624EB}" dt="2019-06-16T11:50:12.784" v="3776" actId="478"/>
          <ac:picMkLst>
            <pc:docMk/>
            <pc:sldMk cId="2460852762" sldId="358"/>
            <ac:picMk id="22" creationId="{DECD2C44-E2F6-D44B-AF1F-96C5DD9872FE}"/>
          </ac:picMkLst>
        </pc:picChg>
        <pc:picChg chg="add del mod">
          <ac:chgData name="Antonio Liscidini" userId="2a53dd3a-b8c3-4450-acfa-612a62e1f8ba" providerId="ADAL" clId="{A95A6E04-BE71-7D4C-BD1F-D0240B1624EB}" dt="2019-06-16T15:24:27.816" v="6161" actId="478"/>
          <ac:picMkLst>
            <pc:docMk/>
            <pc:sldMk cId="2460852762" sldId="358"/>
            <ac:picMk id="23" creationId="{BBCD60E4-86DB-FB43-879A-5E67358C2A30}"/>
          </ac:picMkLst>
        </pc:picChg>
        <pc:picChg chg="add mod">
          <ac:chgData name="Antonio Liscidini" userId="2a53dd3a-b8c3-4450-acfa-612a62e1f8ba" providerId="ADAL" clId="{A95A6E04-BE71-7D4C-BD1F-D0240B1624EB}" dt="2019-06-16T16:52:57.706" v="8005" actId="164"/>
          <ac:picMkLst>
            <pc:docMk/>
            <pc:sldMk cId="2460852762" sldId="358"/>
            <ac:picMk id="37" creationId="{5A655B80-1FEE-FB4B-8307-65E0A3664D6D}"/>
          </ac:picMkLst>
        </pc:picChg>
        <pc:cxnChg chg="add del mod">
          <ac:chgData name="Antonio Liscidini" userId="2a53dd3a-b8c3-4450-acfa-612a62e1f8ba" providerId="ADAL" clId="{A95A6E04-BE71-7D4C-BD1F-D0240B1624EB}" dt="2019-06-16T09:08:22.134" v="3386" actId="478"/>
          <ac:cxnSpMkLst>
            <pc:docMk/>
            <pc:sldMk cId="2460852762" sldId="358"/>
            <ac:cxnSpMk id="15" creationId="{53F8F61A-DA91-D643-B53A-A8B465F8012D}"/>
          </ac:cxnSpMkLst>
        </pc:cxnChg>
        <pc:cxnChg chg="add del mod">
          <ac:chgData name="Antonio Liscidini" userId="2a53dd3a-b8c3-4450-acfa-612a62e1f8ba" providerId="ADAL" clId="{A95A6E04-BE71-7D4C-BD1F-D0240B1624EB}" dt="2019-06-16T09:08:27.023" v="3388" actId="478"/>
          <ac:cxnSpMkLst>
            <pc:docMk/>
            <pc:sldMk cId="2460852762" sldId="358"/>
            <ac:cxnSpMk id="16" creationId="{04A568F4-E830-F444-9919-08CB8A7F4A9D}"/>
          </ac:cxnSpMkLst>
        </pc:cxnChg>
      </pc:sldChg>
      <pc:sldChg chg="modSp add del">
        <pc:chgData name="Antonio Liscidini" userId="2a53dd3a-b8c3-4450-acfa-612a62e1f8ba" providerId="ADAL" clId="{A95A6E04-BE71-7D4C-BD1F-D0240B1624EB}" dt="2019-06-16T15:39:39.034" v="6537" actId="2696"/>
        <pc:sldMkLst>
          <pc:docMk/>
          <pc:sldMk cId="4133190112" sldId="359"/>
        </pc:sldMkLst>
        <pc:spChg chg="mod">
          <ac:chgData name="Antonio Liscidini" userId="2a53dd3a-b8c3-4450-acfa-612a62e1f8ba" providerId="ADAL" clId="{A95A6E04-BE71-7D4C-BD1F-D0240B1624EB}" dt="2019-06-16T15:37:41.250" v="6521" actId="20577"/>
          <ac:spMkLst>
            <pc:docMk/>
            <pc:sldMk cId="4133190112" sldId="359"/>
            <ac:spMk id="2" creationId="{0735E679-36E2-6A47-8162-F66C883C1E09}"/>
          </ac:spMkLst>
        </pc:spChg>
      </pc:sldChg>
      <pc:sldChg chg="addSp delSp modSp add del">
        <pc:chgData name="Antonio Liscidini" userId="2a53dd3a-b8c3-4450-acfa-612a62e1f8ba" providerId="ADAL" clId="{A95A6E04-BE71-7D4C-BD1F-D0240B1624EB}" dt="2019-06-17T10:36:11.472" v="12912" actId="2696"/>
        <pc:sldMkLst>
          <pc:docMk/>
          <pc:sldMk cId="2594801136" sldId="360"/>
        </pc:sldMkLst>
        <pc:spChg chg="del">
          <ac:chgData name="Antonio Liscidini" userId="2a53dd3a-b8c3-4450-acfa-612a62e1f8ba" providerId="ADAL" clId="{A95A6E04-BE71-7D4C-BD1F-D0240B1624EB}" dt="2019-06-16T15:39:19.941" v="6536"/>
          <ac:spMkLst>
            <pc:docMk/>
            <pc:sldMk cId="2594801136" sldId="360"/>
            <ac:spMk id="2" creationId="{F787D4BE-3556-224F-B7A3-C06C5148EBCF}"/>
          </ac:spMkLst>
        </pc:spChg>
        <pc:spChg chg="add mod">
          <ac:chgData name="Antonio Liscidini" userId="2a53dd3a-b8c3-4450-acfa-612a62e1f8ba" providerId="ADAL" clId="{A95A6E04-BE71-7D4C-BD1F-D0240B1624EB}" dt="2019-06-17T10:21:19.567" v="11959" actId="20577"/>
          <ac:spMkLst>
            <pc:docMk/>
            <pc:sldMk cId="2594801136" sldId="360"/>
            <ac:spMk id="3" creationId="{A762AD40-B81E-FC47-8A29-BEEA1A4DC47D}"/>
          </ac:spMkLst>
        </pc:spChg>
        <pc:spChg chg="add mod">
          <ac:chgData name="Antonio Liscidini" userId="2a53dd3a-b8c3-4450-acfa-612a62e1f8ba" providerId="ADAL" clId="{A95A6E04-BE71-7D4C-BD1F-D0240B1624EB}" dt="2019-06-16T16:08:00.860" v="7472" actId="1076"/>
          <ac:spMkLst>
            <pc:docMk/>
            <pc:sldMk cId="2594801136" sldId="360"/>
            <ac:spMk id="4" creationId="{47BEC12F-596F-8D4A-A984-00F34905152B}"/>
          </ac:spMkLst>
        </pc:spChg>
        <pc:spChg chg="add mod">
          <ac:chgData name="Antonio Liscidini" userId="2a53dd3a-b8c3-4450-acfa-612a62e1f8ba" providerId="ADAL" clId="{A95A6E04-BE71-7D4C-BD1F-D0240B1624EB}" dt="2019-06-17T10:23:51.701" v="12134" actId="1076"/>
          <ac:spMkLst>
            <pc:docMk/>
            <pc:sldMk cId="2594801136" sldId="360"/>
            <ac:spMk id="5" creationId="{5EC50F78-5AEB-334B-A2DC-5271CFE9835C}"/>
          </ac:spMkLst>
        </pc:spChg>
        <pc:spChg chg="add mod">
          <ac:chgData name="Antonio Liscidini" userId="2a53dd3a-b8c3-4450-acfa-612a62e1f8ba" providerId="ADAL" clId="{A95A6E04-BE71-7D4C-BD1F-D0240B1624EB}" dt="2019-06-17T10:22:06.017" v="11976" actId="164"/>
          <ac:spMkLst>
            <pc:docMk/>
            <pc:sldMk cId="2594801136" sldId="360"/>
            <ac:spMk id="8" creationId="{5C2561A8-0BCC-2E4D-AB49-0DB3A97E0F4B}"/>
          </ac:spMkLst>
        </pc:spChg>
        <pc:spChg chg="add mod">
          <ac:chgData name="Antonio Liscidini" userId="2a53dd3a-b8c3-4450-acfa-612a62e1f8ba" providerId="ADAL" clId="{A95A6E04-BE71-7D4C-BD1F-D0240B1624EB}" dt="2019-06-17T10:22:06.017" v="11976" actId="164"/>
          <ac:spMkLst>
            <pc:docMk/>
            <pc:sldMk cId="2594801136" sldId="360"/>
            <ac:spMk id="9" creationId="{05A03EF9-EE86-204A-B662-17B01AF3A8A2}"/>
          </ac:spMkLst>
        </pc:spChg>
        <pc:spChg chg="add mod">
          <ac:chgData name="Antonio Liscidini" userId="2a53dd3a-b8c3-4450-acfa-612a62e1f8ba" providerId="ADAL" clId="{A95A6E04-BE71-7D4C-BD1F-D0240B1624EB}" dt="2019-06-17T10:22:06.017" v="11976" actId="164"/>
          <ac:spMkLst>
            <pc:docMk/>
            <pc:sldMk cId="2594801136" sldId="360"/>
            <ac:spMk id="10" creationId="{E68D0B0E-3922-1B40-AA1E-E684C928413B}"/>
          </ac:spMkLst>
        </pc:spChg>
        <pc:spChg chg="add mod">
          <ac:chgData name="Antonio Liscidini" userId="2a53dd3a-b8c3-4450-acfa-612a62e1f8ba" providerId="ADAL" clId="{A95A6E04-BE71-7D4C-BD1F-D0240B1624EB}" dt="2019-06-17T10:22:06.017" v="11976" actId="164"/>
          <ac:spMkLst>
            <pc:docMk/>
            <pc:sldMk cId="2594801136" sldId="360"/>
            <ac:spMk id="14" creationId="{3F7AF790-4F65-184C-834F-46D4F3BB34A8}"/>
          </ac:spMkLst>
        </pc:spChg>
        <pc:grpChg chg="add del mod">
          <ac:chgData name="Antonio Liscidini" userId="2a53dd3a-b8c3-4450-acfa-612a62e1f8ba" providerId="ADAL" clId="{A95A6E04-BE71-7D4C-BD1F-D0240B1624EB}" dt="2019-06-17T10:23:52.175" v="12135" actId="478"/>
          <ac:grpSpMkLst>
            <pc:docMk/>
            <pc:sldMk cId="2594801136" sldId="360"/>
            <ac:grpSpMk id="17" creationId="{438C86F2-E6EC-BF4E-9DAB-9826578B1A07}"/>
          </ac:grpSpMkLst>
        </pc:grpChg>
        <pc:picChg chg="add del mod">
          <ac:chgData name="Antonio Liscidini" userId="2a53dd3a-b8c3-4450-acfa-612a62e1f8ba" providerId="ADAL" clId="{A95A6E04-BE71-7D4C-BD1F-D0240B1624EB}" dt="2019-06-16T15:57:56.211" v="7249" actId="478"/>
          <ac:picMkLst>
            <pc:docMk/>
            <pc:sldMk cId="2594801136" sldId="360"/>
            <ac:picMk id="6" creationId="{49F79605-87B2-7647-924B-8338982D0B4A}"/>
          </ac:picMkLst>
        </pc:picChg>
        <pc:picChg chg="add del mod">
          <ac:chgData name="Antonio Liscidini" userId="2a53dd3a-b8c3-4450-acfa-612a62e1f8ba" providerId="ADAL" clId="{A95A6E04-BE71-7D4C-BD1F-D0240B1624EB}" dt="2019-06-16T16:01:28.913" v="7354" actId="478"/>
          <ac:picMkLst>
            <pc:docMk/>
            <pc:sldMk cId="2594801136" sldId="360"/>
            <ac:picMk id="7" creationId="{26826E83-B307-6D4A-B5F0-56E86F9050FE}"/>
          </ac:picMkLst>
        </pc:picChg>
        <pc:picChg chg="add mod">
          <ac:chgData name="Antonio Liscidini" userId="2a53dd3a-b8c3-4450-acfa-612a62e1f8ba" providerId="ADAL" clId="{A95A6E04-BE71-7D4C-BD1F-D0240B1624EB}" dt="2019-06-17T10:22:06.017" v="11976" actId="164"/>
          <ac:picMkLst>
            <pc:docMk/>
            <pc:sldMk cId="2594801136" sldId="360"/>
            <ac:picMk id="15" creationId="{192DDFB5-5602-8848-B056-38353089C078}"/>
          </ac:picMkLst>
        </pc:picChg>
        <pc:cxnChg chg="add mod">
          <ac:chgData name="Antonio Liscidini" userId="2a53dd3a-b8c3-4450-acfa-612a62e1f8ba" providerId="ADAL" clId="{A95A6E04-BE71-7D4C-BD1F-D0240B1624EB}" dt="2019-06-17T10:22:06.017" v="11976" actId="164"/>
          <ac:cxnSpMkLst>
            <pc:docMk/>
            <pc:sldMk cId="2594801136" sldId="360"/>
            <ac:cxnSpMk id="11" creationId="{ACE747B6-4428-124A-B722-BBA598BD99F2}"/>
          </ac:cxnSpMkLst>
        </pc:cxnChg>
      </pc:sldChg>
      <pc:sldChg chg="addSp delSp modSp add ord">
        <pc:chgData name="Antonio Liscidini" userId="2a53dd3a-b8c3-4450-acfa-612a62e1f8ba" providerId="ADAL" clId="{A95A6E04-BE71-7D4C-BD1F-D0240B1624EB}" dt="2019-06-17T10:38:41.888" v="13003"/>
        <pc:sldMkLst>
          <pc:docMk/>
          <pc:sldMk cId="552725131" sldId="361"/>
        </pc:sldMkLst>
        <pc:spChg chg="mod">
          <ac:chgData name="Antonio Liscidini" userId="2a53dd3a-b8c3-4450-acfa-612a62e1f8ba" providerId="ADAL" clId="{A95A6E04-BE71-7D4C-BD1F-D0240B1624EB}" dt="2019-06-16T18:03:12.579" v="8397" actId="20577"/>
          <ac:spMkLst>
            <pc:docMk/>
            <pc:sldMk cId="552725131" sldId="361"/>
            <ac:spMk id="2" creationId="{2128AB97-27C7-1E41-B5B2-937D43744EBE}"/>
          </ac:spMkLst>
        </pc:spChg>
        <pc:spChg chg="del">
          <ac:chgData name="Antonio Liscidini" userId="2a53dd3a-b8c3-4450-acfa-612a62e1f8ba" providerId="ADAL" clId="{A95A6E04-BE71-7D4C-BD1F-D0240B1624EB}" dt="2019-06-16T16:18:36.751" v="7596" actId="478"/>
          <ac:spMkLst>
            <pc:docMk/>
            <pc:sldMk cId="552725131" sldId="361"/>
            <ac:spMk id="14" creationId="{490EFF9D-59B3-504D-8135-970B89CCDC06}"/>
          </ac:spMkLst>
        </pc:spChg>
        <pc:spChg chg="add mod">
          <ac:chgData name="Antonio Liscidini" userId="2a53dd3a-b8c3-4450-acfa-612a62e1f8ba" providerId="ADAL" clId="{A95A6E04-BE71-7D4C-BD1F-D0240B1624EB}" dt="2019-06-17T10:38:32.640" v="13002" actId="113"/>
          <ac:spMkLst>
            <pc:docMk/>
            <pc:sldMk cId="552725131" sldId="361"/>
            <ac:spMk id="16" creationId="{F0A765B2-CBE5-064D-8FB5-76227F83CC1E}"/>
          </ac:spMkLst>
        </pc:spChg>
        <pc:picChg chg="add del mod">
          <ac:chgData name="Antonio Liscidini" userId="2a53dd3a-b8c3-4450-acfa-612a62e1f8ba" providerId="ADAL" clId="{A95A6E04-BE71-7D4C-BD1F-D0240B1624EB}" dt="2019-06-16T18:01:57.669" v="8376" actId="478"/>
          <ac:picMkLst>
            <pc:docMk/>
            <pc:sldMk cId="552725131" sldId="361"/>
            <ac:picMk id="3" creationId="{C14D0B82-4BFA-B044-823C-EB64342EE946}"/>
          </ac:picMkLst>
        </pc:picChg>
        <pc:picChg chg="add mod">
          <ac:chgData name="Antonio Liscidini" userId="2a53dd3a-b8c3-4450-acfa-612a62e1f8ba" providerId="ADAL" clId="{A95A6E04-BE71-7D4C-BD1F-D0240B1624EB}" dt="2019-06-16T23:48:14.996" v="11658" actId="1076"/>
          <ac:picMkLst>
            <pc:docMk/>
            <pc:sldMk cId="552725131" sldId="361"/>
            <ac:picMk id="4" creationId="{EFE6AD9B-4773-A043-A02A-2ACE8214AC8F}"/>
          </ac:picMkLst>
        </pc:picChg>
        <pc:picChg chg="del">
          <ac:chgData name="Antonio Liscidini" userId="2a53dd3a-b8c3-4450-acfa-612a62e1f8ba" providerId="ADAL" clId="{A95A6E04-BE71-7D4C-BD1F-D0240B1624EB}" dt="2019-06-16T16:18:36.751" v="7596" actId="478"/>
          <ac:picMkLst>
            <pc:docMk/>
            <pc:sldMk cId="552725131" sldId="361"/>
            <ac:picMk id="10" creationId="{889871EB-35A8-7E4D-8D95-E4AF166B4231}"/>
          </ac:picMkLst>
        </pc:picChg>
        <pc:picChg chg="del">
          <ac:chgData name="Antonio Liscidini" userId="2a53dd3a-b8c3-4450-acfa-612a62e1f8ba" providerId="ADAL" clId="{A95A6E04-BE71-7D4C-BD1F-D0240B1624EB}" dt="2019-06-16T16:18:31.781" v="7595" actId="478"/>
          <ac:picMkLst>
            <pc:docMk/>
            <pc:sldMk cId="552725131" sldId="361"/>
            <ac:picMk id="11" creationId="{36838F88-79F4-FE48-8EB7-EA15D32D54FD}"/>
          </ac:picMkLst>
        </pc:picChg>
        <pc:picChg chg="add del mod">
          <ac:chgData name="Antonio Liscidini" userId="2a53dd3a-b8c3-4450-acfa-612a62e1f8ba" providerId="ADAL" clId="{A95A6E04-BE71-7D4C-BD1F-D0240B1624EB}" dt="2019-06-16T23:04:04.445" v="9637" actId="478"/>
          <ac:picMkLst>
            <pc:docMk/>
            <pc:sldMk cId="552725131" sldId="361"/>
            <ac:picMk id="12" creationId="{8B3500EB-ABE7-2140-94A4-6CBA836339F4}"/>
          </ac:picMkLst>
        </pc:picChg>
        <pc:picChg chg="del">
          <ac:chgData name="Antonio Liscidini" userId="2a53dd3a-b8c3-4450-acfa-612a62e1f8ba" providerId="ADAL" clId="{A95A6E04-BE71-7D4C-BD1F-D0240B1624EB}" dt="2019-06-16T16:18:36.751" v="7596" actId="478"/>
          <ac:picMkLst>
            <pc:docMk/>
            <pc:sldMk cId="552725131" sldId="361"/>
            <ac:picMk id="13" creationId="{2E4E806D-8F8C-3C42-BF21-60219E3ABF94}"/>
          </ac:picMkLst>
        </pc:picChg>
        <pc:picChg chg="del">
          <ac:chgData name="Antonio Liscidini" userId="2a53dd3a-b8c3-4450-acfa-612a62e1f8ba" providerId="ADAL" clId="{A95A6E04-BE71-7D4C-BD1F-D0240B1624EB}" dt="2019-06-16T16:18:36.751" v="7596" actId="478"/>
          <ac:picMkLst>
            <pc:docMk/>
            <pc:sldMk cId="552725131" sldId="361"/>
            <ac:picMk id="15" creationId="{15AE1E95-8501-F849-BCD5-09C455E67C8E}"/>
          </ac:picMkLst>
        </pc:picChg>
        <pc:picChg chg="del">
          <ac:chgData name="Antonio Liscidini" userId="2a53dd3a-b8c3-4450-acfa-612a62e1f8ba" providerId="ADAL" clId="{A95A6E04-BE71-7D4C-BD1F-D0240B1624EB}" dt="2019-06-16T16:18:36.751" v="7596" actId="478"/>
          <ac:picMkLst>
            <pc:docMk/>
            <pc:sldMk cId="552725131" sldId="361"/>
            <ac:picMk id="17" creationId="{C4DFCACC-B188-F14F-915E-E0173A05370D}"/>
          </ac:picMkLst>
        </pc:picChg>
        <pc:picChg chg="del">
          <ac:chgData name="Antonio Liscidini" userId="2a53dd3a-b8c3-4450-acfa-612a62e1f8ba" providerId="ADAL" clId="{A95A6E04-BE71-7D4C-BD1F-D0240B1624EB}" dt="2019-06-16T16:18:36.751" v="7596" actId="478"/>
          <ac:picMkLst>
            <pc:docMk/>
            <pc:sldMk cId="552725131" sldId="361"/>
            <ac:picMk id="18" creationId="{71FCBA0E-EA01-B14F-AF05-CF4F096B2791}"/>
          </ac:picMkLst>
        </pc:picChg>
        <pc:picChg chg="add del mod">
          <ac:chgData name="Antonio Liscidini" userId="2a53dd3a-b8c3-4450-acfa-612a62e1f8ba" providerId="ADAL" clId="{A95A6E04-BE71-7D4C-BD1F-D0240B1624EB}" dt="2019-06-16T23:04:27.775" v="9640" actId="478"/>
          <ac:picMkLst>
            <pc:docMk/>
            <pc:sldMk cId="552725131" sldId="361"/>
            <ac:picMk id="19" creationId="{2B837795-BED6-9A45-A87C-62CA8B7034E4}"/>
          </ac:picMkLst>
        </pc:picChg>
      </pc:sldChg>
      <pc:sldChg chg="add del">
        <pc:chgData name="Antonio Liscidini" userId="2a53dd3a-b8c3-4450-acfa-612a62e1f8ba" providerId="ADAL" clId="{A95A6E04-BE71-7D4C-BD1F-D0240B1624EB}" dt="2019-06-16T23:22:32.621" v="9944" actId="2696"/>
        <pc:sldMkLst>
          <pc:docMk/>
          <pc:sldMk cId="3099903158" sldId="362"/>
        </pc:sldMkLst>
      </pc:sldChg>
      <pc:sldChg chg="addSp delSp modSp add mod">
        <pc:chgData name="Antonio Liscidini" userId="2a53dd3a-b8c3-4450-acfa-612a62e1f8ba" providerId="ADAL" clId="{A95A6E04-BE71-7D4C-BD1F-D0240B1624EB}" dt="2019-06-18T08:10:39.993" v="14407" actId="20577"/>
        <pc:sldMkLst>
          <pc:docMk/>
          <pc:sldMk cId="4164770200" sldId="363"/>
        </pc:sldMkLst>
        <pc:spChg chg="mod">
          <ac:chgData name="Antonio Liscidini" userId="2a53dd3a-b8c3-4450-acfa-612a62e1f8ba" providerId="ADAL" clId="{A95A6E04-BE71-7D4C-BD1F-D0240B1624EB}" dt="2019-06-16T17:04:35.457" v="8077" actId="20577"/>
          <ac:spMkLst>
            <pc:docMk/>
            <pc:sldMk cId="4164770200" sldId="363"/>
            <ac:spMk id="2" creationId="{97B6516E-5A65-704B-B3B9-6323DCB72AB4}"/>
          </ac:spMkLst>
        </pc:spChg>
        <pc:spChg chg="add">
          <ac:chgData name="Antonio Liscidini" userId="2a53dd3a-b8c3-4450-acfa-612a62e1f8ba" providerId="ADAL" clId="{A95A6E04-BE71-7D4C-BD1F-D0240B1624EB}" dt="2019-06-16T17:05:22.106" v="8078"/>
          <ac:spMkLst>
            <pc:docMk/>
            <pc:sldMk cId="4164770200" sldId="363"/>
            <ac:spMk id="5" creationId="{DF02990B-CCF9-C14C-B30A-9D0647F092F0}"/>
          </ac:spMkLst>
        </pc:spChg>
        <pc:spChg chg="add">
          <ac:chgData name="Antonio Liscidini" userId="2a53dd3a-b8c3-4450-acfa-612a62e1f8ba" providerId="ADAL" clId="{A95A6E04-BE71-7D4C-BD1F-D0240B1624EB}" dt="2019-06-16T17:05:22.106" v="8078"/>
          <ac:spMkLst>
            <pc:docMk/>
            <pc:sldMk cId="4164770200" sldId="363"/>
            <ac:spMk id="6" creationId="{2E2F5B1F-FDD6-A54E-94B8-4671C4203067}"/>
          </ac:spMkLst>
        </pc:spChg>
        <pc:spChg chg="add">
          <ac:chgData name="Antonio Liscidini" userId="2a53dd3a-b8c3-4450-acfa-612a62e1f8ba" providerId="ADAL" clId="{A95A6E04-BE71-7D4C-BD1F-D0240B1624EB}" dt="2019-06-16T17:05:22.106" v="8078"/>
          <ac:spMkLst>
            <pc:docMk/>
            <pc:sldMk cId="4164770200" sldId="363"/>
            <ac:spMk id="7" creationId="{FD1FEB21-D881-8D49-BDBD-60D0283FA6EB}"/>
          </ac:spMkLst>
        </pc:spChg>
        <pc:spChg chg="add">
          <ac:chgData name="Antonio Liscidini" userId="2a53dd3a-b8c3-4450-acfa-612a62e1f8ba" providerId="ADAL" clId="{A95A6E04-BE71-7D4C-BD1F-D0240B1624EB}" dt="2019-06-16T17:05:22.106" v="8078"/>
          <ac:spMkLst>
            <pc:docMk/>
            <pc:sldMk cId="4164770200" sldId="363"/>
            <ac:spMk id="9" creationId="{31DC3746-B4D6-7743-B193-CDBEDF6937C6}"/>
          </ac:spMkLst>
        </pc:spChg>
        <pc:spChg chg="add mod">
          <ac:chgData name="Antonio Liscidini" userId="2a53dd3a-b8c3-4450-acfa-612a62e1f8ba" providerId="ADAL" clId="{A95A6E04-BE71-7D4C-BD1F-D0240B1624EB}" dt="2019-06-18T08:10:39.993" v="14407" actId="20577"/>
          <ac:spMkLst>
            <pc:docMk/>
            <pc:sldMk cId="4164770200" sldId="363"/>
            <ac:spMk id="11" creationId="{B54F9B9B-3E79-C549-AB08-668025302C88}"/>
          </ac:spMkLst>
        </pc:spChg>
        <pc:spChg chg="add mod">
          <ac:chgData name="Antonio Liscidini" userId="2a53dd3a-b8c3-4450-acfa-612a62e1f8ba" providerId="ADAL" clId="{A95A6E04-BE71-7D4C-BD1F-D0240B1624EB}" dt="2019-06-16T23:40:58.571" v="11586" actId="20577"/>
          <ac:spMkLst>
            <pc:docMk/>
            <pc:sldMk cId="4164770200" sldId="363"/>
            <ac:spMk id="13" creationId="{3A014286-5893-FD40-9B4D-53997DFC172D}"/>
          </ac:spMkLst>
        </pc:spChg>
        <pc:graphicFrameChg chg="add del">
          <ac:chgData name="Antonio Liscidini" userId="2a53dd3a-b8c3-4450-acfa-612a62e1f8ba" providerId="ADAL" clId="{A95A6E04-BE71-7D4C-BD1F-D0240B1624EB}" dt="2019-06-16T16:57:40.953" v="8011" actId="478"/>
          <ac:graphicFrameMkLst>
            <pc:docMk/>
            <pc:sldMk cId="4164770200" sldId="363"/>
            <ac:graphicFrameMk id="3" creationId="{070674B3-6095-384E-97F5-5B6C4242B1E1}"/>
          </ac:graphicFrameMkLst>
        </pc:graphicFrameChg>
        <pc:picChg chg="add mod">
          <ac:chgData name="Antonio Liscidini" userId="2a53dd3a-b8c3-4450-acfa-612a62e1f8ba" providerId="ADAL" clId="{A95A6E04-BE71-7D4C-BD1F-D0240B1624EB}" dt="2019-06-16T17:06:01.165" v="8131" actId="1036"/>
          <ac:picMkLst>
            <pc:docMk/>
            <pc:sldMk cId="4164770200" sldId="363"/>
            <ac:picMk id="4" creationId="{F3F9566F-B8F7-4D42-9BF8-1C793B37DCBE}"/>
          </ac:picMkLst>
        </pc:picChg>
        <pc:cxnChg chg="add mod">
          <ac:chgData name="Antonio Liscidini" userId="2a53dd3a-b8c3-4450-acfa-612a62e1f8ba" providerId="ADAL" clId="{A95A6E04-BE71-7D4C-BD1F-D0240B1624EB}" dt="2019-06-16T17:08:00.533" v="8168" actId="1076"/>
          <ac:cxnSpMkLst>
            <pc:docMk/>
            <pc:sldMk cId="4164770200" sldId="363"/>
            <ac:cxnSpMk id="8" creationId="{98EE1393-1CAA-8746-9779-BE6D6E1B230C}"/>
          </ac:cxnSpMkLst>
        </pc:cxnChg>
      </pc:sldChg>
      <pc:sldChg chg="addSp modSp add">
        <pc:chgData name="Antonio Liscidini" userId="2a53dd3a-b8c3-4450-acfa-612a62e1f8ba" providerId="ADAL" clId="{A95A6E04-BE71-7D4C-BD1F-D0240B1624EB}" dt="2019-06-18T10:25:47.841" v="17220" actId="20577"/>
        <pc:sldMkLst>
          <pc:docMk/>
          <pc:sldMk cId="2778243945" sldId="364"/>
        </pc:sldMkLst>
        <pc:spChg chg="mod">
          <ac:chgData name="Antonio Liscidini" userId="2a53dd3a-b8c3-4450-acfa-612a62e1f8ba" providerId="ADAL" clId="{A95A6E04-BE71-7D4C-BD1F-D0240B1624EB}" dt="2019-06-18T08:17:15.307" v="15204" actId="20577"/>
          <ac:spMkLst>
            <pc:docMk/>
            <pc:sldMk cId="2778243945" sldId="364"/>
            <ac:spMk id="2" creationId="{F9D3875F-CB03-0042-A3CE-6F24441B770A}"/>
          </ac:spMkLst>
        </pc:spChg>
        <pc:spChg chg="add mod">
          <ac:chgData name="Antonio Liscidini" userId="2a53dd3a-b8c3-4450-acfa-612a62e1f8ba" providerId="ADAL" clId="{A95A6E04-BE71-7D4C-BD1F-D0240B1624EB}" dt="2019-06-18T10:25:47.841" v="17220" actId="20577"/>
          <ac:spMkLst>
            <pc:docMk/>
            <pc:sldMk cId="2778243945" sldId="364"/>
            <ac:spMk id="3" creationId="{940EBD03-47D7-0646-8E7F-4BBE24AC4658}"/>
          </ac:spMkLst>
        </pc:spChg>
      </pc:sldChg>
      <pc:sldChg chg="addSp delSp modSp add delAnim modAnim">
        <pc:chgData name="Antonio Liscidini" userId="2a53dd3a-b8c3-4450-acfa-612a62e1f8ba" providerId="ADAL" clId="{A95A6E04-BE71-7D4C-BD1F-D0240B1624EB}" dt="2019-06-18T10:05:01.921" v="17212" actId="20577"/>
        <pc:sldMkLst>
          <pc:docMk/>
          <pc:sldMk cId="1452736192" sldId="365"/>
        </pc:sldMkLst>
        <pc:spChg chg="mod">
          <ac:chgData name="Antonio Liscidini" userId="2a53dd3a-b8c3-4450-acfa-612a62e1f8ba" providerId="ADAL" clId="{A95A6E04-BE71-7D4C-BD1F-D0240B1624EB}" dt="2019-06-17T10:04:08.685" v="11703" actId="20577"/>
          <ac:spMkLst>
            <pc:docMk/>
            <pc:sldMk cId="1452736192" sldId="365"/>
            <ac:spMk id="2" creationId="{12707D87-7984-E946-AA87-5A3A3092D2FC}"/>
          </ac:spMkLst>
        </pc:spChg>
        <pc:spChg chg="mod topLvl">
          <ac:chgData name="Antonio Liscidini" userId="2a53dd3a-b8c3-4450-acfa-612a62e1f8ba" providerId="ADAL" clId="{A95A6E04-BE71-7D4C-BD1F-D0240B1624EB}" dt="2019-06-18T07:53:55.458" v="14132" actId="1076"/>
          <ac:spMkLst>
            <pc:docMk/>
            <pc:sldMk cId="1452736192" sldId="365"/>
            <ac:spMk id="9" creationId="{5BE28C93-ED1E-A04C-8635-817DED67A29A}"/>
          </ac:spMkLst>
        </pc:spChg>
        <pc:spChg chg="mod topLvl">
          <ac:chgData name="Antonio Liscidini" userId="2a53dd3a-b8c3-4450-acfa-612a62e1f8ba" providerId="ADAL" clId="{A95A6E04-BE71-7D4C-BD1F-D0240B1624EB}" dt="2019-06-18T07:53:51.867" v="14131" actId="1076"/>
          <ac:spMkLst>
            <pc:docMk/>
            <pc:sldMk cId="1452736192" sldId="365"/>
            <ac:spMk id="10" creationId="{F936C6B5-1CB9-B040-B7B8-E3C55A96AE95}"/>
          </ac:spMkLst>
        </pc:spChg>
        <pc:spChg chg="mod topLvl">
          <ac:chgData name="Antonio Liscidini" userId="2a53dd3a-b8c3-4450-acfa-612a62e1f8ba" providerId="ADAL" clId="{A95A6E04-BE71-7D4C-BD1F-D0240B1624EB}" dt="2019-06-18T07:53:48.725" v="14130" actId="1076"/>
          <ac:spMkLst>
            <pc:docMk/>
            <pc:sldMk cId="1452736192" sldId="365"/>
            <ac:spMk id="11" creationId="{25B277F1-2AE3-0043-82DF-8A688020A6BE}"/>
          </ac:spMkLst>
        </pc:spChg>
        <pc:spChg chg="add del mod">
          <ac:chgData name="Antonio Liscidini" userId="2a53dd3a-b8c3-4450-acfa-612a62e1f8ba" providerId="ADAL" clId="{A95A6E04-BE71-7D4C-BD1F-D0240B1624EB}" dt="2019-06-18T07:57:30.851" v="14163" actId="478"/>
          <ac:spMkLst>
            <pc:docMk/>
            <pc:sldMk cId="1452736192" sldId="365"/>
            <ac:spMk id="12" creationId="{FBA1F3B8-71AA-4B43-8650-88168B8B330D}"/>
          </ac:spMkLst>
        </pc:spChg>
        <pc:spChg chg="mod topLvl">
          <ac:chgData name="Antonio Liscidini" userId="2a53dd3a-b8c3-4450-acfa-612a62e1f8ba" providerId="ADAL" clId="{A95A6E04-BE71-7D4C-BD1F-D0240B1624EB}" dt="2019-06-17T10:05:30.102" v="11729" actId="1038"/>
          <ac:spMkLst>
            <pc:docMk/>
            <pc:sldMk cId="1452736192" sldId="365"/>
            <ac:spMk id="13" creationId="{C1B4DF56-726E-B04D-AC5A-83579FDBB40A}"/>
          </ac:spMkLst>
        </pc:spChg>
        <pc:spChg chg="mod topLvl">
          <ac:chgData name="Antonio Liscidini" userId="2a53dd3a-b8c3-4450-acfa-612a62e1f8ba" providerId="ADAL" clId="{A95A6E04-BE71-7D4C-BD1F-D0240B1624EB}" dt="2019-06-17T10:05:20.619" v="11725" actId="404"/>
          <ac:spMkLst>
            <pc:docMk/>
            <pc:sldMk cId="1452736192" sldId="365"/>
            <ac:spMk id="14" creationId="{D477FB6F-8235-7445-AB7E-640D5EDDBF0A}"/>
          </ac:spMkLst>
        </pc:spChg>
        <pc:spChg chg="add mod">
          <ac:chgData name="Antonio Liscidini" userId="2a53dd3a-b8c3-4450-acfa-612a62e1f8ba" providerId="ADAL" clId="{A95A6E04-BE71-7D4C-BD1F-D0240B1624EB}" dt="2019-06-18T10:05:01.921" v="17212" actId="20577"/>
          <ac:spMkLst>
            <pc:docMk/>
            <pc:sldMk cId="1452736192" sldId="365"/>
            <ac:spMk id="15" creationId="{CED51E71-BFAB-9D47-BE28-B94059EE96BE}"/>
          </ac:spMkLst>
        </pc:spChg>
        <pc:spChg chg="del mod topLvl">
          <ac:chgData name="Antonio Liscidini" userId="2a53dd3a-b8c3-4450-acfa-612a62e1f8ba" providerId="ADAL" clId="{A95A6E04-BE71-7D4C-BD1F-D0240B1624EB}" dt="2019-06-17T10:04:35.971" v="11707" actId="478"/>
          <ac:spMkLst>
            <pc:docMk/>
            <pc:sldMk cId="1452736192" sldId="365"/>
            <ac:spMk id="17" creationId="{E7EA2C2C-EE33-D54E-B263-BAAAA4425E09}"/>
          </ac:spMkLst>
        </pc:spChg>
        <pc:spChg chg="del mod">
          <ac:chgData name="Antonio Liscidini" userId="2a53dd3a-b8c3-4450-acfa-612a62e1f8ba" providerId="ADAL" clId="{A95A6E04-BE71-7D4C-BD1F-D0240B1624EB}" dt="2019-06-17T12:22:55.592" v="14124"/>
          <ac:spMkLst>
            <pc:docMk/>
            <pc:sldMk cId="1452736192" sldId="365"/>
            <ac:spMk id="33" creationId="{5866B870-8549-B64A-A041-164039963CB6}"/>
          </ac:spMkLst>
        </pc:spChg>
        <pc:grpChg chg="del">
          <ac:chgData name="Antonio Liscidini" userId="2a53dd3a-b8c3-4450-acfa-612a62e1f8ba" providerId="ADAL" clId="{A95A6E04-BE71-7D4C-BD1F-D0240B1624EB}" dt="2019-06-17T10:04:28.698" v="11705" actId="165"/>
          <ac:grpSpMkLst>
            <pc:docMk/>
            <pc:sldMk cId="1452736192" sldId="365"/>
            <ac:grpSpMk id="34" creationId="{2EE5D989-23F0-114A-BFAE-840589040D70}"/>
          </ac:grpSpMkLst>
        </pc:grpChg>
        <pc:grpChg chg="del">
          <ac:chgData name="Antonio Liscidini" userId="2a53dd3a-b8c3-4450-acfa-612a62e1f8ba" providerId="ADAL" clId="{A95A6E04-BE71-7D4C-BD1F-D0240B1624EB}" dt="2019-06-17T10:04:19.214" v="11704" actId="478"/>
          <ac:grpSpMkLst>
            <pc:docMk/>
            <pc:sldMk cId="1452736192" sldId="365"/>
            <ac:grpSpMk id="38" creationId="{335D9941-8360-C240-8E16-B741BE95A5DB}"/>
          </ac:grpSpMkLst>
        </pc:grpChg>
        <pc:picChg chg="mod topLvl">
          <ac:chgData name="Antonio Liscidini" userId="2a53dd3a-b8c3-4450-acfa-612a62e1f8ba" providerId="ADAL" clId="{A95A6E04-BE71-7D4C-BD1F-D0240B1624EB}" dt="2019-06-17T10:04:48.916" v="11716" actId="1076"/>
          <ac:picMkLst>
            <pc:docMk/>
            <pc:sldMk cId="1452736192" sldId="365"/>
            <ac:picMk id="21" creationId="{1D01A80A-9B1C-2241-B30A-A478FB4B13B1}"/>
          </ac:picMkLst>
        </pc:picChg>
      </pc:sldChg>
      <pc:sldChg chg="delSp modSp add delAnim modAnim">
        <pc:chgData name="Antonio Liscidini" userId="2a53dd3a-b8c3-4450-acfa-612a62e1f8ba" providerId="ADAL" clId="{A95A6E04-BE71-7D4C-BD1F-D0240B1624EB}" dt="2019-06-17T12:29:39.551" v="14126" actId="20577"/>
        <pc:sldMkLst>
          <pc:docMk/>
          <pc:sldMk cId="1623643216" sldId="366"/>
        </pc:sldMkLst>
        <pc:spChg chg="mod">
          <ac:chgData name="Antonio Liscidini" userId="2a53dd3a-b8c3-4450-acfa-612a62e1f8ba" providerId="ADAL" clId="{A95A6E04-BE71-7D4C-BD1F-D0240B1624EB}" dt="2019-06-17T10:06:37.784" v="11757" actId="20577"/>
          <ac:spMkLst>
            <pc:docMk/>
            <pc:sldMk cId="1623643216" sldId="366"/>
            <ac:spMk id="2" creationId="{12707D87-7984-E946-AA87-5A3A3092D2FC}"/>
          </ac:spMkLst>
        </pc:spChg>
        <pc:spChg chg="del mod topLvl">
          <ac:chgData name="Antonio Liscidini" userId="2a53dd3a-b8c3-4450-acfa-612a62e1f8ba" providerId="ADAL" clId="{A95A6E04-BE71-7D4C-BD1F-D0240B1624EB}" dt="2019-06-17T10:06:40.219" v="11758" actId="478"/>
          <ac:spMkLst>
            <pc:docMk/>
            <pc:sldMk cId="1623643216" sldId="366"/>
            <ac:spMk id="19" creationId="{99D28BE0-6380-D14F-8E11-E4D49B297148}"/>
          </ac:spMkLst>
        </pc:spChg>
        <pc:spChg chg="mod topLvl">
          <ac:chgData name="Antonio Liscidini" userId="2a53dd3a-b8c3-4450-acfa-612a62e1f8ba" providerId="ADAL" clId="{A95A6E04-BE71-7D4C-BD1F-D0240B1624EB}" dt="2019-06-17T10:07:12.690" v="11767" actId="1076"/>
          <ac:spMkLst>
            <pc:docMk/>
            <pc:sldMk cId="1623643216" sldId="366"/>
            <ac:spMk id="24" creationId="{461280ED-06C4-154B-8EDA-1F1F2669DC20}"/>
          </ac:spMkLst>
        </pc:spChg>
        <pc:spChg chg="mod topLvl">
          <ac:chgData name="Antonio Liscidini" userId="2a53dd3a-b8c3-4450-acfa-612a62e1f8ba" providerId="ADAL" clId="{A95A6E04-BE71-7D4C-BD1F-D0240B1624EB}" dt="2019-06-17T10:08:01.722" v="11780" actId="20577"/>
          <ac:spMkLst>
            <pc:docMk/>
            <pc:sldMk cId="1623643216" sldId="366"/>
            <ac:spMk id="26" creationId="{7D0B5304-64A9-DF44-B544-812A29B9B6D6}"/>
          </ac:spMkLst>
        </pc:spChg>
        <pc:spChg chg="mod topLvl">
          <ac:chgData name="Antonio Liscidini" userId="2a53dd3a-b8c3-4450-acfa-612a62e1f8ba" providerId="ADAL" clId="{A95A6E04-BE71-7D4C-BD1F-D0240B1624EB}" dt="2019-06-17T12:29:39.551" v="14126" actId="20577"/>
          <ac:spMkLst>
            <pc:docMk/>
            <pc:sldMk cId="1623643216" sldId="366"/>
            <ac:spMk id="31" creationId="{2BF47843-3A57-5548-BCEB-EC87ECB91053}"/>
          </ac:spMkLst>
        </pc:spChg>
        <pc:spChg chg="mod">
          <ac:chgData name="Antonio Liscidini" userId="2a53dd3a-b8c3-4450-acfa-612a62e1f8ba" providerId="ADAL" clId="{A95A6E04-BE71-7D4C-BD1F-D0240B1624EB}" dt="2019-06-17T10:07:30.757" v="11771" actId="14100"/>
          <ac:spMkLst>
            <pc:docMk/>
            <pc:sldMk cId="1623643216" sldId="366"/>
            <ac:spMk id="33" creationId="{5866B870-8549-B64A-A041-164039963CB6}"/>
          </ac:spMkLst>
        </pc:spChg>
        <pc:spChg chg="mod topLvl">
          <ac:chgData name="Antonio Liscidini" userId="2a53dd3a-b8c3-4450-acfa-612a62e1f8ba" providerId="ADAL" clId="{A95A6E04-BE71-7D4C-BD1F-D0240B1624EB}" dt="2019-06-17T10:06:44.371" v="11759" actId="1076"/>
          <ac:spMkLst>
            <pc:docMk/>
            <pc:sldMk cId="1623643216" sldId="366"/>
            <ac:spMk id="36" creationId="{9A477FA5-77AC-9D43-8D2C-27664F024957}"/>
          </ac:spMkLst>
        </pc:spChg>
        <pc:grpChg chg="del">
          <ac:chgData name="Antonio Liscidini" userId="2a53dd3a-b8c3-4450-acfa-612a62e1f8ba" providerId="ADAL" clId="{A95A6E04-BE71-7D4C-BD1F-D0240B1624EB}" dt="2019-06-17T10:06:23.226" v="11746" actId="478"/>
          <ac:grpSpMkLst>
            <pc:docMk/>
            <pc:sldMk cId="1623643216" sldId="366"/>
            <ac:grpSpMk id="34" creationId="{2EE5D989-23F0-114A-BFAE-840589040D70}"/>
          </ac:grpSpMkLst>
        </pc:grpChg>
        <pc:grpChg chg="del">
          <ac:chgData name="Antonio Liscidini" userId="2a53dd3a-b8c3-4450-acfa-612a62e1f8ba" providerId="ADAL" clId="{A95A6E04-BE71-7D4C-BD1F-D0240B1624EB}" dt="2019-06-17T10:06:29.010" v="11747" actId="165"/>
          <ac:grpSpMkLst>
            <pc:docMk/>
            <pc:sldMk cId="1623643216" sldId="366"/>
            <ac:grpSpMk id="38" creationId="{335D9941-8360-C240-8E16-B741BE95A5DB}"/>
          </ac:grpSpMkLst>
        </pc:grpChg>
        <pc:picChg chg="mod topLvl">
          <ac:chgData name="Antonio Liscidini" userId="2a53dd3a-b8c3-4450-acfa-612a62e1f8ba" providerId="ADAL" clId="{A95A6E04-BE71-7D4C-BD1F-D0240B1624EB}" dt="2019-06-17T10:06:35.176" v="11752" actId="14100"/>
          <ac:picMkLst>
            <pc:docMk/>
            <pc:sldMk cId="1623643216" sldId="366"/>
            <ac:picMk id="37" creationId="{5A655B80-1FEE-FB4B-8307-65E0A3664D6D}"/>
          </ac:picMkLst>
        </pc:picChg>
      </pc:sldChg>
      <pc:sldChg chg="addSp delSp modSp add">
        <pc:chgData name="Antonio Liscidini" userId="2a53dd3a-b8c3-4450-acfa-612a62e1f8ba" providerId="ADAL" clId="{A95A6E04-BE71-7D4C-BD1F-D0240B1624EB}" dt="2019-06-17T12:16:27.387" v="13836" actId="20577"/>
        <pc:sldMkLst>
          <pc:docMk/>
          <pc:sldMk cId="3725900353" sldId="367"/>
        </pc:sldMkLst>
        <pc:spChg chg="del mod">
          <ac:chgData name="Antonio Liscidini" userId="2a53dd3a-b8c3-4450-acfa-612a62e1f8ba" providerId="ADAL" clId="{A95A6E04-BE71-7D4C-BD1F-D0240B1624EB}" dt="2019-06-17T10:35:58.149" v="12911"/>
          <ac:spMkLst>
            <pc:docMk/>
            <pc:sldMk cId="3725900353" sldId="367"/>
            <ac:spMk id="4" creationId="{47BEC12F-596F-8D4A-A984-00F34905152B}"/>
          </ac:spMkLst>
        </pc:spChg>
        <pc:spChg chg="mod">
          <ac:chgData name="Antonio Liscidini" userId="2a53dd3a-b8c3-4450-acfa-612a62e1f8ba" providerId="ADAL" clId="{A95A6E04-BE71-7D4C-BD1F-D0240B1624EB}" dt="2019-06-17T12:15:16.753" v="13621" actId="14100"/>
          <ac:spMkLst>
            <pc:docMk/>
            <pc:sldMk cId="3725900353" sldId="367"/>
            <ac:spMk id="5" creationId="{5EC50F78-5AEB-334B-A2DC-5271CFE9835C}"/>
          </ac:spMkLst>
        </pc:spChg>
        <pc:spChg chg="add mod">
          <ac:chgData name="Antonio Liscidini" userId="2a53dd3a-b8c3-4450-acfa-612a62e1f8ba" providerId="ADAL" clId="{A95A6E04-BE71-7D4C-BD1F-D0240B1624EB}" dt="2019-06-17T12:16:27.387" v="13836" actId="20577"/>
          <ac:spMkLst>
            <pc:docMk/>
            <pc:sldMk cId="3725900353" sldId="367"/>
            <ac:spMk id="22" creationId="{C039D389-EAF1-834E-92CA-47AC09B9BAC7}"/>
          </ac:spMkLst>
        </pc:spChg>
        <pc:grpChg chg="add mod">
          <ac:chgData name="Antonio Liscidini" userId="2a53dd3a-b8c3-4450-acfa-612a62e1f8ba" providerId="ADAL" clId="{A95A6E04-BE71-7D4C-BD1F-D0240B1624EB}" dt="2019-06-17T12:15:22.591" v="13632" actId="1035"/>
          <ac:grpSpMkLst>
            <pc:docMk/>
            <pc:sldMk cId="3725900353" sldId="367"/>
            <ac:grpSpMk id="12" creationId="{777F90AA-6436-A946-B298-D2D3A8212385}"/>
          </ac:grpSpMkLst>
        </pc:grpChg>
        <pc:grpChg chg="del">
          <ac:chgData name="Antonio Liscidini" userId="2a53dd3a-b8c3-4450-acfa-612a62e1f8ba" providerId="ADAL" clId="{A95A6E04-BE71-7D4C-BD1F-D0240B1624EB}" dt="2019-06-17T10:24:03.214" v="12137" actId="478"/>
          <ac:grpSpMkLst>
            <pc:docMk/>
            <pc:sldMk cId="3725900353" sldId="367"/>
            <ac:grpSpMk id="17" creationId="{438C86F2-E6EC-BF4E-9DAB-9826578B1A07}"/>
          </ac:grpSpMkLst>
        </pc:grpChg>
      </pc:sldChg>
      <pc:sldChg chg="addSp delSp modSp add">
        <pc:chgData name="Antonio Liscidini" userId="2a53dd3a-b8c3-4450-acfa-612a62e1f8ba" providerId="ADAL" clId="{A95A6E04-BE71-7D4C-BD1F-D0240B1624EB}" dt="2019-06-17T11:09:44.522" v="13366" actId="123"/>
        <pc:sldMkLst>
          <pc:docMk/>
          <pc:sldMk cId="552136459" sldId="368"/>
        </pc:sldMkLst>
        <pc:spChg chg="mod">
          <ac:chgData name="Antonio Liscidini" userId="2a53dd3a-b8c3-4450-acfa-612a62e1f8ba" providerId="ADAL" clId="{A95A6E04-BE71-7D4C-BD1F-D0240B1624EB}" dt="2019-06-17T10:52:36.085" v="13199" actId="20577"/>
          <ac:spMkLst>
            <pc:docMk/>
            <pc:sldMk cId="552136459" sldId="368"/>
            <ac:spMk id="2" creationId="{B3C944FE-B889-0944-851E-DF55326E5121}"/>
          </ac:spMkLst>
        </pc:spChg>
        <pc:spChg chg="add mod">
          <ac:chgData name="Antonio Liscidini" userId="2a53dd3a-b8c3-4450-acfa-612a62e1f8ba" providerId="ADAL" clId="{A95A6E04-BE71-7D4C-BD1F-D0240B1624EB}" dt="2019-06-17T11:09:44.522" v="13366" actId="123"/>
          <ac:spMkLst>
            <pc:docMk/>
            <pc:sldMk cId="552136459" sldId="368"/>
            <ac:spMk id="6" creationId="{244DE301-638A-0143-B348-6F204EA5D826}"/>
          </ac:spMkLst>
        </pc:spChg>
        <pc:spChg chg="add mod">
          <ac:chgData name="Antonio Liscidini" userId="2a53dd3a-b8c3-4450-acfa-612a62e1f8ba" providerId="ADAL" clId="{A95A6E04-BE71-7D4C-BD1F-D0240B1624EB}" dt="2019-06-17T10:58:52.672" v="13340" actId="1038"/>
          <ac:spMkLst>
            <pc:docMk/>
            <pc:sldMk cId="552136459" sldId="368"/>
            <ac:spMk id="11" creationId="{87375029-3D96-724C-88C6-96DA9AEB7464}"/>
          </ac:spMkLst>
        </pc:spChg>
        <pc:picChg chg="add del mod">
          <ac:chgData name="Antonio Liscidini" userId="2a53dd3a-b8c3-4450-acfa-612a62e1f8ba" providerId="ADAL" clId="{A95A6E04-BE71-7D4C-BD1F-D0240B1624EB}" dt="2019-06-17T10:53:12.061" v="13201" actId="478"/>
          <ac:picMkLst>
            <pc:docMk/>
            <pc:sldMk cId="552136459" sldId="368"/>
            <ac:picMk id="3" creationId="{471FD131-B56A-374D-BB6F-4BB4985B623B}"/>
          </ac:picMkLst>
        </pc:picChg>
        <pc:picChg chg="add del mod">
          <ac:chgData name="Antonio Liscidini" userId="2a53dd3a-b8c3-4450-acfa-612a62e1f8ba" providerId="ADAL" clId="{A95A6E04-BE71-7D4C-BD1F-D0240B1624EB}" dt="2019-06-17T10:53:13.904" v="13202" actId="478"/>
          <ac:picMkLst>
            <pc:docMk/>
            <pc:sldMk cId="552136459" sldId="368"/>
            <ac:picMk id="4" creationId="{C2851E34-A7D8-7042-A2B7-F417C2C68F5E}"/>
          </ac:picMkLst>
        </pc:picChg>
        <pc:picChg chg="add del mod">
          <ac:chgData name="Antonio Liscidini" userId="2a53dd3a-b8c3-4450-acfa-612a62e1f8ba" providerId="ADAL" clId="{A95A6E04-BE71-7D4C-BD1F-D0240B1624EB}" dt="2019-06-17T10:51:54.795" v="13097" actId="478"/>
          <ac:picMkLst>
            <pc:docMk/>
            <pc:sldMk cId="552136459" sldId="368"/>
            <ac:picMk id="5" creationId="{B2790A76-2247-B94F-A59B-AFBF18384505}"/>
          </ac:picMkLst>
        </pc:picChg>
        <pc:picChg chg="add mod">
          <ac:chgData name="Antonio Liscidini" userId="2a53dd3a-b8c3-4450-acfa-612a62e1f8ba" providerId="ADAL" clId="{A95A6E04-BE71-7D4C-BD1F-D0240B1624EB}" dt="2019-06-17T11:09:38.602" v="13365" actId="1036"/>
          <ac:picMkLst>
            <pc:docMk/>
            <pc:sldMk cId="552136459" sldId="368"/>
            <ac:picMk id="7" creationId="{410325D6-772E-E54C-896A-FB8FF641C06A}"/>
          </ac:picMkLst>
        </pc:picChg>
        <pc:picChg chg="add mod">
          <ac:chgData name="Antonio Liscidini" userId="2a53dd3a-b8c3-4450-acfa-612a62e1f8ba" providerId="ADAL" clId="{A95A6E04-BE71-7D4C-BD1F-D0240B1624EB}" dt="2019-06-17T10:58:33.419" v="13316" actId="14100"/>
          <ac:picMkLst>
            <pc:docMk/>
            <pc:sldMk cId="552136459" sldId="368"/>
            <ac:picMk id="8" creationId="{F6B64C9E-C9C5-7844-8703-FA2A4A5AD6B0}"/>
          </ac:picMkLst>
        </pc:picChg>
        <pc:cxnChg chg="add mod">
          <ac:chgData name="Antonio Liscidini" userId="2a53dd3a-b8c3-4450-acfa-612a62e1f8ba" providerId="ADAL" clId="{A95A6E04-BE71-7D4C-BD1F-D0240B1624EB}" dt="2019-06-17T10:58:45.715" v="13330" actId="14100"/>
          <ac:cxnSpMkLst>
            <pc:docMk/>
            <pc:sldMk cId="552136459" sldId="368"/>
            <ac:cxnSpMk id="9" creationId="{7FCC112D-BF0D-1541-BD63-78FD79BC7577}"/>
          </ac:cxnSpMkLst>
        </pc:cxnChg>
        <pc:cxnChg chg="add mod">
          <ac:chgData name="Antonio Liscidini" userId="2a53dd3a-b8c3-4450-acfa-612a62e1f8ba" providerId="ADAL" clId="{A95A6E04-BE71-7D4C-BD1F-D0240B1624EB}" dt="2019-06-17T10:58:57.504" v="13352" actId="1038"/>
          <ac:cxnSpMkLst>
            <pc:docMk/>
            <pc:sldMk cId="552136459" sldId="368"/>
            <ac:cxnSpMk id="10" creationId="{8EEB7592-AB0D-214C-BBD5-546F8D163791}"/>
          </ac:cxnSpMkLst>
        </pc:cxnChg>
      </pc:sldChg>
      <pc:sldChg chg="addSp modSp add">
        <pc:chgData name="Antonio Liscidini" userId="2a53dd3a-b8c3-4450-acfa-612a62e1f8ba" providerId="ADAL" clId="{A95A6E04-BE71-7D4C-BD1F-D0240B1624EB}" dt="2019-06-17T11:23:54.718" v="13422" actId="1076"/>
        <pc:sldMkLst>
          <pc:docMk/>
          <pc:sldMk cId="810455409" sldId="369"/>
        </pc:sldMkLst>
        <pc:spChg chg="mod">
          <ac:chgData name="Antonio Liscidini" userId="2a53dd3a-b8c3-4450-acfa-612a62e1f8ba" providerId="ADAL" clId="{A95A6E04-BE71-7D4C-BD1F-D0240B1624EB}" dt="2019-06-17T11:23:50.083" v="13421" actId="20577"/>
          <ac:spMkLst>
            <pc:docMk/>
            <pc:sldMk cId="810455409" sldId="369"/>
            <ac:spMk id="2" creationId="{7BEF725A-75BB-BB41-8729-8C1E3E3753DB}"/>
          </ac:spMkLst>
        </pc:spChg>
        <pc:spChg chg="add mod">
          <ac:chgData name="Antonio Liscidini" userId="2a53dd3a-b8c3-4450-acfa-612a62e1f8ba" providerId="ADAL" clId="{A95A6E04-BE71-7D4C-BD1F-D0240B1624EB}" dt="2019-06-17T11:23:54.718" v="13422" actId="1076"/>
          <ac:spMkLst>
            <pc:docMk/>
            <pc:sldMk cId="810455409" sldId="369"/>
            <ac:spMk id="3" creationId="{1299BC6A-95D2-AD45-A96E-95A3EBC3DD9A}"/>
          </ac:spMkLst>
        </pc:spChg>
        <pc:grpChg chg="add mod">
          <ac:chgData name="Antonio Liscidini" userId="2a53dd3a-b8c3-4450-acfa-612a62e1f8ba" providerId="ADAL" clId="{A95A6E04-BE71-7D4C-BD1F-D0240B1624EB}" dt="2019-06-17T11:23:35.729" v="13378" actId="14100"/>
          <ac:grpSpMkLst>
            <pc:docMk/>
            <pc:sldMk cId="810455409" sldId="369"/>
            <ac:grpSpMk id="4" creationId="{0263F121-600D-9849-AA3A-EA99FA6F597D}"/>
          </ac:grpSpMkLst>
        </pc:grpChg>
      </pc:sldChg>
      <pc:sldChg chg="addSp delSp modSp add">
        <pc:chgData name="Antonio Liscidini" userId="2a53dd3a-b8c3-4450-acfa-612a62e1f8ba" providerId="ADAL" clId="{A95A6E04-BE71-7D4C-BD1F-D0240B1624EB}" dt="2019-06-18T08:10:22.942" v="14402" actId="1076"/>
        <pc:sldMkLst>
          <pc:docMk/>
          <pc:sldMk cId="1322252395" sldId="370"/>
        </pc:sldMkLst>
        <pc:spChg chg="mod">
          <ac:chgData name="Antonio Liscidini" userId="2a53dd3a-b8c3-4450-acfa-612a62e1f8ba" providerId="ADAL" clId="{A95A6E04-BE71-7D4C-BD1F-D0240B1624EB}" dt="2019-06-18T08:06:06.821" v="14342" actId="20577"/>
          <ac:spMkLst>
            <pc:docMk/>
            <pc:sldMk cId="1322252395" sldId="370"/>
            <ac:spMk id="2" creationId="{B3C944FE-B889-0944-851E-DF55326E5121}"/>
          </ac:spMkLst>
        </pc:spChg>
        <pc:spChg chg="del">
          <ac:chgData name="Antonio Liscidini" userId="2a53dd3a-b8c3-4450-acfa-612a62e1f8ba" providerId="ADAL" clId="{A95A6E04-BE71-7D4C-BD1F-D0240B1624EB}" dt="2019-06-18T08:07:16.086" v="14343" actId="478"/>
          <ac:spMkLst>
            <pc:docMk/>
            <pc:sldMk cId="1322252395" sldId="370"/>
            <ac:spMk id="6" creationId="{244DE301-638A-0143-B348-6F204EA5D826}"/>
          </ac:spMkLst>
        </pc:spChg>
        <pc:spChg chg="del">
          <ac:chgData name="Antonio Liscidini" userId="2a53dd3a-b8c3-4450-acfa-612a62e1f8ba" providerId="ADAL" clId="{A95A6E04-BE71-7D4C-BD1F-D0240B1624EB}" dt="2019-06-18T08:07:16.086" v="14343" actId="478"/>
          <ac:spMkLst>
            <pc:docMk/>
            <pc:sldMk cId="1322252395" sldId="370"/>
            <ac:spMk id="11" creationId="{87375029-3D96-724C-88C6-96DA9AEB7464}"/>
          </ac:spMkLst>
        </pc:spChg>
        <pc:spChg chg="add mod">
          <ac:chgData name="Antonio Liscidini" userId="2a53dd3a-b8c3-4450-acfa-612a62e1f8ba" providerId="ADAL" clId="{A95A6E04-BE71-7D4C-BD1F-D0240B1624EB}" dt="2019-06-18T08:09:08.151" v="14393" actId="1035"/>
          <ac:spMkLst>
            <pc:docMk/>
            <pc:sldMk cId="1322252395" sldId="370"/>
            <ac:spMk id="13" creationId="{D1042FF2-6958-F444-B14E-C92B3536DC10}"/>
          </ac:spMkLst>
        </pc:spChg>
        <pc:spChg chg="add mod">
          <ac:chgData name="Antonio Liscidini" userId="2a53dd3a-b8c3-4450-acfa-612a62e1f8ba" providerId="ADAL" clId="{A95A6E04-BE71-7D4C-BD1F-D0240B1624EB}" dt="2019-06-18T08:10:22.942" v="14402" actId="1076"/>
          <ac:spMkLst>
            <pc:docMk/>
            <pc:sldMk cId="1322252395" sldId="370"/>
            <ac:spMk id="17" creationId="{2AAD9481-0722-C145-9C01-D250F5A53FFA}"/>
          </ac:spMkLst>
        </pc:spChg>
        <pc:picChg chg="del">
          <ac:chgData name="Antonio Liscidini" userId="2a53dd3a-b8c3-4450-acfa-612a62e1f8ba" providerId="ADAL" clId="{A95A6E04-BE71-7D4C-BD1F-D0240B1624EB}" dt="2019-06-18T08:07:16.086" v="14343" actId="478"/>
          <ac:picMkLst>
            <pc:docMk/>
            <pc:sldMk cId="1322252395" sldId="370"/>
            <ac:picMk id="7" creationId="{410325D6-772E-E54C-896A-FB8FF641C06A}"/>
          </ac:picMkLst>
        </pc:picChg>
        <pc:picChg chg="del">
          <ac:chgData name="Antonio Liscidini" userId="2a53dd3a-b8c3-4450-acfa-612a62e1f8ba" providerId="ADAL" clId="{A95A6E04-BE71-7D4C-BD1F-D0240B1624EB}" dt="2019-06-18T08:07:16.086" v="14343" actId="478"/>
          <ac:picMkLst>
            <pc:docMk/>
            <pc:sldMk cId="1322252395" sldId="370"/>
            <ac:picMk id="8" creationId="{F6B64C9E-C9C5-7844-8703-FA2A4A5AD6B0}"/>
          </ac:picMkLst>
        </pc:picChg>
        <pc:picChg chg="add mod">
          <ac:chgData name="Antonio Liscidini" userId="2a53dd3a-b8c3-4450-acfa-612a62e1f8ba" providerId="ADAL" clId="{A95A6E04-BE71-7D4C-BD1F-D0240B1624EB}" dt="2019-06-18T08:09:52.427" v="14395" actId="1362"/>
          <ac:picMkLst>
            <pc:docMk/>
            <pc:sldMk cId="1322252395" sldId="370"/>
            <ac:picMk id="12" creationId="{26E2FEC7-FD87-D445-B393-FFD71F2EDA5F}"/>
          </ac:picMkLst>
        </pc:picChg>
        <pc:picChg chg="add mod">
          <ac:chgData name="Antonio Liscidini" userId="2a53dd3a-b8c3-4450-acfa-612a62e1f8ba" providerId="ADAL" clId="{A95A6E04-BE71-7D4C-BD1F-D0240B1624EB}" dt="2019-06-18T08:09:11.969" v="14394" actId="1076"/>
          <ac:picMkLst>
            <pc:docMk/>
            <pc:sldMk cId="1322252395" sldId="370"/>
            <ac:picMk id="14" creationId="{87A34CB2-7299-B946-8C92-872DCF1AEF4B}"/>
          </ac:picMkLst>
        </pc:picChg>
        <pc:cxnChg chg="del">
          <ac:chgData name="Antonio Liscidini" userId="2a53dd3a-b8c3-4450-acfa-612a62e1f8ba" providerId="ADAL" clId="{A95A6E04-BE71-7D4C-BD1F-D0240B1624EB}" dt="2019-06-18T08:07:16.086" v="14343" actId="478"/>
          <ac:cxnSpMkLst>
            <pc:docMk/>
            <pc:sldMk cId="1322252395" sldId="370"/>
            <ac:cxnSpMk id="9" creationId="{7FCC112D-BF0D-1541-BD63-78FD79BC7577}"/>
          </ac:cxnSpMkLst>
        </pc:cxnChg>
        <pc:cxnChg chg="del">
          <ac:chgData name="Antonio Liscidini" userId="2a53dd3a-b8c3-4450-acfa-612a62e1f8ba" providerId="ADAL" clId="{A95A6E04-BE71-7D4C-BD1F-D0240B1624EB}" dt="2019-06-18T08:07:16.086" v="14343" actId="478"/>
          <ac:cxnSpMkLst>
            <pc:docMk/>
            <pc:sldMk cId="1322252395" sldId="370"/>
            <ac:cxnSpMk id="10" creationId="{8EEB7592-AB0D-214C-BBD5-546F8D163791}"/>
          </ac:cxnSpMkLst>
        </pc:cxnChg>
        <pc:cxnChg chg="add mod">
          <ac:chgData name="Antonio Liscidini" userId="2a53dd3a-b8c3-4450-acfa-612a62e1f8ba" providerId="ADAL" clId="{A95A6E04-BE71-7D4C-BD1F-D0240B1624EB}" dt="2019-06-18T08:08:14.963" v="14380" actId="1038"/>
          <ac:cxnSpMkLst>
            <pc:docMk/>
            <pc:sldMk cId="1322252395" sldId="370"/>
            <ac:cxnSpMk id="15" creationId="{FED5EEF3-9BE6-D04F-9498-DF3D1E84E6C4}"/>
          </ac:cxnSpMkLst>
        </pc:cxnChg>
        <pc:cxnChg chg="add mod">
          <ac:chgData name="Antonio Liscidini" userId="2a53dd3a-b8c3-4450-acfa-612a62e1f8ba" providerId="ADAL" clId="{A95A6E04-BE71-7D4C-BD1F-D0240B1624EB}" dt="2019-06-18T08:08:14.963" v="14380" actId="1038"/>
          <ac:cxnSpMkLst>
            <pc:docMk/>
            <pc:sldMk cId="1322252395" sldId="370"/>
            <ac:cxnSpMk id="16" creationId="{7DEA9630-8126-3945-8594-1E16BD97DEF3}"/>
          </ac:cxnSpMkLst>
        </pc:cxnChg>
      </pc:sldChg>
      <pc:sldChg chg="addSp delSp modSp add modAnim">
        <pc:chgData name="Antonio Liscidini" userId="2a53dd3a-b8c3-4450-acfa-612a62e1f8ba" providerId="ADAL" clId="{A95A6E04-BE71-7D4C-BD1F-D0240B1624EB}" dt="2019-06-18T08:26:54.286" v="15712" actId="1076"/>
        <pc:sldMkLst>
          <pc:docMk/>
          <pc:sldMk cId="2293453786" sldId="371"/>
        </pc:sldMkLst>
        <pc:spChg chg="mod">
          <ac:chgData name="Antonio Liscidini" userId="2a53dd3a-b8c3-4450-acfa-612a62e1f8ba" providerId="ADAL" clId="{A95A6E04-BE71-7D4C-BD1F-D0240B1624EB}" dt="2019-06-18T08:18:52.425" v="15349" actId="20577"/>
          <ac:spMkLst>
            <pc:docMk/>
            <pc:sldMk cId="2293453786" sldId="371"/>
            <ac:spMk id="2" creationId="{2128AB97-27C7-1E41-B5B2-937D43744EBE}"/>
          </ac:spMkLst>
        </pc:spChg>
        <pc:spChg chg="add mod">
          <ac:chgData name="Antonio Liscidini" userId="2a53dd3a-b8c3-4450-acfa-612a62e1f8ba" providerId="ADAL" clId="{A95A6E04-BE71-7D4C-BD1F-D0240B1624EB}" dt="2019-06-18T08:26:47.679" v="15710" actId="20577"/>
          <ac:spMkLst>
            <pc:docMk/>
            <pc:sldMk cId="2293453786" sldId="371"/>
            <ac:spMk id="5" creationId="{A5FB1442-BEBA-8148-95CA-7E9E34740784}"/>
          </ac:spMkLst>
        </pc:spChg>
        <pc:spChg chg="add mod">
          <ac:chgData name="Antonio Liscidini" userId="2a53dd3a-b8c3-4450-acfa-612a62e1f8ba" providerId="ADAL" clId="{A95A6E04-BE71-7D4C-BD1F-D0240B1624EB}" dt="2019-06-18T08:26:28.063" v="15683" actId="113"/>
          <ac:spMkLst>
            <pc:docMk/>
            <pc:sldMk cId="2293453786" sldId="371"/>
            <ac:spMk id="6" creationId="{36040768-B12F-8948-BD6E-2EE0826391B1}"/>
          </ac:spMkLst>
        </pc:spChg>
        <pc:spChg chg="del">
          <ac:chgData name="Antonio Liscidini" userId="2a53dd3a-b8c3-4450-acfa-612a62e1f8ba" providerId="ADAL" clId="{A95A6E04-BE71-7D4C-BD1F-D0240B1624EB}" dt="2019-06-18T08:19:47.016" v="15359" actId="478"/>
          <ac:spMkLst>
            <pc:docMk/>
            <pc:sldMk cId="2293453786" sldId="371"/>
            <ac:spMk id="14" creationId="{490EFF9D-59B3-504D-8135-970B89CCDC06}"/>
          </ac:spMkLst>
        </pc:spChg>
        <pc:spChg chg="del">
          <ac:chgData name="Antonio Liscidini" userId="2a53dd3a-b8c3-4450-acfa-612a62e1f8ba" providerId="ADAL" clId="{A95A6E04-BE71-7D4C-BD1F-D0240B1624EB}" dt="2019-06-18T08:19:53.157" v="15361" actId="478"/>
          <ac:spMkLst>
            <pc:docMk/>
            <pc:sldMk cId="2293453786" sldId="371"/>
            <ac:spMk id="16" creationId="{2CDE885D-EB7D-2849-950B-CC574F7377A3}"/>
          </ac:spMkLst>
        </pc:spChg>
        <pc:spChg chg="add mod">
          <ac:chgData name="Antonio Liscidini" userId="2a53dd3a-b8c3-4450-acfa-612a62e1f8ba" providerId="ADAL" clId="{A95A6E04-BE71-7D4C-BD1F-D0240B1624EB}" dt="2019-06-18T08:26:54.286" v="15712" actId="1076"/>
          <ac:spMkLst>
            <pc:docMk/>
            <pc:sldMk cId="2293453786" sldId="371"/>
            <ac:spMk id="18" creationId="{3D1FB0FB-ECD8-2D41-9E7C-C9A5D348C1EA}"/>
          </ac:spMkLst>
        </pc:spChg>
        <pc:spChg chg="del">
          <ac:chgData name="Antonio Liscidini" userId="2a53dd3a-b8c3-4450-acfa-612a62e1f8ba" providerId="ADAL" clId="{A95A6E04-BE71-7D4C-BD1F-D0240B1624EB}" dt="2019-06-18T08:19:53.157" v="15361" actId="478"/>
          <ac:spMkLst>
            <pc:docMk/>
            <pc:sldMk cId="2293453786" sldId="371"/>
            <ac:spMk id="19" creationId="{18AF4AB8-F6F6-6947-A06B-BE59B78F1780}"/>
          </ac:spMkLst>
        </pc:spChg>
        <pc:picChg chg="add mod">
          <ac:chgData name="Antonio Liscidini" userId="2a53dd3a-b8c3-4450-acfa-612a62e1f8ba" providerId="ADAL" clId="{A95A6E04-BE71-7D4C-BD1F-D0240B1624EB}" dt="2019-06-18T08:25:57.355" v="15658" actId="1035"/>
          <ac:picMkLst>
            <pc:docMk/>
            <pc:sldMk cId="2293453786" sldId="371"/>
            <ac:picMk id="3" creationId="{AD7E2915-69AA-A648-8F91-35E530D33101}"/>
          </ac:picMkLst>
        </pc:picChg>
        <pc:picChg chg="add mod">
          <ac:chgData name="Antonio Liscidini" userId="2a53dd3a-b8c3-4450-acfa-612a62e1f8ba" providerId="ADAL" clId="{A95A6E04-BE71-7D4C-BD1F-D0240B1624EB}" dt="2019-06-18T08:25:57.355" v="15658" actId="1035"/>
          <ac:picMkLst>
            <pc:docMk/>
            <pc:sldMk cId="2293453786" sldId="371"/>
            <ac:picMk id="4" creationId="{D1D7AC9A-EB54-7241-8775-5B881469C360}"/>
          </ac:picMkLst>
        </pc:picChg>
        <pc:picChg chg="mod">
          <ac:chgData name="Antonio Liscidini" userId="2a53dd3a-b8c3-4450-acfa-612a62e1f8ba" providerId="ADAL" clId="{A95A6E04-BE71-7D4C-BD1F-D0240B1624EB}" dt="2019-06-18T08:25:57.355" v="15658" actId="1035"/>
          <ac:picMkLst>
            <pc:docMk/>
            <pc:sldMk cId="2293453786" sldId="371"/>
            <ac:picMk id="8" creationId="{47777934-C508-AD48-AAC3-C2524F6BC1FC}"/>
          </ac:picMkLst>
        </pc:picChg>
        <pc:picChg chg="add mod">
          <ac:chgData name="Antonio Liscidini" userId="2a53dd3a-b8c3-4450-acfa-612a62e1f8ba" providerId="ADAL" clId="{A95A6E04-BE71-7D4C-BD1F-D0240B1624EB}" dt="2019-06-18T08:25:57.355" v="15658" actId="1035"/>
          <ac:picMkLst>
            <pc:docMk/>
            <pc:sldMk cId="2293453786" sldId="371"/>
            <ac:picMk id="10" creationId="{868CDFB7-DC05-F74B-A7B0-92D9A9815857}"/>
          </ac:picMkLst>
        </pc:picChg>
        <pc:picChg chg="del">
          <ac:chgData name="Antonio Liscidini" userId="2a53dd3a-b8c3-4450-acfa-612a62e1f8ba" providerId="ADAL" clId="{A95A6E04-BE71-7D4C-BD1F-D0240B1624EB}" dt="2019-06-18T08:18:54.407" v="15350" actId="478"/>
          <ac:picMkLst>
            <pc:docMk/>
            <pc:sldMk cId="2293453786" sldId="371"/>
            <ac:picMk id="12" creationId="{BA7DCDDB-196A-F441-A708-52DA643B6ACA}"/>
          </ac:picMkLst>
        </pc:picChg>
        <pc:picChg chg="add mod">
          <ac:chgData name="Antonio Liscidini" userId="2a53dd3a-b8c3-4450-acfa-612a62e1f8ba" providerId="ADAL" clId="{A95A6E04-BE71-7D4C-BD1F-D0240B1624EB}" dt="2019-06-18T08:25:57.355" v="15658" actId="1035"/>
          <ac:picMkLst>
            <pc:docMk/>
            <pc:sldMk cId="2293453786" sldId="371"/>
            <ac:picMk id="13" creationId="{1B500C34-6C99-1349-9FD0-4B8D897A82BF}"/>
          </ac:picMkLst>
        </pc:picChg>
        <pc:picChg chg="del">
          <ac:chgData name="Antonio Liscidini" userId="2a53dd3a-b8c3-4450-acfa-612a62e1f8ba" providerId="ADAL" clId="{A95A6E04-BE71-7D4C-BD1F-D0240B1624EB}" dt="2019-06-18T08:19:57.928" v="15362" actId="478"/>
          <ac:picMkLst>
            <pc:docMk/>
            <pc:sldMk cId="2293453786" sldId="371"/>
            <ac:picMk id="15" creationId="{15AE1E95-8501-F849-BCD5-09C455E67C8E}"/>
          </ac:picMkLst>
        </pc:picChg>
        <pc:picChg chg="del">
          <ac:chgData name="Antonio Liscidini" userId="2a53dd3a-b8c3-4450-acfa-612a62e1f8ba" providerId="ADAL" clId="{A95A6E04-BE71-7D4C-BD1F-D0240B1624EB}" dt="2019-06-18T08:19:57.928" v="15362" actId="478"/>
          <ac:picMkLst>
            <pc:docMk/>
            <pc:sldMk cId="2293453786" sldId="371"/>
            <ac:picMk id="17" creationId="{C4DFCACC-B188-F14F-915E-E0173A05370D}"/>
          </ac:picMkLst>
        </pc:picChg>
      </pc:sldChg>
      <pc:sldChg chg="addSp delSp modSp add">
        <pc:chgData name="Antonio Liscidini" userId="2a53dd3a-b8c3-4450-acfa-612a62e1f8ba" providerId="ADAL" clId="{A95A6E04-BE71-7D4C-BD1F-D0240B1624EB}" dt="2019-06-18T08:40:24.932" v="15948" actId="1076"/>
        <pc:sldMkLst>
          <pc:docMk/>
          <pc:sldMk cId="861744381" sldId="372"/>
        </pc:sldMkLst>
        <pc:spChg chg="mod">
          <ac:chgData name="Antonio Liscidini" userId="2a53dd3a-b8c3-4450-acfa-612a62e1f8ba" providerId="ADAL" clId="{A95A6E04-BE71-7D4C-BD1F-D0240B1624EB}" dt="2019-06-18T08:37:30.540" v="15865" actId="1036"/>
          <ac:spMkLst>
            <pc:docMk/>
            <pc:sldMk cId="861744381" sldId="372"/>
            <ac:spMk id="2" creationId="{46FC6CE1-81D2-8B4B-919D-EA65F3D771DD}"/>
          </ac:spMkLst>
        </pc:spChg>
        <pc:spChg chg="add mod">
          <ac:chgData name="Antonio Liscidini" userId="2a53dd3a-b8c3-4450-acfa-612a62e1f8ba" providerId="ADAL" clId="{A95A6E04-BE71-7D4C-BD1F-D0240B1624EB}" dt="2019-06-18T08:35:30.659" v="15814" actId="1076"/>
          <ac:spMkLst>
            <pc:docMk/>
            <pc:sldMk cId="861744381" sldId="372"/>
            <ac:spMk id="7" creationId="{FB1CC3DC-2D93-544A-A999-B653090CC1C2}"/>
          </ac:spMkLst>
        </pc:spChg>
        <pc:spChg chg="add mod">
          <ac:chgData name="Antonio Liscidini" userId="2a53dd3a-b8c3-4450-acfa-612a62e1f8ba" providerId="ADAL" clId="{A95A6E04-BE71-7D4C-BD1F-D0240B1624EB}" dt="2019-06-18T08:39:26.932" v="15941" actId="1076"/>
          <ac:spMkLst>
            <pc:docMk/>
            <pc:sldMk cId="861744381" sldId="372"/>
            <ac:spMk id="15" creationId="{BD31D512-66F1-4D46-BF2C-89537E459232}"/>
          </ac:spMkLst>
        </pc:spChg>
        <pc:spChg chg="add mod">
          <ac:chgData name="Antonio Liscidini" userId="2a53dd3a-b8c3-4450-acfa-612a62e1f8ba" providerId="ADAL" clId="{A95A6E04-BE71-7D4C-BD1F-D0240B1624EB}" dt="2019-06-18T08:40:24.932" v="15948" actId="1076"/>
          <ac:spMkLst>
            <pc:docMk/>
            <pc:sldMk cId="861744381" sldId="372"/>
            <ac:spMk id="16" creationId="{BCF38B1C-DC65-5748-81E3-DF831DD7C20C}"/>
          </ac:spMkLst>
        </pc:spChg>
        <pc:picChg chg="add mod">
          <ac:chgData name="Antonio Liscidini" userId="2a53dd3a-b8c3-4450-acfa-612a62e1f8ba" providerId="ADAL" clId="{A95A6E04-BE71-7D4C-BD1F-D0240B1624EB}" dt="2019-06-18T08:35:46.002" v="15844" actId="1035"/>
          <ac:picMkLst>
            <pc:docMk/>
            <pc:sldMk cId="861744381" sldId="372"/>
            <ac:picMk id="4" creationId="{026175C2-85B3-BF4D-8063-396C2681CA20}"/>
          </ac:picMkLst>
        </pc:picChg>
        <pc:picChg chg="add del mod">
          <ac:chgData name="Antonio Liscidini" userId="2a53dd3a-b8c3-4450-acfa-612a62e1f8ba" providerId="ADAL" clId="{A95A6E04-BE71-7D4C-BD1F-D0240B1624EB}" dt="2019-06-18T08:36:48.063" v="15848" actId="478"/>
          <ac:picMkLst>
            <pc:docMk/>
            <pc:sldMk cId="861744381" sldId="372"/>
            <ac:picMk id="8" creationId="{9BA75E34-BE44-1F4B-B841-E8A396D12D21}"/>
          </ac:picMkLst>
        </pc:picChg>
        <pc:picChg chg="add mod modCrop">
          <ac:chgData name="Antonio Liscidini" userId="2a53dd3a-b8c3-4450-acfa-612a62e1f8ba" providerId="ADAL" clId="{A95A6E04-BE71-7D4C-BD1F-D0240B1624EB}" dt="2019-06-18T08:37:41.443" v="15881" actId="14100"/>
          <ac:picMkLst>
            <pc:docMk/>
            <pc:sldMk cId="861744381" sldId="372"/>
            <ac:picMk id="10" creationId="{35C701D0-BDCE-9F48-86E1-966C801415B9}"/>
          </ac:picMkLst>
        </pc:picChg>
        <pc:picChg chg="add mod">
          <ac:chgData name="Antonio Liscidini" userId="2a53dd3a-b8c3-4450-acfa-612a62e1f8ba" providerId="ADAL" clId="{A95A6E04-BE71-7D4C-BD1F-D0240B1624EB}" dt="2019-06-18T08:39:09.146" v="15926" actId="14100"/>
          <ac:picMkLst>
            <pc:docMk/>
            <pc:sldMk cId="861744381" sldId="372"/>
            <ac:picMk id="12" creationId="{C040A0D5-CD31-914F-9740-02C07F9C88BF}"/>
          </ac:picMkLst>
        </pc:picChg>
        <pc:cxnChg chg="add mod">
          <ac:chgData name="Antonio Liscidini" userId="2a53dd3a-b8c3-4450-acfa-612a62e1f8ba" providerId="ADAL" clId="{A95A6E04-BE71-7D4C-BD1F-D0240B1624EB}" dt="2019-06-18T08:35:30.659" v="15814" actId="1076"/>
          <ac:cxnSpMkLst>
            <pc:docMk/>
            <pc:sldMk cId="861744381" sldId="372"/>
            <ac:cxnSpMk id="5" creationId="{583DD4DA-B445-CD41-BEF0-773ED8DC66FC}"/>
          </ac:cxnSpMkLst>
        </pc:cxnChg>
        <pc:cxnChg chg="add del mod">
          <ac:chgData name="Antonio Liscidini" userId="2a53dd3a-b8c3-4450-acfa-612a62e1f8ba" providerId="ADAL" clId="{A95A6E04-BE71-7D4C-BD1F-D0240B1624EB}" dt="2019-06-18T08:35:51.828" v="15845" actId="478"/>
          <ac:cxnSpMkLst>
            <pc:docMk/>
            <pc:sldMk cId="861744381" sldId="372"/>
            <ac:cxnSpMk id="6" creationId="{AAD1B7D2-30AB-1B44-84CC-8D75A6F95F15}"/>
          </ac:cxnSpMkLst>
        </pc:cxnChg>
        <pc:cxnChg chg="add mod">
          <ac:chgData name="Antonio Liscidini" userId="2a53dd3a-b8c3-4450-acfa-612a62e1f8ba" providerId="ADAL" clId="{A95A6E04-BE71-7D4C-BD1F-D0240B1624EB}" dt="2019-06-18T08:39:20.470" v="15940" actId="1038"/>
          <ac:cxnSpMkLst>
            <pc:docMk/>
            <pc:sldMk cId="861744381" sldId="372"/>
            <ac:cxnSpMk id="13" creationId="{4EBA0DD6-D2E3-EA4A-90F1-63F2E18F475C}"/>
          </ac:cxnSpMkLst>
        </pc:cxnChg>
        <pc:cxnChg chg="add del mod">
          <ac:chgData name="Antonio Liscidini" userId="2a53dd3a-b8c3-4450-acfa-612a62e1f8ba" providerId="ADAL" clId="{A95A6E04-BE71-7D4C-BD1F-D0240B1624EB}" dt="2019-06-18T08:39:07.025" v="15925" actId="478"/>
          <ac:cxnSpMkLst>
            <pc:docMk/>
            <pc:sldMk cId="861744381" sldId="372"/>
            <ac:cxnSpMk id="14" creationId="{D56C3226-BFDD-7E4A-A730-EC33579F07AD}"/>
          </ac:cxnSpMkLst>
        </pc:cxnChg>
      </pc:sldChg>
      <pc:sldChg chg="add del">
        <pc:chgData name="Antonio Liscidini" userId="2a53dd3a-b8c3-4450-acfa-612a62e1f8ba" providerId="ADAL" clId="{A95A6E04-BE71-7D4C-BD1F-D0240B1624EB}" dt="2019-06-18T08:19:29.760" v="15354" actId="2696"/>
        <pc:sldMkLst>
          <pc:docMk/>
          <pc:sldMk cId="4080142604" sldId="372"/>
        </pc:sldMkLst>
      </pc:sldChg>
      <pc:sldChg chg="add del">
        <pc:chgData name="Antonio Liscidini" userId="2a53dd3a-b8c3-4450-acfa-612a62e1f8ba" providerId="ADAL" clId="{A95A6E04-BE71-7D4C-BD1F-D0240B1624EB}" dt="2019-06-18T08:19:04.612" v="15353"/>
        <pc:sldMkLst>
          <pc:docMk/>
          <pc:sldMk cId="1230163461" sldId="373"/>
        </pc:sldMkLst>
      </pc:sldChg>
      <pc:sldChg chg="addSp delSp modSp add">
        <pc:chgData name="Antonio Liscidini" userId="2a53dd3a-b8c3-4450-acfa-612a62e1f8ba" providerId="ADAL" clId="{A95A6E04-BE71-7D4C-BD1F-D0240B1624EB}" dt="2019-06-18T10:41:13.679" v="17244" actId="1036"/>
        <pc:sldMkLst>
          <pc:docMk/>
          <pc:sldMk cId="1838011458" sldId="373"/>
        </pc:sldMkLst>
        <pc:spChg chg="mod">
          <ac:chgData name="Antonio Liscidini" userId="2a53dd3a-b8c3-4450-acfa-612a62e1f8ba" providerId="ADAL" clId="{A95A6E04-BE71-7D4C-BD1F-D0240B1624EB}" dt="2019-06-18T08:32:48.138" v="15779" actId="20577"/>
          <ac:spMkLst>
            <pc:docMk/>
            <pc:sldMk cId="1838011458" sldId="373"/>
            <ac:spMk id="2" creationId="{46FC6CE1-81D2-8B4B-919D-EA65F3D771DD}"/>
          </ac:spMkLst>
        </pc:spChg>
        <pc:spChg chg="add del mod">
          <ac:chgData name="Antonio Liscidini" userId="2a53dd3a-b8c3-4450-acfa-612a62e1f8ba" providerId="ADAL" clId="{A95A6E04-BE71-7D4C-BD1F-D0240B1624EB}" dt="2019-06-18T08:45:12.175" v="16054" actId="478"/>
          <ac:spMkLst>
            <pc:docMk/>
            <pc:sldMk cId="1838011458" sldId="373"/>
            <ac:spMk id="7" creationId="{4C5DA0B5-0EFF-2148-AD08-05B972792EAF}"/>
          </ac:spMkLst>
        </pc:spChg>
        <pc:picChg chg="add mod">
          <ac:chgData name="Antonio Liscidini" userId="2a53dd3a-b8c3-4450-acfa-612a62e1f8ba" providerId="ADAL" clId="{A95A6E04-BE71-7D4C-BD1F-D0240B1624EB}" dt="2019-06-18T10:41:13.679" v="17244" actId="1036"/>
          <ac:picMkLst>
            <pc:docMk/>
            <pc:sldMk cId="1838011458" sldId="373"/>
            <ac:picMk id="4" creationId="{BCC3CA4C-5381-C44D-B8B9-61EE0B2CB8EB}"/>
          </ac:picMkLst>
        </pc:picChg>
        <pc:picChg chg="add mod">
          <ac:chgData name="Antonio Liscidini" userId="2a53dd3a-b8c3-4450-acfa-612a62e1f8ba" providerId="ADAL" clId="{A95A6E04-BE71-7D4C-BD1F-D0240B1624EB}" dt="2019-06-18T10:41:10.092" v="17232" actId="1076"/>
          <ac:picMkLst>
            <pc:docMk/>
            <pc:sldMk cId="1838011458" sldId="373"/>
            <ac:picMk id="6" creationId="{80239FA2-CC61-C74D-AB66-14478E3AD447}"/>
          </ac:picMkLst>
        </pc:picChg>
      </pc:sldChg>
      <pc:sldChg chg="addSp modSp add">
        <pc:chgData name="Antonio Liscidini" userId="2a53dd3a-b8c3-4450-acfa-612a62e1f8ba" providerId="ADAL" clId="{A95A6E04-BE71-7D4C-BD1F-D0240B1624EB}" dt="2019-06-18T10:36:42.241" v="17222" actId="20577"/>
        <pc:sldMkLst>
          <pc:docMk/>
          <pc:sldMk cId="1608094010" sldId="374"/>
        </pc:sldMkLst>
        <pc:spChg chg="mod">
          <ac:chgData name="Antonio Liscidini" userId="2a53dd3a-b8c3-4450-acfa-612a62e1f8ba" providerId="ADAL" clId="{A95A6E04-BE71-7D4C-BD1F-D0240B1624EB}" dt="2019-06-18T08:46:47.066" v="16085" actId="20577"/>
          <ac:spMkLst>
            <pc:docMk/>
            <pc:sldMk cId="1608094010" sldId="374"/>
            <ac:spMk id="2" creationId="{80157361-8922-F442-80C5-0EF68403CFED}"/>
          </ac:spMkLst>
        </pc:spChg>
        <pc:spChg chg="add mod">
          <ac:chgData name="Antonio Liscidini" userId="2a53dd3a-b8c3-4450-acfa-612a62e1f8ba" providerId="ADAL" clId="{A95A6E04-BE71-7D4C-BD1F-D0240B1624EB}" dt="2019-06-18T10:36:42.241" v="17222" actId="20577"/>
          <ac:spMkLst>
            <pc:docMk/>
            <pc:sldMk cId="1608094010" sldId="374"/>
            <ac:spMk id="3" creationId="{A8F2E55F-86D1-0842-8445-126C43F63967}"/>
          </ac:spMkLst>
        </pc:spChg>
      </pc:sldChg>
      <pc:sldChg chg="addSp modSp add modAnim">
        <pc:chgData name="Antonio Liscidini" userId="2a53dd3a-b8c3-4450-acfa-612a62e1f8ba" providerId="ADAL" clId="{A95A6E04-BE71-7D4C-BD1F-D0240B1624EB}" dt="2019-06-18T09:08:44.136" v="17159" actId="313"/>
        <pc:sldMkLst>
          <pc:docMk/>
          <pc:sldMk cId="1615887994" sldId="375"/>
        </pc:sldMkLst>
        <pc:spChg chg="mod">
          <ac:chgData name="Antonio Liscidini" userId="2a53dd3a-b8c3-4450-acfa-612a62e1f8ba" providerId="ADAL" clId="{A95A6E04-BE71-7D4C-BD1F-D0240B1624EB}" dt="2019-06-18T09:08:44.136" v="17159" actId="313"/>
          <ac:spMkLst>
            <pc:docMk/>
            <pc:sldMk cId="1615887994" sldId="375"/>
            <ac:spMk id="2" creationId="{108971A0-1832-4A4A-82B9-8F06E60B7CEF}"/>
          </ac:spMkLst>
        </pc:spChg>
        <pc:spChg chg="add mod">
          <ac:chgData name="Antonio Liscidini" userId="2a53dd3a-b8c3-4450-acfa-612a62e1f8ba" providerId="ADAL" clId="{A95A6E04-BE71-7D4C-BD1F-D0240B1624EB}" dt="2019-06-18T09:08:27.265" v="17128" actId="1076"/>
          <ac:spMkLst>
            <pc:docMk/>
            <pc:sldMk cId="1615887994" sldId="375"/>
            <ac:spMk id="4" creationId="{C10326F4-3BFE-7948-9BBD-D1B7479BEDB1}"/>
          </ac:spMkLst>
        </pc:spChg>
        <pc:graphicFrameChg chg="add">
          <ac:chgData name="Antonio Liscidini" userId="2a53dd3a-b8c3-4450-acfa-612a62e1f8ba" providerId="ADAL" clId="{A95A6E04-BE71-7D4C-BD1F-D0240B1624EB}" dt="2019-06-18T09:08:15.226" v="17126"/>
          <ac:graphicFrameMkLst>
            <pc:docMk/>
            <pc:sldMk cId="1615887994" sldId="375"/>
            <ac:graphicFrameMk id="3" creationId="{B092CA42-EEC1-0347-A127-0E6306AB1B61}"/>
          </ac:graphicFrameMkLst>
        </pc:graphicFrameChg>
      </pc:sldChg>
      <pc:sldMasterChg chg="delSp delSldLayout modSldLayout">
        <pc:chgData name="Antonio Liscidini" userId="2a53dd3a-b8c3-4450-acfa-612a62e1f8ba" providerId="ADAL" clId="{A95A6E04-BE71-7D4C-BD1F-D0240B1624EB}" dt="2019-06-16T11:34:19.751" v="3722" actId="2696"/>
        <pc:sldMasterMkLst>
          <pc:docMk/>
          <pc:sldMasterMk cId="4022893407" sldId="2147483648"/>
        </pc:sldMasterMkLst>
        <pc:spChg chg="del">
          <ac:chgData name="Antonio Liscidini" userId="2a53dd3a-b8c3-4450-acfa-612a62e1f8ba" providerId="ADAL" clId="{A95A6E04-BE71-7D4C-BD1F-D0240B1624EB}" dt="2019-06-14T12:27:54.390" v="150" actId="478"/>
          <ac:spMkLst>
            <pc:docMk/>
            <pc:sldMasterMk cId="4022893407" sldId="2147483648"/>
            <ac:spMk id="6" creationId="{646E591D-3070-334F-B9E4-18CC4421D387}"/>
          </ac:spMkLst>
        </pc:spChg>
        <pc:picChg chg="del">
          <ac:chgData name="Antonio Liscidini" userId="2a53dd3a-b8c3-4450-acfa-612a62e1f8ba" providerId="ADAL" clId="{A95A6E04-BE71-7D4C-BD1F-D0240B1624EB}" dt="2019-06-14T12:27:36.257" v="147" actId="478"/>
          <ac:picMkLst>
            <pc:docMk/>
            <pc:sldMasterMk cId="4022893407" sldId="2147483648"/>
            <ac:picMk id="8" creationId="{015BBF04-3645-B44C-8585-2F078601EFA5}"/>
          </ac:picMkLst>
        </pc:picChg>
        <pc:sldLayoutChg chg="del">
          <pc:chgData name="Antonio Liscidini" userId="2a53dd3a-b8c3-4450-acfa-612a62e1f8ba" providerId="ADAL" clId="{A95A6E04-BE71-7D4C-BD1F-D0240B1624EB}" dt="2019-06-14T12:30:21.655" v="155" actId="2696"/>
          <pc:sldLayoutMkLst>
            <pc:docMk/>
            <pc:sldMasterMk cId="4022893407" sldId="2147483648"/>
            <pc:sldLayoutMk cId="1801926100" sldId="2147483650"/>
          </pc:sldLayoutMkLst>
        </pc:sldLayoutChg>
        <pc:sldLayoutChg chg="addSp delSp modSp">
          <pc:chgData name="Antonio Liscidini" userId="2a53dd3a-b8c3-4450-acfa-612a62e1f8ba" providerId="ADAL" clId="{A95A6E04-BE71-7D4C-BD1F-D0240B1624EB}" dt="2019-06-14T12:27:46.819" v="149" actId="14100"/>
          <pc:sldLayoutMkLst>
            <pc:docMk/>
            <pc:sldMasterMk cId="4022893407" sldId="2147483648"/>
            <pc:sldLayoutMk cId="3507676381" sldId="2147483660"/>
          </pc:sldLayoutMkLst>
          <pc:spChg chg="mod">
            <ac:chgData name="Antonio Liscidini" userId="2a53dd3a-b8c3-4450-acfa-612a62e1f8ba" providerId="ADAL" clId="{A95A6E04-BE71-7D4C-BD1F-D0240B1624EB}" dt="2019-06-14T12:27:46.819" v="149" actId="14100"/>
            <ac:spMkLst>
              <pc:docMk/>
              <pc:sldMasterMk cId="4022893407" sldId="2147483648"/>
              <pc:sldLayoutMk cId="3507676381" sldId="2147483660"/>
              <ac:spMk id="2" creationId="{B65F6EFD-99E9-374D-89FE-FAA7AC7A2F89}"/>
            </ac:spMkLst>
          </pc:spChg>
          <pc:spChg chg="add del mod">
            <ac:chgData name="Antonio Liscidini" userId="2a53dd3a-b8c3-4450-acfa-612a62e1f8ba" providerId="ADAL" clId="{A95A6E04-BE71-7D4C-BD1F-D0240B1624EB}" dt="2019-06-14T12:27:30.432" v="146"/>
            <ac:spMkLst>
              <pc:docMk/>
              <pc:sldMasterMk cId="4022893407" sldId="2147483648"/>
              <pc:sldLayoutMk cId="3507676381" sldId="2147483660"/>
              <ac:spMk id="3" creationId="{6138F16C-28F0-D24E-9855-9184D5096D87}"/>
            </ac:spMkLst>
          </pc:spChg>
          <pc:spChg chg="add">
            <ac:chgData name="Antonio Liscidini" userId="2a53dd3a-b8c3-4450-acfa-612a62e1f8ba" providerId="ADAL" clId="{A95A6E04-BE71-7D4C-BD1F-D0240B1624EB}" dt="2019-06-14T12:27:40.990" v="148"/>
            <ac:spMkLst>
              <pc:docMk/>
              <pc:sldMasterMk cId="4022893407" sldId="2147483648"/>
              <pc:sldLayoutMk cId="3507676381" sldId="2147483660"/>
              <ac:spMk id="5" creationId="{046324D1-1FC9-144E-AAA9-B03851911F60}"/>
            </ac:spMkLst>
          </pc:spChg>
          <pc:spChg chg="del">
            <ac:chgData name="Antonio Liscidini" userId="2a53dd3a-b8c3-4450-acfa-612a62e1f8ba" providerId="ADAL" clId="{A95A6E04-BE71-7D4C-BD1F-D0240B1624EB}" dt="2019-06-14T12:27:25.709" v="143" actId="478"/>
            <ac:spMkLst>
              <pc:docMk/>
              <pc:sldMasterMk cId="4022893407" sldId="2147483648"/>
              <pc:sldLayoutMk cId="3507676381" sldId="2147483660"/>
              <ac:spMk id="6" creationId="{CD63FEB6-C324-7C4F-A798-B13DF2166C8B}"/>
            </ac:spMkLst>
          </pc:spChg>
          <pc:spChg chg="add">
            <ac:chgData name="Antonio Liscidini" userId="2a53dd3a-b8c3-4450-acfa-612a62e1f8ba" providerId="ADAL" clId="{A95A6E04-BE71-7D4C-BD1F-D0240B1624EB}" dt="2019-06-14T12:27:40.990" v="148"/>
            <ac:spMkLst>
              <pc:docMk/>
              <pc:sldMasterMk cId="4022893407" sldId="2147483648"/>
              <pc:sldLayoutMk cId="3507676381" sldId="2147483660"/>
              <ac:spMk id="8" creationId="{8BE58619-5150-514B-8DCD-A8C4EEBD22D2}"/>
            </ac:spMkLst>
          </pc:spChg>
          <pc:picChg chg="add">
            <ac:chgData name="Antonio Liscidini" userId="2a53dd3a-b8c3-4450-acfa-612a62e1f8ba" providerId="ADAL" clId="{A95A6E04-BE71-7D4C-BD1F-D0240B1624EB}" dt="2019-06-14T12:27:40.990" v="148"/>
            <ac:picMkLst>
              <pc:docMk/>
              <pc:sldMasterMk cId="4022893407" sldId="2147483648"/>
              <pc:sldLayoutMk cId="3507676381" sldId="2147483660"/>
              <ac:picMk id="7" creationId="{3B8D38E2-0FA8-644B-941F-EC0786F6E982}"/>
            </ac:picMkLst>
          </pc:picChg>
        </pc:sldLayoutChg>
        <pc:sldLayoutChg chg="del">
          <pc:chgData name="Antonio Liscidini" userId="2a53dd3a-b8c3-4450-acfa-612a62e1f8ba" providerId="ADAL" clId="{A95A6E04-BE71-7D4C-BD1F-D0240B1624EB}" dt="2019-06-16T11:34:19.751" v="3722" actId="2696"/>
          <pc:sldLayoutMkLst>
            <pc:docMk/>
            <pc:sldMasterMk cId="4022893407" sldId="2147483648"/>
            <pc:sldLayoutMk cId="1879078288" sldId="2147483661"/>
          </pc:sldLayoutMkLst>
        </pc:sldLayoutChg>
      </pc:sldMasterChg>
    </pc:docChg>
  </pc:docChgLst>
  <pc:docChgLst>
    <pc:chgData name="Antonio Liscidini" userId="2a53dd3a-b8c3-4450-acfa-612a62e1f8ba" providerId="ADAL" clId="{190EE013-E2B5-E44D-8766-CEDEC2669D6B}"/>
    <pc:docChg chg="undo custSel addSld modSld sldOrd modMainMaster">
      <pc:chgData name="Antonio Liscidini" userId="2a53dd3a-b8c3-4450-acfa-612a62e1f8ba" providerId="ADAL" clId="{190EE013-E2B5-E44D-8766-CEDEC2669D6B}" dt="2019-04-05T17:46:30.924" v="534" actId="20577"/>
      <pc:docMkLst>
        <pc:docMk/>
      </pc:docMkLst>
      <pc:sldChg chg="modSp ord">
        <pc:chgData name="Antonio Liscidini" userId="2a53dd3a-b8c3-4450-acfa-612a62e1f8ba" providerId="ADAL" clId="{190EE013-E2B5-E44D-8766-CEDEC2669D6B}" dt="2019-04-04T19:02:01.906" v="40" actId="313"/>
        <pc:sldMkLst>
          <pc:docMk/>
          <pc:sldMk cId="3112903150" sldId="259"/>
        </pc:sldMkLst>
        <pc:spChg chg="mod">
          <ac:chgData name="Antonio Liscidini" userId="2a53dd3a-b8c3-4450-acfa-612a62e1f8ba" providerId="ADAL" clId="{190EE013-E2B5-E44D-8766-CEDEC2669D6B}" dt="2019-04-04T19:02:01.906" v="40" actId="313"/>
          <ac:spMkLst>
            <pc:docMk/>
            <pc:sldMk cId="3112903150" sldId="259"/>
            <ac:spMk id="2" creationId="{0735E679-36E2-6A47-8162-F66C883C1E09}"/>
          </ac:spMkLst>
        </pc:spChg>
      </pc:sldChg>
      <pc:sldChg chg="addSp delSp modSp mod ord modAnim">
        <pc:chgData name="Antonio Liscidini" userId="2a53dd3a-b8c3-4450-acfa-612a62e1f8ba" providerId="ADAL" clId="{190EE013-E2B5-E44D-8766-CEDEC2669D6B}" dt="2019-04-05T17:46:30.924" v="534" actId="20577"/>
        <pc:sldMkLst>
          <pc:docMk/>
          <pc:sldMk cId="2167002006" sldId="260"/>
        </pc:sldMkLst>
        <pc:spChg chg="del mod">
          <ac:chgData name="Antonio Liscidini" userId="2a53dd3a-b8c3-4450-acfa-612a62e1f8ba" providerId="ADAL" clId="{190EE013-E2B5-E44D-8766-CEDEC2669D6B}" dt="2019-04-05T17:41:17.222" v="414" actId="478"/>
          <ac:spMkLst>
            <pc:docMk/>
            <pc:sldMk cId="2167002006" sldId="260"/>
            <ac:spMk id="2" creationId="{14D12B9A-08D2-5948-9911-048EFB1F0A29}"/>
          </ac:spMkLst>
        </pc:spChg>
        <pc:spChg chg="del">
          <ac:chgData name="Antonio Liscidini" userId="2a53dd3a-b8c3-4450-acfa-612a62e1f8ba" providerId="ADAL" clId="{190EE013-E2B5-E44D-8766-CEDEC2669D6B}" dt="2019-04-05T17:23:24.772" v="66" actId="478"/>
          <ac:spMkLst>
            <pc:docMk/>
            <pc:sldMk cId="2167002006" sldId="260"/>
            <ac:spMk id="3" creationId="{EB444F36-6943-E24C-A13C-32BDFA93A79A}"/>
          </ac:spMkLst>
        </pc:spChg>
        <pc:spChg chg="add mod">
          <ac:chgData name="Antonio Liscidini" userId="2a53dd3a-b8c3-4450-acfa-612a62e1f8ba" providerId="ADAL" clId="{190EE013-E2B5-E44D-8766-CEDEC2669D6B}" dt="2019-04-05T17:33:50.263" v="307" actId="1036"/>
          <ac:spMkLst>
            <pc:docMk/>
            <pc:sldMk cId="2167002006" sldId="260"/>
            <ac:spMk id="7" creationId="{54663762-61F6-EC49-8E27-A5F895026387}"/>
          </ac:spMkLst>
        </pc:spChg>
        <pc:spChg chg="add mod">
          <ac:chgData name="Antonio Liscidini" userId="2a53dd3a-b8c3-4450-acfa-612a62e1f8ba" providerId="ADAL" clId="{190EE013-E2B5-E44D-8766-CEDEC2669D6B}" dt="2019-04-05T17:33:06.962" v="227" actId="20577"/>
          <ac:spMkLst>
            <pc:docMk/>
            <pc:sldMk cId="2167002006" sldId="260"/>
            <ac:spMk id="8" creationId="{FC7DB3FD-C1FF-2348-88A4-81F11564C12D}"/>
          </ac:spMkLst>
        </pc:spChg>
        <pc:spChg chg="add mod">
          <ac:chgData name="Antonio Liscidini" userId="2a53dd3a-b8c3-4450-acfa-612a62e1f8ba" providerId="ADAL" clId="{190EE013-E2B5-E44D-8766-CEDEC2669D6B}" dt="2019-04-05T17:37:30.741" v="350" actId="164"/>
          <ac:spMkLst>
            <pc:docMk/>
            <pc:sldMk cId="2167002006" sldId="260"/>
            <ac:spMk id="10" creationId="{5A48D9E2-6EBF-D343-86B4-EABB6D4B6D24}"/>
          </ac:spMkLst>
        </pc:spChg>
        <pc:spChg chg="add mod">
          <ac:chgData name="Antonio Liscidini" userId="2a53dd3a-b8c3-4450-acfa-612a62e1f8ba" providerId="ADAL" clId="{190EE013-E2B5-E44D-8766-CEDEC2669D6B}" dt="2019-04-05T17:37:30.741" v="350" actId="164"/>
          <ac:spMkLst>
            <pc:docMk/>
            <pc:sldMk cId="2167002006" sldId="260"/>
            <ac:spMk id="11" creationId="{7B712748-C9BE-794D-85EC-F8E14BC88F13}"/>
          </ac:spMkLst>
        </pc:spChg>
        <pc:spChg chg="add mod">
          <ac:chgData name="Antonio Liscidini" userId="2a53dd3a-b8c3-4450-acfa-612a62e1f8ba" providerId="ADAL" clId="{190EE013-E2B5-E44D-8766-CEDEC2669D6B}" dt="2019-04-05T17:37:30.741" v="350" actId="164"/>
          <ac:spMkLst>
            <pc:docMk/>
            <pc:sldMk cId="2167002006" sldId="260"/>
            <ac:spMk id="12" creationId="{56B1B205-4EF8-0248-B612-E1B496C0EC1C}"/>
          </ac:spMkLst>
        </pc:spChg>
        <pc:spChg chg="add mod">
          <ac:chgData name="Antonio Liscidini" userId="2a53dd3a-b8c3-4450-acfa-612a62e1f8ba" providerId="ADAL" clId="{190EE013-E2B5-E44D-8766-CEDEC2669D6B}" dt="2019-04-05T17:37:04.606" v="348" actId="164"/>
          <ac:spMkLst>
            <pc:docMk/>
            <pc:sldMk cId="2167002006" sldId="260"/>
            <ac:spMk id="15" creationId="{3DFC3F77-9679-9844-9986-27B3F40FCE7F}"/>
          </ac:spMkLst>
        </pc:spChg>
        <pc:spChg chg="add del mod">
          <ac:chgData name="Antonio Liscidini" userId="2a53dd3a-b8c3-4450-acfa-612a62e1f8ba" providerId="ADAL" clId="{190EE013-E2B5-E44D-8766-CEDEC2669D6B}" dt="2019-04-05T17:36:01.903" v="341" actId="478"/>
          <ac:spMkLst>
            <pc:docMk/>
            <pc:sldMk cId="2167002006" sldId="260"/>
            <ac:spMk id="16" creationId="{448E48E3-23D3-A94C-8EBC-0321B3E41794}"/>
          </ac:spMkLst>
        </pc:spChg>
        <pc:spChg chg="add mod">
          <ac:chgData name="Antonio Liscidini" userId="2a53dd3a-b8c3-4450-acfa-612a62e1f8ba" providerId="ADAL" clId="{190EE013-E2B5-E44D-8766-CEDEC2669D6B}" dt="2019-04-05T17:37:30.741" v="350" actId="164"/>
          <ac:spMkLst>
            <pc:docMk/>
            <pc:sldMk cId="2167002006" sldId="260"/>
            <ac:spMk id="17" creationId="{FD813229-0770-8646-A962-D7457DA37E2E}"/>
          </ac:spMkLst>
        </pc:spChg>
        <pc:spChg chg="add del mod">
          <ac:chgData name="Antonio Liscidini" userId="2a53dd3a-b8c3-4450-acfa-612a62e1f8ba" providerId="ADAL" clId="{190EE013-E2B5-E44D-8766-CEDEC2669D6B}" dt="2019-04-05T17:41:25.102" v="429"/>
          <ac:spMkLst>
            <pc:docMk/>
            <pc:sldMk cId="2167002006" sldId="260"/>
            <ac:spMk id="20" creationId="{3A14DA59-B765-2E4F-A86B-E74DC42644D0}"/>
          </ac:spMkLst>
        </pc:spChg>
        <pc:spChg chg="add del mod">
          <ac:chgData name="Antonio Liscidini" userId="2a53dd3a-b8c3-4450-acfa-612a62e1f8ba" providerId="ADAL" clId="{190EE013-E2B5-E44D-8766-CEDEC2669D6B}" dt="2019-04-05T17:41:23.230" v="427"/>
          <ac:spMkLst>
            <pc:docMk/>
            <pc:sldMk cId="2167002006" sldId="260"/>
            <ac:spMk id="21" creationId="{B85A2753-95ED-C641-ADE4-DEF6F1A1064A}"/>
          </ac:spMkLst>
        </pc:spChg>
        <pc:spChg chg="add mod">
          <ac:chgData name="Antonio Liscidini" userId="2a53dd3a-b8c3-4450-acfa-612a62e1f8ba" providerId="ADAL" clId="{190EE013-E2B5-E44D-8766-CEDEC2669D6B}" dt="2019-04-05T17:46:30.924" v="534" actId="20577"/>
          <ac:spMkLst>
            <pc:docMk/>
            <pc:sldMk cId="2167002006" sldId="260"/>
            <ac:spMk id="23" creationId="{AE10DFCE-64B7-D944-8FF5-87A26437573C}"/>
          </ac:spMkLst>
        </pc:spChg>
        <pc:grpChg chg="add mod">
          <ac:chgData name="Antonio Liscidini" userId="2a53dd3a-b8c3-4450-acfa-612a62e1f8ba" providerId="ADAL" clId="{190EE013-E2B5-E44D-8766-CEDEC2669D6B}" dt="2019-04-05T17:37:04.606" v="348" actId="164"/>
          <ac:grpSpMkLst>
            <pc:docMk/>
            <pc:sldMk cId="2167002006" sldId="260"/>
            <ac:grpSpMk id="9" creationId="{1CF74B22-8DD4-9947-9620-1F588398DECE}"/>
          </ac:grpSpMkLst>
        </pc:grpChg>
        <pc:grpChg chg="add del mod">
          <ac:chgData name="Antonio Liscidini" userId="2a53dd3a-b8c3-4450-acfa-612a62e1f8ba" providerId="ADAL" clId="{190EE013-E2B5-E44D-8766-CEDEC2669D6B}" dt="2019-04-05T17:45:50.120" v="467" actId="478"/>
          <ac:grpSpMkLst>
            <pc:docMk/>
            <pc:sldMk cId="2167002006" sldId="260"/>
            <ac:grpSpMk id="18" creationId="{571DBE7D-9A54-C24C-9EB0-798778D653E6}"/>
          </ac:grpSpMkLst>
        </pc:grpChg>
        <pc:grpChg chg="add mod">
          <ac:chgData name="Antonio Liscidini" userId="2a53dd3a-b8c3-4450-acfa-612a62e1f8ba" providerId="ADAL" clId="{190EE013-E2B5-E44D-8766-CEDEC2669D6B}" dt="2019-04-05T17:46:01.990" v="469" actId="1076"/>
          <ac:grpSpMkLst>
            <pc:docMk/>
            <pc:sldMk cId="2167002006" sldId="260"/>
            <ac:grpSpMk id="19" creationId="{8EDDF54C-8364-8943-8794-79C4D55E6294}"/>
          </ac:grpSpMkLst>
        </pc:grpChg>
        <pc:graphicFrameChg chg="add del mod">
          <ac:chgData name="Antonio Liscidini" userId="2a53dd3a-b8c3-4450-acfa-612a62e1f8ba" providerId="ADAL" clId="{190EE013-E2B5-E44D-8766-CEDEC2669D6B}" dt="2019-04-05T17:27:32.743" v="88" actId="478"/>
          <ac:graphicFrameMkLst>
            <pc:docMk/>
            <pc:sldMk cId="2167002006" sldId="260"/>
            <ac:graphicFrameMk id="5" creationId="{070674B3-6095-384E-97F5-5B6C4242B1E1}"/>
          </ac:graphicFrameMkLst>
        </pc:graphicFrameChg>
        <pc:picChg chg="add mod">
          <ac:chgData name="Antonio Liscidini" userId="2a53dd3a-b8c3-4450-acfa-612a62e1f8ba" providerId="ADAL" clId="{190EE013-E2B5-E44D-8766-CEDEC2669D6B}" dt="2019-04-05T17:32:05.931" v="208" actId="164"/>
          <ac:picMkLst>
            <pc:docMk/>
            <pc:sldMk cId="2167002006" sldId="260"/>
            <ac:picMk id="4" creationId="{B81BE3C9-A8B2-D74C-878E-9AD2D102B38D}"/>
          </ac:picMkLst>
        </pc:picChg>
        <pc:picChg chg="add mod">
          <ac:chgData name="Antonio Liscidini" userId="2a53dd3a-b8c3-4450-acfa-612a62e1f8ba" providerId="ADAL" clId="{190EE013-E2B5-E44D-8766-CEDEC2669D6B}" dt="2019-04-05T17:37:30.741" v="350" actId="164"/>
          <ac:picMkLst>
            <pc:docMk/>
            <pc:sldMk cId="2167002006" sldId="260"/>
            <ac:picMk id="6" creationId="{E1FB40AE-9026-3E45-9F1E-D8F8BC13513E}"/>
          </ac:picMkLst>
        </pc:picChg>
        <pc:cxnChg chg="add mod">
          <ac:chgData name="Antonio Liscidini" userId="2a53dd3a-b8c3-4450-acfa-612a62e1f8ba" providerId="ADAL" clId="{190EE013-E2B5-E44D-8766-CEDEC2669D6B}" dt="2019-04-05T17:37:30.741" v="350" actId="164"/>
          <ac:cxnSpMkLst>
            <pc:docMk/>
            <pc:sldMk cId="2167002006" sldId="260"/>
            <ac:cxnSpMk id="14" creationId="{59841A81-664D-B541-B352-FFF977001CCF}"/>
          </ac:cxnSpMkLst>
        </pc:cxnChg>
      </pc:sldChg>
      <pc:sldChg chg="add">
        <pc:chgData name="Antonio Liscidini" userId="2a53dd3a-b8c3-4450-acfa-612a62e1f8ba" providerId="ADAL" clId="{190EE013-E2B5-E44D-8766-CEDEC2669D6B}" dt="2019-03-27T20:43:35.238" v="0"/>
        <pc:sldMkLst>
          <pc:docMk/>
          <pc:sldMk cId="3593223095" sldId="287"/>
        </pc:sldMkLst>
      </pc:sldChg>
      <pc:sldChg chg="add">
        <pc:chgData name="Antonio Liscidini" userId="2a53dd3a-b8c3-4450-acfa-612a62e1f8ba" providerId="ADAL" clId="{190EE013-E2B5-E44D-8766-CEDEC2669D6B}" dt="2019-03-27T20:43:35.238" v="0"/>
        <pc:sldMkLst>
          <pc:docMk/>
          <pc:sldMk cId="629557400" sldId="288"/>
        </pc:sldMkLst>
      </pc:sldChg>
      <pc:sldChg chg="add">
        <pc:chgData name="Antonio Liscidini" userId="2a53dd3a-b8c3-4450-acfa-612a62e1f8ba" providerId="ADAL" clId="{190EE013-E2B5-E44D-8766-CEDEC2669D6B}" dt="2019-03-27T20:43:35.238" v="0"/>
        <pc:sldMkLst>
          <pc:docMk/>
          <pc:sldMk cId="1656391806" sldId="289"/>
        </pc:sldMkLst>
      </pc:sldChg>
      <pc:sldChg chg="delSp add">
        <pc:chgData name="Antonio Liscidini" userId="2a53dd3a-b8c3-4450-acfa-612a62e1f8ba" providerId="ADAL" clId="{190EE013-E2B5-E44D-8766-CEDEC2669D6B}" dt="2019-03-27T20:44:10.424" v="2" actId="478"/>
        <pc:sldMkLst>
          <pc:docMk/>
          <pc:sldMk cId="3227225410" sldId="290"/>
        </pc:sldMkLst>
        <pc:picChg chg="del">
          <ac:chgData name="Antonio Liscidini" userId="2a53dd3a-b8c3-4450-acfa-612a62e1f8ba" providerId="ADAL" clId="{190EE013-E2B5-E44D-8766-CEDEC2669D6B}" dt="2019-03-27T20:44:09.133" v="1" actId="478"/>
          <ac:picMkLst>
            <pc:docMk/>
            <pc:sldMk cId="3227225410" sldId="290"/>
            <ac:picMk id="14" creationId="{C2007A69-AAA5-DD4A-A4C1-6D58060DD225}"/>
          </ac:picMkLst>
        </pc:picChg>
        <pc:cxnChg chg="del">
          <ac:chgData name="Antonio Liscidini" userId="2a53dd3a-b8c3-4450-acfa-612a62e1f8ba" providerId="ADAL" clId="{190EE013-E2B5-E44D-8766-CEDEC2669D6B}" dt="2019-03-27T20:44:10.424" v="2" actId="478"/>
          <ac:cxnSpMkLst>
            <pc:docMk/>
            <pc:sldMk cId="3227225410" sldId="290"/>
            <ac:cxnSpMk id="16" creationId="{5DBC7462-2034-374C-A00D-A8AA54E015B0}"/>
          </ac:cxnSpMkLst>
        </pc:cxnChg>
      </pc:sldChg>
      <pc:sldChg chg="ord">
        <pc:chgData name="Antonio Liscidini" userId="2a53dd3a-b8c3-4450-acfa-612a62e1f8ba" providerId="ADAL" clId="{190EE013-E2B5-E44D-8766-CEDEC2669D6B}" dt="2019-04-04T19:02:41.891" v="65"/>
        <pc:sldMkLst>
          <pc:docMk/>
          <pc:sldMk cId="14186140" sldId="342"/>
        </pc:sldMkLst>
      </pc:sldChg>
      <pc:sldChg chg="add">
        <pc:chgData name="Antonio Liscidini" userId="2a53dd3a-b8c3-4450-acfa-612a62e1f8ba" providerId="ADAL" clId="{190EE013-E2B5-E44D-8766-CEDEC2669D6B}" dt="2019-03-27T20:43:35.238" v="0"/>
        <pc:sldMkLst>
          <pc:docMk/>
          <pc:sldMk cId="2243232190" sldId="346"/>
        </pc:sldMkLst>
      </pc:sldChg>
      <pc:sldChg chg="modSp add">
        <pc:chgData name="Antonio Liscidini" userId="2a53dd3a-b8c3-4450-acfa-612a62e1f8ba" providerId="ADAL" clId="{190EE013-E2B5-E44D-8766-CEDEC2669D6B}" dt="2019-04-04T19:02:12.707" v="52" actId="20577"/>
        <pc:sldMkLst>
          <pc:docMk/>
          <pc:sldMk cId="1496838763" sldId="347"/>
        </pc:sldMkLst>
        <pc:spChg chg="mod">
          <ac:chgData name="Antonio Liscidini" userId="2a53dd3a-b8c3-4450-acfa-612a62e1f8ba" providerId="ADAL" clId="{190EE013-E2B5-E44D-8766-CEDEC2669D6B}" dt="2019-04-04T19:02:12.707" v="52" actId="20577"/>
          <ac:spMkLst>
            <pc:docMk/>
            <pc:sldMk cId="1496838763" sldId="347"/>
            <ac:spMk id="2" creationId="{0735E679-36E2-6A47-8162-F66C883C1E09}"/>
          </ac:spMkLst>
        </pc:spChg>
      </pc:sldChg>
      <pc:sldMasterChg chg="addSp delSp modSp delSldLayout modSldLayout">
        <pc:chgData name="Antonio Liscidini" userId="2a53dd3a-b8c3-4450-acfa-612a62e1f8ba" providerId="ADAL" clId="{190EE013-E2B5-E44D-8766-CEDEC2669D6B}" dt="2019-04-05T17:41:54.015" v="433" actId="478"/>
        <pc:sldMasterMkLst>
          <pc:docMk/>
          <pc:sldMasterMk cId="4022893407" sldId="2147483648"/>
        </pc:sldMasterMkLst>
        <pc:spChg chg="del mod">
          <ac:chgData name="Antonio Liscidini" userId="2a53dd3a-b8c3-4450-acfa-612a62e1f8ba" providerId="ADAL" clId="{190EE013-E2B5-E44D-8766-CEDEC2669D6B}" dt="2019-04-05T17:39:30.280" v="378" actId="478"/>
          <ac:spMkLst>
            <pc:docMk/>
            <pc:sldMasterMk cId="4022893407" sldId="2147483648"/>
            <ac:spMk id="2" creationId="{3002426D-DEB3-464B-81D8-905F67E7999E}"/>
          </ac:spMkLst>
        </pc:spChg>
        <pc:spChg chg="del">
          <ac:chgData name="Antonio Liscidini" userId="2a53dd3a-b8c3-4450-acfa-612a62e1f8ba" providerId="ADAL" clId="{190EE013-E2B5-E44D-8766-CEDEC2669D6B}" dt="2019-04-05T17:39:33.658" v="380" actId="478"/>
          <ac:spMkLst>
            <pc:docMk/>
            <pc:sldMasterMk cId="4022893407" sldId="2147483648"/>
            <ac:spMk id="3" creationId="{37F43BEA-F7A1-2A47-A005-9FEB0ED3C244}"/>
          </ac:spMkLst>
        </pc:spChg>
        <pc:spChg chg="del">
          <ac:chgData name="Antonio Liscidini" userId="2a53dd3a-b8c3-4450-acfa-612a62e1f8ba" providerId="ADAL" clId="{190EE013-E2B5-E44D-8766-CEDEC2669D6B}" dt="2019-04-05T17:39:13.323" v="375" actId="478"/>
          <ac:spMkLst>
            <pc:docMk/>
            <pc:sldMasterMk cId="4022893407" sldId="2147483648"/>
            <ac:spMk id="4" creationId="{0050ECEE-4175-714B-B9F2-CBC0A9EA5A58}"/>
          </ac:spMkLst>
        </pc:spChg>
        <pc:spChg chg="del">
          <ac:chgData name="Antonio Liscidini" userId="2a53dd3a-b8c3-4450-acfa-612a62e1f8ba" providerId="ADAL" clId="{190EE013-E2B5-E44D-8766-CEDEC2669D6B}" dt="2019-04-05T17:39:14.835" v="376" actId="478"/>
          <ac:spMkLst>
            <pc:docMk/>
            <pc:sldMasterMk cId="4022893407" sldId="2147483648"/>
            <ac:spMk id="5" creationId="{F0BC8490-349D-BF42-B4B1-73779674FD74}"/>
          </ac:spMkLst>
        </pc:spChg>
        <pc:spChg chg="mod">
          <ac:chgData name="Antonio Liscidini" userId="2a53dd3a-b8c3-4450-acfa-612a62e1f8ba" providerId="ADAL" clId="{190EE013-E2B5-E44D-8766-CEDEC2669D6B}" dt="2019-04-05T17:41:00.872" v="411" actId="403"/>
          <ac:spMkLst>
            <pc:docMk/>
            <pc:sldMasterMk cId="4022893407" sldId="2147483648"/>
            <ac:spMk id="6" creationId="{646E591D-3070-334F-B9E4-18CC4421D387}"/>
          </ac:spMkLst>
        </pc:spChg>
        <pc:spChg chg="add del">
          <ac:chgData name="Antonio Liscidini" userId="2a53dd3a-b8c3-4450-acfa-612a62e1f8ba" providerId="ADAL" clId="{190EE013-E2B5-E44D-8766-CEDEC2669D6B}" dt="2019-04-05T17:41:54.015" v="433" actId="478"/>
          <ac:spMkLst>
            <pc:docMk/>
            <pc:sldMasterMk cId="4022893407" sldId="2147483648"/>
            <ac:spMk id="7" creationId="{2C656F18-F969-F146-841B-D5DE49FEE55F}"/>
          </ac:spMkLst>
        </pc:spChg>
        <pc:picChg chg="add mod">
          <ac:chgData name="Antonio Liscidini" userId="2a53dd3a-b8c3-4450-acfa-612a62e1f8ba" providerId="ADAL" clId="{190EE013-E2B5-E44D-8766-CEDEC2669D6B}" dt="2019-04-05T17:40:39.721" v="405" actId="1076"/>
          <ac:picMkLst>
            <pc:docMk/>
            <pc:sldMasterMk cId="4022893407" sldId="2147483648"/>
            <ac:picMk id="8" creationId="{015BBF04-3645-B44C-8585-2F078601EFA5}"/>
          </ac:picMkLst>
        </pc:picChg>
        <pc:sldLayoutChg chg="addSp delSp modSp">
          <pc:chgData name="Antonio Liscidini" userId="2a53dd3a-b8c3-4450-acfa-612a62e1f8ba" providerId="ADAL" clId="{190EE013-E2B5-E44D-8766-CEDEC2669D6B}" dt="2019-04-05T17:41:45.663" v="432"/>
          <pc:sldLayoutMkLst>
            <pc:docMk/>
            <pc:sldMasterMk cId="4022893407" sldId="2147483648"/>
            <pc:sldLayoutMk cId="2856736634" sldId="2147483649"/>
          </pc:sldLayoutMkLst>
          <pc:spChg chg="del">
            <ac:chgData name="Antonio Liscidini" userId="2a53dd3a-b8c3-4450-acfa-612a62e1f8ba" providerId="ADAL" clId="{190EE013-E2B5-E44D-8766-CEDEC2669D6B}" dt="2019-04-05T17:39:06.318" v="372" actId="478"/>
            <ac:spMkLst>
              <pc:docMk/>
              <pc:sldMasterMk cId="4022893407" sldId="2147483648"/>
              <pc:sldLayoutMk cId="2856736634" sldId="2147483649"/>
              <ac:spMk id="4" creationId="{FE0FEA83-59EE-7E45-A1B7-4D7003D18467}"/>
            </ac:spMkLst>
          </pc:spChg>
          <pc:spChg chg="del">
            <ac:chgData name="Antonio Liscidini" userId="2a53dd3a-b8c3-4450-acfa-612a62e1f8ba" providerId="ADAL" clId="{190EE013-E2B5-E44D-8766-CEDEC2669D6B}" dt="2019-04-05T17:39:07.467" v="373" actId="478"/>
            <ac:spMkLst>
              <pc:docMk/>
              <pc:sldMasterMk cId="4022893407" sldId="2147483648"/>
              <pc:sldLayoutMk cId="2856736634" sldId="2147483649"/>
              <ac:spMk id="5" creationId="{D7A5EAD7-5C7E-C245-9685-63B2C8B258FB}"/>
            </ac:spMkLst>
          </pc:spChg>
          <pc:spChg chg="del">
            <ac:chgData name="Antonio Liscidini" userId="2a53dd3a-b8c3-4450-acfa-612a62e1f8ba" providerId="ADAL" clId="{190EE013-E2B5-E44D-8766-CEDEC2669D6B}" dt="2019-04-05T17:39:08.814" v="374" actId="478"/>
            <ac:spMkLst>
              <pc:docMk/>
              <pc:sldMasterMk cId="4022893407" sldId="2147483648"/>
              <pc:sldLayoutMk cId="2856736634" sldId="2147483649"/>
              <ac:spMk id="6" creationId="{1EEE8054-4600-5C48-9336-84505F9A2AE5}"/>
            </ac:spMkLst>
          </pc:spChg>
          <pc:spChg chg="add del mod">
            <ac:chgData name="Antonio Liscidini" userId="2a53dd3a-b8c3-4450-acfa-612a62e1f8ba" providerId="ADAL" clId="{190EE013-E2B5-E44D-8766-CEDEC2669D6B}" dt="2019-04-05T17:41:45.663" v="432"/>
            <ac:spMkLst>
              <pc:docMk/>
              <pc:sldMasterMk cId="4022893407" sldId="2147483648"/>
              <pc:sldLayoutMk cId="2856736634" sldId="2147483649"/>
              <ac:spMk id="7" creationId="{F6BC7B83-FAC0-5741-B8AE-3F6668CFE30D}"/>
            </ac:spMkLst>
          </pc:spChg>
        </pc:sldLayoutChg>
        <pc:sldLayoutChg chg="addSp delSp modSp">
          <pc:chgData name="Antonio Liscidini" userId="2a53dd3a-b8c3-4450-acfa-612a62e1f8ba" providerId="ADAL" clId="{190EE013-E2B5-E44D-8766-CEDEC2669D6B}" dt="2019-04-05T17:39:03.194" v="371" actId="478"/>
          <pc:sldLayoutMkLst>
            <pc:docMk/>
            <pc:sldMasterMk cId="4022893407" sldId="2147483648"/>
            <pc:sldLayoutMk cId="1801926100" sldId="2147483650"/>
          </pc:sldLayoutMkLst>
          <pc:spChg chg="del mod">
            <ac:chgData name="Antonio Liscidini" userId="2a53dd3a-b8c3-4450-acfa-612a62e1f8ba" providerId="ADAL" clId="{190EE013-E2B5-E44D-8766-CEDEC2669D6B}" dt="2019-04-05T17:38:43.121" v="366" actId="478"/>
            <ac:spMkLst>
              <pc:docMk/>
              <pc:sldMasterMk cId="4022893407" sldId="2147483648"/>
              <pc:sldLayoutMk cId="1801926100" sldId="2147483650"/>
              <ac:spMk id="2" creationId="{F219B193-6492-BE43-919D-6000EBC170CE}"/>
            </ac:spMkLst>
          </pc:spChg>
          <pc:spChg chg="del">
            <ac:chgData name="Antonio Liscidini" userId="2a53dd3a-b8c3-4450-acfa-612a62e1f8ba" providerId="ADAL" clId="{190EE013-E2B5-E44D-8766-CEDEC2669D6B}" dt="2019-04-05T17:38:41.128" v="365" actId="478"/>
            <ac:spMkLst>
              <pc:docMk/>
              <pc:sldMasterMk cId="4022893407" sldId="2147483648"/>
              <pc:sldLayoutMk cId="1801926100" sldId="2147483650"/>
              <ac:spMk id="3" creationId="{81FC1DEF-22D2-F048-83A3-0EF0B8D30A67}"/>
            </ac:spMkLst>
          </pc:spChg>
          <pc:spChg chg="del">
            <ac:chgData name="Antonio Liscidini" userId="2a53dd3a-b8c3-4450-acfa-612a62e1f8ba" providerId="ADAL" clId="{190EE013-E2B5-E44D-8766-CEDEC2669D6B}" dt="2019-04-05T17:39:02.173" v="370" actId="478"/>
            <ac:spMkLst>
              <pc:docMk/>
              <pc:sldMasterMk cId="4022893407" sldId="2147483648"/>
              <pc:sldLayoutMk cId="1801926100" sldId="2147483650"/>
              <ac:spMk id="4" creationId="{D3A23D6A-A03F-A24D-B5BF-41C58D3DFEF5}"/>
            </ac:spMkLst>
          </pc:spChg>
          <pc:spChg chg="del">
            <ac:chgData name="Antonio Liscidini" userId="2a53dd3a-b8c3-4450-acfa-612a62e1f8ba" providerId="ADAL" clId="{190EE013-E2B5-E44D-8766-CEDEC2669D6B}" dt="2019-04-05T17:39:03.194" v="371" actId="478"/>
            <ac:spMkLst>
              <pc:docMk/>
              <pc:sldMasterMk cId="4022893407" sldId="2147483648"/>
              <pc:sldLayoutMk cId="1801926100" sldId="2147483650"/>
              <ac:spMk id="5" creationId="{38CC72F8-4FFA-D546-B959-E6DC2076B066}"/>
            </ac:spMkLst>
          </pc:spChg>
          <pc:spChg chg="add">
            <ac:chgData name="Antonio Liscidini" userId="2a53dd3a-b8c3-4450-acfa-612a62e1f8ba" providerId="ADAL" clId="{190EE013-E2B5-E44D-8766-CEDEC2669D6B}" dt="2019-04-05T17:38:44.568" v="367"/>
            <ac:spMkLst>
              <pc:docMk/>
              <pc:sldMasterMk cId="4022893407" sldId="2147483648"/>
              <pc:sldLayoutMk cId="1801926100" sldId="2147483650"/>
              <ac:spMk id="7" creationId="{BE9DC522-36EA-D14D-ADD2-F45C15F984AD}"/>
            </ac:spMkLst>
          </pc:spChg>
        </pc:sldLayoutChg>
        <pc:sldLayoutChg chg="delSp">
          <pc:chgData name="Antonio Liscidini" userId="2a53dd3a-b8c3-4450-acfa-612a62e1f8ba" providerId="ADAL" clId="{190EE013-E2B5-E44D-8766-CEDEC2669D6B}" dt="2019-04-05T17:38:57.414" v="369" actId="478"/>
          <pc:sldLayoutMkLst>
            <pc:docMk/>
            <pc:sldMasterMk cId="4022893407" sldId="2147483648"/>
            <pc:sldLayoutMk cId="3507676381" sldId="2147483660"/>
          </pc:sldLayoutMkLst>
          <pc:spChg chg="del">
            <ac:chgData name="Antonio Liscidini" userId="2a53dd3a-b8c3-4450-acfa-612a62e1f8ba" providerId="ADAL" clId="{190EE013-E2B5-E44D-8766-CEDEC2669D6B}" dt="2019-04-05T17:38:52.743" v="368" actId="478"/>
            <ac:spMkLst>
              <pc:docMk/>
              <pc:sldMasterMk cId="4022893407" sldId="2147483648"/>
              <pc:sldLayoutMk cId="3507676381" sldId="2147483660"/>
              <ac:spMk id="4" creationId="{D37DC431-9FDE-5447-BF81-6642DFC8A486}"/>
            </ac:spMkLst>
          </pc:spChg>
          <pc:spChg chg="del">
            <ac:chgData name="Antonio Liscidini" userId="2a53dd3a-b8c3-4450-acfa-612a62e1f8ba" providerId="ADAL" clId="{190EE013-E2B5-E44D-8766-CEDEC2669D6B}" dt="2019-04-05T17:38:57.414" v="369" actId="478"/>
            <ac:spMkLst>
              <pc:docMk/>
              <pc:sldMasterMk cId="4022893407" sldId="2147483648"/>
              <pc:sldLayoutMk cId="3507676381" sldId="2147483660"/>
              <ac:spMk id="5" creationId="{AAAF8D0F-A39B-154F-B2B1-A73E536991CF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2F7E1-8B46-E843-9A1A-683EF1ABAC9C}" type="datetimeFigureOut">
              <a:rPr lang="en-US" smtClean="0"/>
              <a:t>6/18/19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ABB3A-5FF5-D842-A328-C6928AC1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49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ABB3A-5FF5-D842-A328-C6928AC161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7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ABB3A-5FF5-D842-A328-C6928AC161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32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DF159-6C78-DE44-8CC1-8B385F717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CF1295-A6EB-864D-906A-B53CC9493E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56736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F6EFD-99E9-374D-89FE-FAA7AC7A2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71" y="253999"/>
            <a:ext cx="11312165" cy="716961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6324D1-1FC9-144E-AAA9-B03851911F60}"/>
              </a:ext>
            </a:extLst>
          </p:cNvPr>
          <p:cNvSpPr/>
          <p:nvPr userDrawn="1"/>
        </p:nvSpPr>
        <p:spPr>
          <a:xfrm>
            <a:off x="0" y="6363081"/>
            <a:ext cx="12192000" cy="501650"/>
          </a:xfrm>
          <a:prstGeom prst="rect">
            <a:avLst/>
          </a:prstGeom>
          <a:solidFill>
            <a:srgbClr val="002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8D38E2-0FA8-644B-941F-EC0786F6E9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63081"/>
            <a:ext cx="1336261" cy="48653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E58619-5150-514B-8DCD-A8C4EEBD22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7125" y="6431343"/>
            <a:ext cx="8024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DFC1263D-6513-D14E-8FAC-6379882903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76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363081"/>
            <a:ext cx="12192000" cy="501650"/>
          </a:xfrm>
          <a:prstGeom prst="rect">
            <a:avLst/>
          </a:prstGeom>
          <a:solidFill>
            <a:srgbClr val="002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780" y="214314"/>
            <a:ext cx="11215689" cy="742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63081"/>
            <a:ext cx="1336261" cy="486536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7125" y="6431343"/>
            <a:ext cx="8024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DFC1263D-6513-D14E-8FAC-6379882903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345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89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ntonio.liscidini@utoronto.ca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431E-9A34-E749-879F-EA9D9AB95C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254" y="1587094"/>
            <a:ext cx="6276109" cy="2387600"/>
          </a:xfrm>
        </p:spPr>
        <p:txBody>
          <a:bodyPr>
            <a:noAutofit/>
          </a:bodyPr>
          <a:lstStyle/>
          <a:p>
            <a:pPr algn="r"/>
            <a:r>
              <a:rPr lang="en-CA" sz="4800" b="1" dirty="0"/>
              <a:t>High-efficient low voltage supply signal processing based on quantized amplification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30336A-890E-3B48-8DAA-519A0DEFFAA0}"/>
              </a:ext>
            </a:extLst>
          </p:cNvPr>
          <p:cNvSpPr/>
          <p:nvPr/>
        </p:nvSpPr>
        <p:spPr>
          <a:xfrm>
            <a:off x="7680960" y="0"/>
            <a:ext cx="4511040" cy="6858000"/>
          </a:xfrm>
          <a:prstGeom prst="rect">
            <a:avLst/>
          </a:prstGeom>
          <a:solidFill>
            <a:srgbClr val="002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BEE660-686C-1E49-966D-78B6C17436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634" b="22347"/>
          <a:stretch/>
        </p:blipFill>
        <p:spPr>
          <a:xfrm>
            <a:off x="8482248" y="5113020"/>
            <a:ext cx="2908461" cy="16002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8949AE-13D5-794E-B301-E1303634FA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75"/>
          <a:stretch/>
        </p:blipFill>
        <p:spPr>
          <a:xfrm>
            <a:off x="7680960" y="-1"/>
            <a:ext cx="4511039" cy="50910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956D76-F84A-7F4E-87B2-334E2C2E1047}"/>
              </a:ext>
            </a:extLst>
          </p:cNvPr>
          <p:cNvSpPr/>
          <p:nvPr/>
        </p:nvSpPr>
        <p:spPr>
          <a:xfrm>
            <a:off x="1108363" y="455207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2400" dirty="0"/>
              <a:t>Antonio Liscidini</a:t>
            </a:r>
          </a:p>
          <a:p>
            <a:pPr algn="r"/>
            <a:r>
              <a:rPr lang="en-US" sz="2400" dirty="0">
                <a:hlinkClick r:id="rId4"/>
              </a:rPr>
              <a:t>antonio.liscidini@utoronto.ca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5981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12A75-61A1-E243-8CAF-C257EE3E2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Range limitation in an amplifier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1737B7-AD93-5547-BD0E-E143EBDBF15F}"/>
              </a:ext>
            </a:extLst>
          </p:cNvPr>
          <p:cNvSpPr txBox="1"/>
          <p:nvPr/>
        </p:nvSpPr>
        <p:spPr>
          <a:xfrm>
            <a:off x="945152" y="4114090"/>
            <a:ext cx="1052546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000" dirty="0"/>
              <a:t>If no inductors are used,  in a </a:t>
            </a:r>
            <a:r>
              <a:rPr lang="en-CA" sz="2000" b="1" dirty="0"/>
              <a:t>amplifier </a:t>
            </a:r>
            <a:r>
              <a:rPr lang="en-CA" sz="2000" dirty="0"/>
              <a:t>the maximum swing at the output is limited by the adopted supply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000" dirty="0"/>
              <a:t>The gain of the amplifier sets the maximum signal that can be handled at the input, and thus the </a:t>
            </a:r>
            <a:r>
              <a:rPr lang="en-CA" sz="2000" b="1" dirty="0"/>
              <a:t>dynamic range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8E20C-927C-FD4A-9C3F-7F39B2560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5521" y="6356350"/>
            <a:ext cx="2743200" cy="365125"/>
          </a:xfrm>
        </p:spPr>
        <p:txBody>
          <a:bodyPr/>
          <a:lstStyle/>
          <a:p>
            <a:fld id="{29F8B0AF-7E6C-8F44-8931-7FFD9F476452}" type="slidenum">
              <a:rPr lang="en-US" smtClean="0"/>
              <a:t>10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33749B-1339-7F4B-8C9A-B2F806DC3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390" y="1381950"/>
            <a:ext cx="5442991" cy="246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23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E7D4020-E3DC-D542-99A7-1E52119EE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326" y="1236296"/>
            <a:ext cx="4508500" cy="4356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F7478A-D10C-5149-88CA-5047E6E51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Quantize</a:t>
            </a:r>
            <a:r>
              <a:rPr lang="en-CA"/>
              <a:t>d</a:t>
            </a:r>
            <a:r>
              <a:rPr lang="en-US"/>
              <a:t> Analog Amplification Principle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C9A4D7-D1C5-7C4E-BADA-04B0FE28E66E}"/>
              </a:ext>
            </a:extLst>
          </p:cNvPr>
          <p:cNvSpPr txBox="1"/>
          <p:nvPr/>
        </p:nvSpPr>
        <p:spPr>
          <a:xfrm>
            <a:off x="6884275" y="1478882"/>
            <a:ext cx="4804961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  <a:t>Each unit is dedicated to amplify only a portion of the signal</a:t>
            </a:r>
          </a:p>
          <a:p>
            <a:pPr marL="3429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  <a:t>The original amplifier is sliced in N identical units each consuming 1/N of the original current</a:t>
            </a:r>
          </a:p>
          <a:p>
            <a:pPr marL="3429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  <a:t>Voltage efficiency increases by N and with is also the power efficiency</a:t>
            </a:r>
          </a:p>
          <a:p>
            <a:pPr marL="3429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C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384976-7D06-EB48-89B9-58D670FD18D2}"/>
              </a:ext>
            </a:extLst>
          </p:cNvPr>
          <p:cNvSpPr txBox="1"/>
          <p:nvPr/>
        </p:nvSpPr>
        <p:spPr>
          <a:xfrm>
            <a:off x="940534" y="5743448"/>
            <a:ext cx="108749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b="1" dirty="0"/>
              <a:t>Recombination can be after filtering large signals or in digital domain</a:t>
            </a:r>
            <a:endParaRPr lang="en-US" sz="22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5A2BE5-5840-F84C-B851-7E6815DBEC95}"/>
              </a:ext>
            </a:extLst>
          </p:cNvPr>
          <p:cNvSpPr/>
          <p:nvPr/>
        </p:nvSpPr>
        <p:spPr>
          <a:xfrm flipH="1">
            <a:off x="7245320" y="5074418"/>
            <a:ext cx="4992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>
                <a:latin typeface="Calibri" panose="020F0502020204030204" pitchFamily="34" charset="0"/>
                <a:cs typeface="Calibri" panose="020F0502020204030204" pitchFamily="34" charset="0"/>
              </a:rPr>
              <a:t>[J. Musayev et al.,  Electronic Letters 2018]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4E4192-C26C-CB44-9FB6-D743F5034C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5521" y="6356350"/>
            <a:ext cx="2743200" cy="365125"/>
          </a:xfrm>
        </p:spPr>
        <p:txBody>
          <a:bodyPr/>
          <a:lstStyle/>
          <a:p>
            <a:fld id="{29F8B0AF-7E6C-8F44-8931-7FFD9F476452}" type="slidenum">
              <a:rPr lang="en-US" smtClean="0"/>
              <a:t>11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972FB4D-12F7-B34A-BCE4-8E71CC37154F}"/>
              </a:ext>
            </a:extLst>
          </p:cNvPr>
          <p:cNvGrpSpPr/>
          <p:nvPr/>
        </p:nvGrpSpPr>
        <p:grpSpPr>
          <a:xfrm>
            <a:off x="2103109" y="1259066"/>
            <a:ext cx="3804811" cy="4609343"/>
            <a:chOff x="1188721" y="1285570"/>
            <a:chExt cx="3804811" cy="460934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668FE93-590E-AB40-AF96-6603819897E5}"/>
                </a:ext>
              </a:extLst>
            </p:cNvPr>
            <p:cNvGrpSpPr/>
            <p:nvPr/>
          </p:nvGrpSpPr>
          <p:grpSpPr>
            <a:xfrm>
              <a:off x="1188721" y="1285570"/>
              <a:ext cx="3804811" cy="2220295"/>
              <a:chOff x="1546070" y="1430039"/>
              <a:chExt cx="3804811" cy="219471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8661ADC-A17E-5A43-952A-52076D3DF476}"/>
                  </a:ext>
                </a:extLst>
              </p:cNvPr>
              <p:cNvSpPr/>
              <p:nvPr/>
            </p:nvSpPr>
            <p:spPr>
              <a:xfrm>
                <a:off x="1546070" y="1430039"/>
                <a:ext cx="3804811" cy="13887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B60CB8B-99BC-D54B-8697-78AB756E5231}"/>
                  </a:ext>
                </a:extLst>
              </p:cNvPr>
              <p:cNvSpPr/>
              <p:nvPr/>
            </p:nvSpPr>
            <p:spPr>
              <a:xfrm>
                <a:off x="2161211" y="2029326"/>
                <a:ext cx="997527" cy="11763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77D0A01-FE52-7846-ADDB-BBCB0D3C87E6}"/>
                  </a:ext>
                </a:extLst>
              </p:cNvPr>
              <p:cNvSpPr/>
              <p:nvPr/>
            </p:nvSpPr>
            <p:spPr>
              <a:xfrm>
                <a:off x="2654933" y="2235970"/>
                <a:ext cx="472072" cy="13887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5583C74-C177-1542-86CC-3E5B47D99061}"/>
                </a:ext>
              </a:extLst>
            </p:cNvPr>
            <p:cNvGrpSpPr/>
            <p:nvPr/>
          </p:nvGrpSpPr>
          <p:grpSpPr>
            <a:xfrm flipV="1">
              <a:off x="1188722" y="3529549"/>
              <a:ext cx="3804810" cy="2365364"/>
              <a:chOff x="1530075" y="1430040"/>
              <a:chExt cx="3804810" cy="2197082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EECD5F7-DA22-7542-A78F-E4869FD377EC}"/>
                  </a:ext>
                </a:extLst>
              </p:cNvPr>
              <p:cNvSpPr/>
              <p:nvPr/>
            </p:nvSpPr>
            <p:spPr>
              <a:xfrm>
                <a:off x="1530075" y="1430040"/>
                <a:ext cx="3804810" cy="1536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0F0647C-1378-C244-B17C-8218BF95E449}"/>
                  </a:ext>
                </a:extLst>
              </p:cNvPr>
              <p:cNvSpPr/>
              <p:nvPr/>
            </p:nvSpPr>
            <p:spPr>
              <a:xfrm>
                <a:off x="2244803" y="1986565"/>
                <a:ext cx="982007" cy="13887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82ED5E9-D75C-8B43-B614-61BDF4DD2476}"/>
                  </a:ext>
                </a:extLst>
              </p:cNvPr>
              <p:cNvSpPr/>
              <p:nvPr/>
            </p:nvSpPr>
            <p:spPr>
              <a:xfrm>
                <a:off x="2694793" y="2238334"/>
                <a:ext cx="472072" cy="13887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955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F363C5-9C9F-3748-ABA0-59F76035F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quantized amplification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1FE6AF-1CDE-3E47-8174-B0DD377CA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895" y="1101086"/>
            <a:ext cx="2081530" cy="29895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CC60B7-0BD1-114A-803F-98DF3EA14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793" y="4111661"/>
            <a:ext cx="4099623" cy="131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FB95ED-0227-1248-B40B-86B0DCCE20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2954" y="4220792"/>
            <a:ext cx="3226253" cy="10741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68675D-71BC-794E-A511-FF126C2E23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5567" y="1111079"/>
            <a:ext cx="2228273" cy="27478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C006D7E-6A05-1641-BC6D-517ECE5C8967}"/>
              </a:ext>
            </a:extLst>
          </p:cNvPr>
          <p:cNvSpPr/>
          <p:nvPr/>
        </p:nvSpPr>
        <p:spPr>
          <a:xfrm>
            <a:off x="704564" y="5741220"/>
            <a:ext cx="11487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/>
              <a:t>Since the </a:t>
            </a:r>
            <a:r>
              <a:rPr lang="en-CA" dirty="0" err="1"/>
              <a:t>recombiantion</a:t>
            </a:r>
            <a:r>
              <a:rPr lang="en-CA" dirty="0"/>
              <a:t> is a linear process, QA signal processing is compatible with ay linear operation such as filtering  up/</a:t>
            </a:r>
            <a:r>
              <a:rPr lang="en-CA" dirty="0" err="1"/>
              <a:t>downconversion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50814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8AB97-27C7-1E41-B5B2-937D43744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Liquid digital decomposition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0EFF9D-59B3-504D-8135-970B89CCDC06}"/>
              </a:ext>
            </a:extLst>
          </p:cNvPr>
          <p:cNvSpPr/>
          <p:nvPr/>
        </p:nvSpPr>
        <p:spPr>
          <a:xfrm>
            <a:off x="5092493" y="1330423"/>
            <a:ext cx="6596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latin typeface="Helvetica" pitchFamily="2" charset="0"/>
              </a:rPr>
              <a:t>For any input,  all together the lines form a sort of thermometric code similar to the one produced by a flash ADC</a:t>
            </a:r>
            <a:endParaRPr lang="en-CA" dirty="0">
              <a:effectLst/>
              <a:latin typeface="Helvetica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5AE1E95-8501-F849-BCD5-09C455E67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389" y="4804842"/>
            <a:ext cx="2342054" cy="7649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4DFCACC-B188-F14F-915E-E0173A053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603" y="4817294"/>
            <a:ext cx="2349938" cy="693941"/>
          </a:xfrm>
          <a:prstGeom prst="rect">
            <a:avLst/>
          </a:prstGeom>
        </p:spPr>
      </p:pic>
      <p:sp>
        <p:nvSpPr>
          <p:cNvPr id="16" name="Right Brace 15">
            <a:extLst>
              <a:ext uri="{FF2B5EF4-FFF2-40B4-BE49-F238E27FC236}">
                <a16:creationId xmlns:a16="http://schemas.microsoft.com/office/drawing/2014/main" id="{2CDE885D-EB7D-2849-950B-CC574F7377A3}"/>
              </a:ext>
            </a:extLst>
          </p:cNvPr>
          <p:cNvSpPr/>
          <p:nvPr/>
        </p:nvSpPr>
        <p:spPr>
          <a:xfrm rot="5400000">
            <a:off x="8707117" y="2335301"/>
            <a:ext cx="332522" cy="2649978"/>
          </a:xfrm>
          <a:prstGeom prst="rightBrace">
            <a:avLst>
              <a:gd name="adj1" fmla="val 16303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AF4AB8-F6F6-6947-A06B-BE59B78F1780}"/>
              </a:ext>
            </a:extLst>
          </p:cNvPr>
          <p:cNvSpPr txBox="1"/>
          <p:nvPr/>
        </p:nvSpPr>
        <p:spPr>
          <a:xfrm>
            <a:off x="7848429" y="3907676"/>
            <a:ext cx="2349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Liquid bits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(unsaturated lines)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777934-C508-AD48-AAC3-C2524F6BC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2493" y="2532866"/>
            <a:ext cx="6401612" cy="10148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7DCDDB-196A-F441-A708-52DA643B6A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2092" y="1307170"/>
            <a:ext cx="3365527" cy="448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77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8AB97-27C7-1E41-B5B2-937D43744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Quantized analog amplification and noise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A765B2-CBE5-064D-8FB5-76227F83CC1E}"/>
              </a:ext>
            </a:extLst>
          </p:cNvPr>
          <p:cNvSpPr/>
          <p:nvPr/>
        </p:nvSpPr>
        <p:spPr>
          <a:xfrm>
            <a:off x="5886450" y="1754407"/>
            <a:ext cx="58027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dirty="0">
                <a:latin typeface="Helvetica" pitchFamily="2" charset="0"/>
              </a:rPr>
              <a:t>Ideally o</a:t>
            </a:r>
            <a:r>
              <a:rPr lang="en-CA" dirty="0">
                <a:effectLst/>
                <a:latin typeface="Helvetica" pitchFamily="2" charset="0"/>
              </a:rPr>
              <a:t>nly unsaturated slices produce analog noise at the output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CA" dirty="0">
              <a:latin typeface="Helvetica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dirty="0">
                <a:effectLst/>
                <a:latin typeface="Helvetica" pitchFamily="2" charset="0"/>
              </a:rPr>
              <a:t>Assuming to slice the original amplifier by N with 1/N of the current the </a:t>
            </a:r>
            <a:r>
              <a:rPr lang="en-CA" b="1" dirty="0">
                <a:effectLst/>
                <a:latin typeface="Helvetica" pitchFamily="2" charset="0"/>
              </a:rPr>
              <a:t>input referred power noise increase by 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CA" dirty="0">
              <a:latin typeface="Helvetica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dirty="0">
                <a:latin typeface="Helvetica" pitchFamily="2" charset="0"/>
              </a:rPr>
              <a:t>T</a:t>
            </a:r>
            <a:r>
              <a:rPr lang="en-CA" dirty="0">
                <a:effectLst/>
                <a:latin typeface="Helvetica" pitchFamily="2" charset="0"/>
              </a:rPr>
              <a:t>he voltage input range increases by N so the </a:t>
            </a:r>
            <a:r>
              <a:rPr lang="en-CA" b="1" dirty="0">
                <a:effectLst/>
                <a:latin typeface="Helvetica" pitchFamily="2" charset="0"/>
              </a:rPr>
              <a:t>maximum input </a:t>
            </a:r>
            <a:r>
              <a:rPr lang="en-CA" b="1" dirty="0">
                <a:latin typeface="Helvetica" pitchFamily="2" charset="0"/>
              </a:rPr>
              <a:t>signal power increases by N</a:t>
            </a:r>
            <a:r>
              <a:rPr lang="en-CA" b="1" baseline="30000" dirty="0">
                <a:latin typeface="Helvetica" pitchFamily="2" charset="0"/>
              </a:rPr>
              <a:t>2</a:t>
            </a:r>
            <a:endParaRPr lang="en-CA" b="1" dirty="0">
              <a:effectLst/>
              <a:latin typeface="Helvetica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CA" dirty="0">
              <a:latin typeface="Helvetica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b="1" dirty="0">
                <a:effectLst/>
                <a:latin typeface="Helvetica" pitchFamily="2" charset="0"/>
              </a:rPr>
              <a:t>The DR improves by N </a:t>
            </a:r>
            <a:r>
              <a:rPr lang="en-CA" dirty="0">
                <a:effectLst/>
                <a:latin typeface="Helvetica" pitchFamily="2" charset="0"/>
              </a:rPr>
              <a:t>for a given power consumption  compared to a pure analog processing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E6AD9B-4773-A043-A02A-2ACE8214A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46" y="1637207"/>
            <a:ext cx="5003495" cy="358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25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944FE-B889-0944-851E-DF55326E5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of QA inverter amplifier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4DE301-638A-0143-B348-6F204EA5D826}"/>
              </a:ext>
            </a:extLst>
          </p:cNvPr>
          <p:cNvSpPr txBox="1">
            <a:spLocks/>
          </p:cNvSpPr>
          <p:nvPr/>
        </p:nvSpPr>
        <p:spPr>
          <a:xfrm>
            <a:off x="760643" y="4245364"/>
            <a:ext cx="6074878" cy="18656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 For the same total size, </a:t>
            </a:r>
            <a:r>
              <a:rPr lang="en-US" b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is swept from </a:t>
            </a:r>
            <a:r>
              <a:rPr lang="en-US" b="1" dirty="0">
                <a:solidFill>
                  <a:schemeClr val="tx1"/>
                </a:solidFill>
              </a:rPr>
              <a:t>1 to 8</a:t>
            </a:r>
            <a:r>
              <a:rPr lang="en-US" dirty="0">
                <a:solidFill>
                  <a:schemeClr val="tx1"/>
                </a:solidFill>
              </a:rPr>
              <a:t>, by adding </a:t>
            </a:r>
            <a:r>
              <a:rPr lang="en-US" b="1" dirty="0">
                <a:solidFill>
                  <a:schemeClr val="tx1"/>
                </a:solidFill>
              </a:rPr>
              <a:t>offsets</a:t>
            </a:r>
            <a:r>
              <a:rPr lang="en-US" dirty="0">
                <a:solidFill>
                  <a:schemeClr val="tx1"/>
                </a:solidFill>
              </a:rPr>
              <a:t> equal to </a:t>
            </a:r>
            <a:r>
              <a:rPr lang="en-US" b="1" dirty="0">
                <a:solidFill>
                  <a:schemeClr val="tx1"/>
                </a:solidFill>
              </a:rPr>
              <a:t>V</a:t>
            </a:r>
            <a:r>
              <a:rPr lang="en-US" b="1" baseline="-25000" dirty="0">
                <a:solidFill>
                  <a:schemeClr val="tx1"/>
                </a:solidFill>
              </a:rPr>
              <a:t>DD</a:t>
            </a:r>
            <a:r>
              <a:rPr lang="en-US" b="1" dirty="0">
                <a:solidFill>
                  <a:schemeClr val="tx1"/>
                </a:solidFill>
              </a:rPr>
              <a:t>/A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Voltage efficiency </a:t>
            </a:r>
            <a:r>
              <a:rPr lang="en-US" dirty="0">
                <a:solidFill>
                  <a:schemeClr val="tx1"/>
                </a:solidFill>
              </a:rPr>
              <a:t>(i.e. input range) and hence </a:t>
            </a:r>
            <a:r>
              <a:rPr lang="en-US" b="1" dirty="0">
                <a:solidFill>
                  <a:schemeClr val="tx1"/>
                </a:solidFill>
              </a:rPr>
              <a:t>DR</a:t>
            </a:r>
            <a:r>
              <a:rPr lang="en-US" dirty="0">
                <a:solidFill>
                  <a:schemeClr val="tx1"/>
                </a:solidFill>
              </a:rPr>
              <a:t> (i.e. maximum SNR) improve </a:t>
            </a:r>
            <a:r>
              <a:rPr lang="en-US" b="1" dirty="0">
                <a:solidFill>
                  <a:schemeClr val="tx1"/>
                </a:solidFill>
              </a:rPr>
              <a:t>N-times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For </a:t>
            </a:r>
            <a:r>
              <a:rPr lang="en-US" b="1" dirty="0">
                <a:solidFill>
                  <a:schemeClr val="tx1"/>
                </a:solidFill>
              </a:rPr>
              <a:t>N = 8</a:t>
            </a:r>
            <a:r>
              <a:rPr lang="en-US" dirty="0">
                <a:solidFill>
                  <a:schemeClr val="tx1"/>
                </a:solidFill>
              </a:rPr>
              <a:t>, DR expands by </a:t>
            </a:r>
            <a:r>
              <a:rPr lang="en-US" b="1" dirty="0">
                <a:solidFill>
                  <a:schemeClr val="tx1"/>
                </a:solidFill>
              </a:rPr>
              <a:t>9dB</a:t>
            </a:r>
            <a:r>
              <a:rPr lang="en-US" dirty="0">
                <a:solidFill>
                  <a:schemeClr val="tx1"/>
                </a:solidFill>
              </a:rPr>
              <a:t> as expected.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0325D6-772E-E54C-896A-FB8FF641C0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318" y="1411622"/>
            <a:ext cx="4103785" cy="24979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B64C9E-C9C5-7844-8703-FA2A4A5AD6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043" y="1242692"/>
            <a:ext cx="4697692" cy="4589520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CC112D-BF0D-1541-BD63-78FD79BC7577}"/>
              </a:ext>
            </a:extLst>
          </p:cNvPr>
          <p:cNvCxnSpPr>
            <a:cxnSpLocks/>
          </p:cNvCxnSpPr>
          <p:nvPr/>
        </p:nvCxnSpPr>
        <p:spPr>
          <a:xfrm flipV="1">
            <a:off x="7866307" y="5105955"/>
            <a:ext cx="3565050" cy="1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EEB7592-AB0D-214C-BBD5-546F8D163791}"/>
              </a:ext>
            </a:extLst>
          </p:cNvPr>
          <p:cNvCxnSpPr/>
          <p:nvPr/>
        </p:nvCxnSpPr>
        <p:spPr>
          <a:xfrm>
            <a:off x="11359996" y="3909768"/>
            <a:ext cx="0" cy="1156740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7375029-3D96-724C-88C6-96DA9AEB7464}"/>
              </a:ext>
            </a:extLst>
          </p:cNvPr>
          <p:cNvSpPr/>
          <p:nvPr/>
        </p:nvSpPr>
        <p:spPr>
          <a:xfrm>
            <a:off x="11371279" y="4258502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9dB</a:t>
            </a:r>
          </a:p>
        </p:txBody>
      </p:sp>
    </p:spTree>
    <p:extLst>
      <p:ext uri="{BB962C8B-B14F-4D97-AF65-F5344CB8AC3E}">
        <p14:creationId xmlns:p14="http://schemas.microsoft.com/office/powerpoint/2010/main" val="552136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944FE-B889-0944-851E-DF55326E5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of QA inverter amplifier (2)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E2FEC7-FD87-D445-B393-FFD71F2ED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829" y="1259206"/>
            <a:ext cx="4674066" cy="458952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1042FF2-6958-F444-B14E-C92B3536DC10}"/>
              </a:ext>
            </a:extLst>
          </p:cNvPr>
          <p:cNvSpPr txBox="1">
            <a:spLocks/>
          </p:cNvSpPr>
          <p:nvPr/>
        </p:nvSpPr>
        <p:spPr>
          <a:xfrm>
            <a:off x="377071" y="4146659"/>
            <a:ext cx="6312146" cy="21456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 Average supply current reduces by 4.5-times (</a:t>
            </a:r>
            <a:r>
              <a:rPr lang="el-GR" b="1" dirty="0">
                <a:solidFill>
                  <a:schemeClr val="tx1"/>
                </a:solidFill>
              </a:rPr>
              <a:t>η</a:t>
            </a:r>
            <a:r>
              <a:rPr lang="en-US" b="1" baseline="-25000" dirty="0">
                <a:solidFill>
                  <a:schemeClr val="tx1"/>
                </a:solidFill>
              </a:rPr>
              <a:t>c</a:t>
            </a:r>
            <a:r>
              <a:rPr lang="en-US" dirty="0">
                <a:solidFill>
                  <a:schemeClr val="tx1"/>
                </a:solidFill>
              </a:rPr>
              <a:t> improves by </a:t>
            </a:r>
            <a:r>
              <a:rPr lang="en-US" b="1" dirty="0">
                <a:solidFill>
                  <a:schemeClr val="tx1"/>
                </a:solidFill>
              </a:rPr>
              <a:t>6.5dB</a:t>
            </a:r>
            <a:r>
              <a:rPr lang="en-US" dirty="0">
                <a:solidFill>
                  <a:schemeClr val="tx1"/>
                </a:solidFill>
              </a:rPr>
              <a:t>).</a:t>
            </a:r>
          </a:p>
          <a:p>
            <a:r>
              <a:rPr lang="en-US" dirty="0">
                <a:solidFill>
                  <a:schemeClr val="tx1"/>
                </a:solidFill>
              </a:rPr>
              <a:t> Overall </a:t>
            </a:r>
            <a:r>
              <a:rPr lang="en-US" b="1" dirty="0" err="1">
                <a:solidFill>
                  <a:schemeClr val="tx1"/>
                </a:solidFill>
              </a:rPr>
              <a:t>FoM</a:t>
            </a:r>
            <a:r>
              <a:rPr lang="en-US" dirty="0">
                <a:solidFill>
                  <a:schemeClr val="tx1"/>
                </a:solidFill>
              </a:rPr>
              <a:t> improvement becomes </a:t>
            </a:r>
            <a:r>
              <a:rPr lang="en-US" b="1" dirty="0">
                <a:solidFill>
                  <a:schemeClr val="tx1"/>
                </a:solidFill>
              </a:rPr>
              <a:t>15.5dB</a:t>
            </a:r>
            <a:r>
              <a:rPr lang="en-US" dirty="0">
                <a:solidFill>
                  <a:schemeClr val="tx1"/>
                </a:solidFill>
              </a:rPr>
              <a:t> (due to </a:t>
            </a:r>
            <a:r>
              <a:rPr lang="el-GR" dirty="0">
                <a:solidFill>
                  <a:schemeClr val="tx1"/>
                </a:solidFill>
              </a:rPr>
              <a:t>η</a:t>
            </a:r>
            <a:r>
              <a:rPr lang="en-US" baseline="-25000" dirty="0">
                <a:solidFill>
                  <a:schemeClr val="tx1"/>
                </a:solidFill>
              </a:rPr>
              <a:t>v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l-GR" dirty="0">
                <a:solidFill>
                  <a:schemeClr val="tx1"/>
                </a:solidFill>
              </a:rPr>
              <a:t>η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  <a:r>
              <a:rPr lang="en-US" dirty="0">
                <a:solidFill>
                  <a:schemeClr val="tx1"/>
                </a:solidFill>
              </a:rPr>
              <a:t>).</a:t>
            </a:r>
          </a:p>
          <a:p>
            <a:r>
              <a:rPr lang="en-US" dirty="0">
                <a:solidFill>
                  <a:schemeClr val="tx1"/>
                </a:solidFill>
              </a:rPr>
              <a:t> These results are obtained assuming no distortion (i.e. SNR</a:t>
            </a:r>
            <a:r>
              <a:rPr lang="en-US" baseline="-25000" dirty="0">
                <a:solidFill>
                  <a:schemeClr val="tx1"/>
                </a:solidFill>
              </a:rPr>
              <a:t>max</a:t>
            </a:r>
            <a:r>
              <a:rPr lang="en-US" dirty="0">
                <a:solidFill>
                  <a:schemeClr val="tx1"/>
                </a:solidFill>
              </a:rPr>
              <a:t> = DR).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A34CB2-7299-B946-8C92-872DCF1AEF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56" y="1079620"/>
            <a:ext cx="4608583" cy="280522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ED5EEF3-9BE6-D04F-9498-DF3D1E84E6C4}"/>
              </a:ext>
            </a:extLst>
          </p:cNvPr>
          <p:cNvCxnSpPr/>
          <p:nvPr/>
        </p:nvCxnSpPr>
        <p:spPr>
          <a:xfrm flipV="1">
            <a:off x="7729448" y="5003648"/>
            <a:ext cx="3707194" cy="10247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DEA9630-8126-3945-8594-1E16BD97DEF3}"/>
              </a:ext>
            </a:extLst>
          </p:cNvPr>
          <p:cNvCxnSpPr/>
          <p:nvPr/>
        </p:nvCxnSpPr>
        <p:spPr>
          <a:xfrm>
            <a:off x="11405395" y="3884845"/>
            <a:ext cx="0" cy="1113810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2AAD9481-0722-C145-9C01-D250F5A53FFA}"/>
              </a:ext>
            </a:extLst>
          </p:cNvPr>
          <p:cNvSpPr/>
          <p:nvPr/>
        </p:nvSpPr>
        <p:spPr>
          <a:xfrm>
            <a:off x="10555482" y="4257084"/>
            <a:ext cx="849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15.5dB</a:t>
            </a:r>
          </a:p>
        </p:txBody>
      </p:sp>
    </p:spTree>
    <p:extLst>
      <p:ext uri="{BB962C8B-B14F-4D97-AF65-F5344CB8AC3E}">
        <p14:creationId xmlns:p14="http://schemas.microsoft.com/office/powerpoint/2010/main" val="1322252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6516E-5A65-704B-B3B9-6323DCB72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quantized amplification efficiency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F9566F-B8F7-4D42-9BF8-1C793B37D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50" y="1502290"/>
            <a:ext cx="6058805" cy="42582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02990B-CCF9-C14C-B30A-9D0647F092F0}"/>
              </a:ext>
            </a:extLst>
          </p:cNvPr>
          <p:cNvSpPr txBox="1"/>
          <p:nvPr/>
        </p:nvSpPr>
        <p:spPr>
          <a:xfrm rot="21445838">
            <a:off x="2138355" y="2273191"/>
            <a:ext cx="1310732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Digital (1984)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2F5B1F-FDD6-A54E-94B8-4671C4203067}"/>
              </a:ext>
            </a:extLst>
          </p:cNvPr>
          <p:cNvSpPr txBox="1"/>
          <p:nvPr/>
        </p:nvSpPr>
        <p:spPr>
          <a:xfrm rot="21445838">
            <a:off x="2150506" y="2984089"/>
            <a:ext cx="1310732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Digital (2018)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1FEB21-D881-8D49-BDBD-60D0283FA6EB}"/>
              </a:ext>
            </a:extLst>
          </p:cNvPr>
          <p:cNvSpPr txBox="1"/>
          <p:nvPr/>
        </p:nvSpPr>
        <p:spPr>
          <a:xfrm rot="19882137">
            <a:off x="2371135" y="3616109"/>
            <a:ext cx="1228775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Analog Limit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8EE1393-1CAA-8746-9779-BE6D6E1B230C}"/>
              </a:ext>
            </a:extLst>
          </p:cNvPr>
          <p:cNvCxnSpPr>
            <a:cxnSpLocks/>
          </p:cNvCxnSpPr>
          <p:nvPr/>
        </p:nvCxnSpPr>
        <p:spPr>
          <a:xfrm>
            <a:off x="3102418" y="3997023"/>
            <a:ext cx="0" cy="312511"/>
          </a:xfrm>
          <a:prstGeom prst="straightConnector1">
            <a:avLst/>
          </a:prstGeom>
          <a:ln w="28575"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gular Pentagon 8">
            <a:extLst>
              <a:ext uri="{FF2B5EF4-FFF2-40B4-BE49-F238E27FC236}">
                <a16:creationId xmlns:a16="http://schemas.microsoft.com/office/drawing/2014/main" id="{31DC3746-B4D6-7743-B193-CDBEDF6937C6}"/>
              </a:ext>
            </a:extLst>
          </p:cNvPr>
          <p:cNvSpPr/>
          <p:nvPr/>
        </p:nvSpPr>
        <p:spPr>
          <a:xfrm>
            <a:off x="4179755" y="3223475"/>
            <a:ext cx="102206" cy="102205"/>
          </a:xfrm>
          <a:prstGeom prst="pent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4F9B9B-3E79-C549-AB08-668025302C88}"/>
              </a:ext>
            </a:extLst>
          </p:cNvPr>
          <p:cNvSpPr txBox="1"/>
          <p:nvPr/>
        </p:nvSpPr>
        <p:spPr>
          <a:xfrm rot="19882137">
            <a:off x="1820130" y="4062214"/>
            <a:ext cx="3447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Quantized Analog Limit  </a:t>
            </a:r>
            <a:r>
              <a:rPr lang="en-US" sz="1400" dirty="0"/>
              <a:t>(e.g. 10 lines)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014286-5893-FD40-9B4D-53997DFC172D}"/>
              </a:ext>
            </a:extLst>
          </p:cNvPr>
          <p:cNvSpPr/>
          <p:nvPr/>
        </p:nvSpPr>
        <p:spPr>
          <a:xfrm>
            <a:off x="6786048" y="1632039"/>
            <a:ext cx="4903188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The Dynamic Range increases by N for the same power dissipation. This because the voltage efficiency increased by N</a:t>
            </a:r>
          </a:p>
          <a:p>
            <a:pPr marL="3429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Since the liquid thermometric code generated by the QA amplifier is not binary weighted the improvement is not exponential as in digital</a:t>
            </a:r>
          </a:p>
        </p:txBody>
      </p:sp>
    </p:spTree>
    <p:extLst>
      <p:ext uri="{BB962C8B-B14F-4D97-AF65-F5344CB8AC3E}">
        <p14:creationId xmlns:p14="http://schemas.microsoft.com/office/powerpoint/2010/main" val="4164770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2BC16-6CB7-FC47-A342-9833E8C93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Quantize</a:t>
            </a:r>
            <a:r>
              <a:rPr lang="en-CA"/>
              <a:t>d</a:t>
            </a:r>
            <a:r>
              <a:rPr lang="en-US"/>
              <a:t> </a:t>
            </a:r>
            <a:r>
              <a:rPr lang="en-CA"/>
              <a:t>Analog </a:t>
            </a:r>
            <a:r>
              <a:rPr lang="en-US"/>
              <a:t>Amplification and Linearity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CE3977-6E3E-3342-A433-81BC1673C491}"/>
              </a:ext>
            </a:extLst>
          </p:cNvPr>
          <p:cNvSpPr txBox="1"/>
          <p:nvPr/>
        </p:nvSpPr>
        <p:spPr>
          <a:xfrm>
            <a:off x="728646" y="4151686"/>
            <a:ext cx="31601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/>
              <a:t>In a real amplifier the gain of an amplifier is not constant in the input range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F25D14-929D-1741-933A-E59F6242DFBD}"/>
              </a:ext>
            </a:extLst>
          </p:cNvPr>
          <p:cNvSpPr txBox="1"/>
          <p:nvPr/>
        </p:nvSpPr>
        <p:spPr>
          <a:xfrm>
            <a:off x="4621981" y="4233412"/>
            <a:ext cx="3160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/>
              <a:t>A large voltage offset between the elements produces a gain variation that generates distortion</a:t>
            </a:r>
            <a:endParaRPr lang="en-US" sz="2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7BD0DE-8882-8240-B953-B88E1E09F218}"/>
              </a:ext>
            </a:extLst>
          </p:cNvPr>
          <p:cNvSpPr txBox="1"/>
          <p:nvPr/>
        </p:nvSpPr>
        <p:spPr>
          <a:xfrm>
            <a:off x="8515316" y="4151686"/>
            <a:ext cx="3160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/>
              <a:t>A smaller offset and a larger  number of elements linearize the gain and extend the range</a:t>
            </a:r>
            <a:endParaRPr lang="en-US" sz="20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55273F-A426-1B47-98B4-E0B28A62ECF7}"/>
              </a:ext>
            </a:extLst>
          </p:cNvPr>
          <p:cNvSpPr txBox="1"/>
          <p:nvPr/>
        </p:nvSpPr>
        <p:spPr>
          <a:xfrm>
            <a:off x="698499" y="5802027"/>
            <a:ext cx="109769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CA" sz="2100" b="1"/>
              <a:t>Linearity and input range can be controlled by acting on the number of elements and their offset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0A850C-B2FA-664A-A41A-0190756AE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06" y="1255441"/>
            <a:ext cx="3069070" cy="25907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AE6B8F-6F6A-9646-8F61-9FD172194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689" y="1249841"/>
            <a:ext cx="3108928" cy="2790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AF946D-19B2-FE4D-9A65-F7D6F8D6B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316" y="1225765"/>
            <a:ext cx="3069070" cy="267048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DD394-250C-5448-9BB1-6768FB6E1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5521" y="6356350"/>
            <a:ext cx="2743200" cy="365125"/>
          </a:xfrm>
        </p:spPr>
        <p:txBody>
          <a:bodyPr/>
          <a:lstStyle/>
          <a:p>
            <a:fld id="{29F8B0AF-7E6C-8F44-8931-7FFD9F4764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9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8AB97-27C7-1E41-B5B2-937D43744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Overlap and gain linearization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777934-C508-AD48-AAC3-C2524F6BC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005" y="1092829"/>
            <a:ext cx="6401612" cy="10148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8CDFB7-DC05-F74B-A7B0-92D9A9815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542" y="3381871"/>
            <a:ext cx="2536422" cy="22070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7E2915-69AA-A648-8F91-35E530D33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9460" y="2560983"/>
            <a:ext cx="4955157" cy="12711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D7AC9A-EB54-7241-8775-5B881469C3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8376" y="4021877"/>
            <a:ext cx="5484146" cy="12186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500C34-6C99-1349-9FD0-4B8D897A82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721" y="1092829"/>
            <a:ext cx="2790064" cy="23552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FB1442-BEBA-8148-95CA-7E9E34740784}"/>
              </a:ext>
            </a:extLst>
          </p:cNvPr>
          <p:cNvSpPr/>
          <p:nvPr/>
        </p:nvSpPr>
        <p:spPr>
          <a:xfrm>
            <a:off x="423565" y="5687698"/>
            <a:ext cx="11107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If f(x) saturate at the extremes, no matter the gain shape, the higher order derivatives tend to zero if N is increased and ∆V decreased.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040768-B12F-8948-BD6E-2EE0826391B1}"/>
              </a:ext>
            </a:extLst>
          </p:cNvPr>
          <p:cNvSpPr txBox="1"/>
          <p:nvPr/>
        </p:nvSpPr>
        <p:spPr>
          <a:xfrm>
            <a:off x="4138047" y="2975675"/>
            <a:ext cx="2391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Small signal gain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1FB0FB-ECD8-2D41-9E7C-C9A5D348C1EA}"/>
              </a:ext>
            </a:extLst>
          </p:cNvPr>
          <p:cNvSpPr txBox="1"/>
          <p:nvPr/>
        </p:nvSpPr>
        <p:spPr>
          <a:xfrm>
            <a:off x="4138047" y="4212964"/>
            <a:ext cx="1599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Higher order derivatives</a:t>
            </a:r>
          </a:p>
        </p:txBody>
      </p:sp>
    </p:spTree>
    <p:extLst>
      <p:ext uri="{BB962C8B-B14F-4D97-AF65-F5344CB8AC3E}">
        <p14:creationId xmlns:p14="http://schemas.microsoft.com/office/powerpoint/2010/main" val="229345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A7416-9249-1746-BFF9-9F338FDFE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5964F0-C7D2-2647-A79C-98D96102DCCB}"/>
              </a:ext>
            </a:extLst>
          </p:cNvPr>
          <p:cNvSpPr txBox="1"/>
          <p:nvPr/>
        </p:nvSpPr>
        <p:spPr>
          <a:xfrm>
            <a:off x="659567" y="1484025"/>
            <a:ext cx="942881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Power efficiency of analog and digital signal processing </a:t>
            </a:r>
            <a:br>
              <a:rPr lang="en-US" sz="2400" dirty="0"/>
            </a:br>
            <a:r>
              <a:rPr lang="en-US" sz="2000" dirty="0"/>
              <a:t>(thermodynamic limit)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Quantized-Analog (QA) Amplification</a:t>
            </a:r>
            <a:br>
              <a:rPr lang="en-US" sz="2400" dirty="0"/>
            </a:br>
            <a:r>
              <a:rPr lang="en-US" sz="2000" dirty="0"/>
              <a:t>(liquid bits)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Characteristics of the QA</a:t>
            </a:r>
            <a:br>
              <a:rPr lang="en-US" sz="2400" dirty="0"/>
            </a:br>
            <a:r>
              <a:rPr lang="en-US" sz="2000" dirty="0"/>
              <a:t>(noise, distortion, design)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Example of QA RX front-end</a:t>
            </a:r>
            <a:br>
              <a:rPr lang="en-US" sz="2400" dirty="0"/>
            </a:br>
            <a:r>
              <a:rPr lang="en-US" sz="2000" dirty="0"/>
              <a:t>(low supply and key features of QA systems)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0388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F725A-75BB-BB41-8729-8C1E3E375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QA inverter amplifier linearity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9BC6A-95D2-AD45-A96E-95A3EBC3DD9A}"/>
              </a:ext>
            </a:extLst>
          </p:cNvPr>
          <p:cNvSpPr txBox="1">
            <a:spLocks/>
          </p:cNvSpPr>
          <p:nvPr/>
        </p:nvSpPr>
        <p:spPr>
          <a:xfrm>
            <a:off x="1039326" y="5136885"/>
            <a:ext cx="10958285" cy="13537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 Ripple down to </a:t>
            </a:r>
            <a:r>
              <a:rPr lang="en-US" b="1" dirty="0">
                <a:solidFill>
                  <a:schemeClr val="tx1"/>
                </a:solidFill>
              </a:rPr>
              <a:t>0.0001%</a:t>
            </a:r>
            <a:r>
              <a:rPr lang="en-US" dirty="0">
                <a:solidFill>
                  <a:schemeClr val="tx1"/>
                </a:solidFill>
              </a:rPr>
              <a:t> is obtained by </a:t>
            </a:r>
            <a:r>
              <a:rPr lang="en-US" b="1" dirty="0">
                <a:solidFill>
                  <a:schemeClr val="tx1"/>
                </a:solidFill>
              </a:rPr>
              <a:t>128</a:t>
            </a:r>
            <a:r>
              <a:rPr lang="en-US" dirty="0">
                <a:solidFill>
                  <a:schemeClr val="tx1"/>
                </a:solidFill>
              </a:rPr>
              <a:t> elements (at this point mismatches dominate).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 Better linearity for both </a:t>
            </a:r>
            <a:r>
              <a:rPr lang="en-US" b="1" dirty="0">
                <a:solidFill>
                  <a:schemeClr val="tx1"/>
                </a:solidFill>
              </a:rPr>
              <a:t>small</a:t>
            </a:r>
            <a:r>
              <a:rPr lang="en-US" dirty="0">
                <a:solidFill>
                  <a:schemeClr val="tx1"/>
                </a:solidFill>
              </a:rPr>
              <a:t> (by </a:t>
            </a:r>
            <a:r>
              <a:rPr lang="en-US" b="1" dirty="0">
                <a:solidFill>
                  <a:schemeClr val="tx1"/>
                </a:solidFill>
              </a:rPr>
              <a:t>8dB</a:t>
            </a:r>
            <a:r>
              <a:rPr lang="en-US" dirty="0">
                <a:solidFill>
                  <a:schemeClr val="tx1"/>
                </a:solidFill>
              </a:rPr>
              <a:t>) and </a:t>
            </a:r>
            <a:r>
              <a:rPr lang="en-US" b="1" dirty="0">
                <a:solidFill>
                  <a:schemeClr val="tx1"/>
                </a:solidFill>
              </a:rPr>
              <a:t>large</a:t>
            </a:r>
            <a:r>
              <a:rPr lang="en-US" dirty="0">
                <a:solidFill>
                  <a:schemeClr val="tx1"/>
                </a:solidFill>
              </a:rPr>
              <a:t> (by </a:t>
            </a:r>
            <a:r>
              <a:rPr lang="en-US" b="1" dirty="0">
                <a:solidFill>
                  <a:schemeClr val="tx1"/>
                </a:solidFill>
              </a:rPr>
              <a:t>64dB</a:t>
            </a:r>
            <a:r>
              <a:rPr lang="en-US" dirty="0">
                <a:solidFill>
                  <a:schemeClr val="tx1"/>
                </a:solidFill>
              </a:rPr>
              <a:t>) signals is obtained.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 High IIP2 with single-ended structure is possible (symmetry around mid-point).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263F121-600D-9849-AA3A-EA99FA6F597D}"/>
              </a:ext>
            </a:extLst>
          </p:cNvPr>
          <p:cNvGrpSpPr/>
          <p:nvPr/>
        </p:nvGrpSpPr>
        <p:grpSpPr>
          <a:xfrm>
            <a:off x="2244105" y="1243436"/>
            <a:ext cx="8133342" cy="3620973"/>
            <a:chOff x="1837438" y="1062387"/>
            <a:chExt cx="8946676" cy="39830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2F9CAE-88D2-FE47-BC71-62F9D8F83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7438" y="1062387"/>
              <a:ext cx="8946676" cy="398307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1386B3-3A1D-ED47-B149-3ADD1F0531DA}"/>
                </a:ext>
              </a:extLst>
            </p:cNvPr>
            <p:cNvSpPr/>
            <p:nvPr/>
          </p:nvSpPr>
          <p:spPr>
            <a:xfrm>
              <a:off x="3551652" y="2458283"/>
              <a:ext cx="16183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0.9% ripple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169F8AF-0ABB-BE47-B258-1EBB5EB05C77}"/>
                </a:ext>
              </a:extLst>
            </p:cNvPr>
            <p:cNvSpPr/>
            <p:nvPr/>
          </p:nvSpPr>
          <p:spPr>
            <a:xfrm>
              <a:off x="3374592" y="1297579"/>
              <a:ext cx="179538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0.0001% ripple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0455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622FC-1315-6643-9C81-77F11D61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71" y="253999"/>
            <a:ext cx="11312165" cy="716961"/>
          </a:xfrm>
        </p:spPr>
        <p:txBody>
          <a:bodyPr>
            <a:normAutofit/>
          </a:bodyPr>
          <a:lstStyle/>
          <a:p>
            <a:r>
              <a:rPr lang="en-US"/>
              <a:t>Quantized </a:t>
            </a:r>
            <a:r>
              <a:rPr lang="en-CA"/>
              <a:t>Analog Amplification Design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6FE755-A47E-B94A-BAEF-7907905631B0}"/>
              </a:ext>
            </a:extLst>
          </p:cNvPr>
          <p:cNvSpPr txBox="1"/>
          <p:nvPr/>
        </p:nvSpPr>
        <p:spPr>
          <a:xfrm>
            <a:off x="788674" y="4247217"/>
            <a:ext cx="3326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CA" sz="2000"/>
              <a:t>The design of a quantized structure starts from a unit element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C35EC1-6CF9-0240-86CD-BEE269A7AD9F}"/>
              </a:ext>
            </a:extLst>
          </p:cNvPr>
          <p:cNvSpPr txBox="1"/>
          <p:nvPr/>
        </p:nvSpPr>
        <p:spPr>
          <a:xfrm>
            <a:off x="4432931" y="4247218"/>
            <a:ext cx="3326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CA" sz="2000"/>
              <a:t>The multiplicity (i.e. number in parallel) defines the noise of the quantized structure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92F3F4-5B00-DE4A-B22E-CB2AF67B0365}"/>
              </a:ext>
            </a:extLst>
          </p:cNvPr>
          <p:cNvSpPr txBox="1"/>
          <p:nvPr/>
        </p:nvSpPr>
        <p:spPr>
          <a:xfrm>
            <a:off x="8055027" y="4247219"/>
            <a:ext cx="3513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CA" sz="2000"/>
              <a:t>The voltage offset and the number of elements in series define linearity and input range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464805B-5E5B-2A4B-9E26-58D2D0DAE127}"/>
              </a:ext>
            </a:extLst>
          </p:cNvPr>
          <p:cNvSpPr txBox="1"/>
          <p:nvPr/>
        </p:nvSpPr>
        <p:spPr>
          <a:xfrm>
            <a:off x="879047" y="5454974"/>
            <a:ext cx="106297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200" dirty="0"/>
              <a:t>The </a:t>
            </a:r>
            <a:r>
              <a:rPr lang="en-CA" sz="2200" b="1" dirty="0"/>
              <a:t>overall performance </a:t>
            </a:r>
            <a:r>
              <a:rPr lang="en-CA" sz="2200" dirty="0"/>
              <a:t>in terms of noise and linearity and power are </a:t>
            </a:r>
            <a:r>
              <a:rPr lang="en-CA" sz="2200" b="1" dirty="0"/>
              <a:t>defined ONLY </a:t>
            </a:r>
            <a:r>
              <a:rPr lang="en-CA" sz="2200" dirty="0"/>
              <a:t>by the </a:t>
            </a:r>
            <a:r>
              <a:rPr lang="en-CA" sz="2200" b="1" dirty="0"/>
              <a:t>number of elements </a:t>
            </a:r>
            <a:r>
              <a:rPr lang="en-CA" sz="2200" dirty="0"/>
              <a:t>and their </a:t>
            </a:r>
            <a:r>
              <a:rPr lang="en-CA" sz="2200" b="1" dirty="0"/>
              <a:t>configuration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1033AC-F5DC-284F-8154-025FD5E4E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361" y="2307811"/>
            <a:ext cx="2032762" cy="8768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445ADE-28B9-1D40-99FD-BDAB9883C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25" y="2044747"/>
            <a:ext cx="2849855" cy="14030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9C7A30-8C75-DA4A-8273-8954901AD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4311" y="1334478"/>
            <a:ext cx="3047568" cy="263849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26156B-9241-C345-AAEC-70884F42A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5521" y="6356350"/>
            <a:ext cx="2743200" cy="365125"/>
          </a:xfrm>
        </p:spPr>
        <p:txBody>
          <a:bodyPr/>
          <a:lstStyle/>
          <a:p>
            <a:fld id="{29F8B0AF-7E6C-8F44-8931-7FFD9F47645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3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3875F-CB03-0042-A3CE-6F24441B7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important feature QA signal processing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0EBD03-47D7-0646-8E7F-4BBE24AC4658}"/>
              </a:ext>
            </a:extLst>
          </p:cNvPr>
          <p:cNvSpPr/>
          <p:nvPr/>
        </p:nvSpPr>
        <p:spPr>
          <a:xfrm>
            <a:off x="917322" y="1382696"/>
            <a:ext cx="1030693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2000" dirty="0"/>
              <a:t>Improving current and voltage efficiency allows to lower the power dissipation for a given SNR and bandwidth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2000" dirty="0"/>
              <a:t>Voltage supply is not an upper bound for the voltage signal swing anymore.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2000" dirty="0"/>
              <a:t>Since the recombination is a linear operation, the QA signal processing can be applied to any linear circuit (e.g. filters ,up/down converters etc.)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2000" dirty="0"/>
              <a:t>Saturated lines do not add analog noise or distortion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2000" dirty="0"/>
              <a:t>Both small and large distortions are improved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2000" dirty="0"/>
              <a:t>QA amplification design allows a more flexible optimization of the design to reach the target specs.</a:t>
            </a:r>
          </a:p>
          <a:p>
            <a:pPr algn="just"/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778243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E55F4-A27F-5D47-9DF5-8744FC92B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Quantize</a:t>
            </a:r>
            <a:r>
              <a:rPr lang="en-CA"/>
              <a:t>d</a:t>
            </a:r>
            <a:r>
              <a:rPr lang="en-US"/>
              <a:t> Radio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22071-80B1-B441-A297-C0C229AF8E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5521" y="6356350"/>
            <a:ext cx="2743200" cy="365125"/>
          </a:xfrm>
        </p:spPr>
        <p:txBody>
          <a:bodyPr/>
          <a:lstStyle/>
          <a:p>
            <a:fld id="{29F8B0AF-7E6C-8F44-8931-7FFD9F476452}" type="slidenum">
              <a:rPr lang="en-US" smtClean="0"/>
              <a:t>23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25059E-6DD3-0E45-B9F8-2E81655A7BCC}"/>
              </a:ext>
            </a:extLst>
          </p:cNvPr>
          <p:cNvSpPr txBox="1"/>
          <p:nvPr/>
        </p:nvSpPr>
        <p:spPr>
          <a:xfrm>
            <a:off x="7474856" y="4438826"/>
            <a:ext cx="411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Prototype in CMOS 65nm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BEC20F6-0908-B544-9AFC-DCC3D4CF821B}"/>
              </a:ext>
            </a:extLst>
          </p:cNvPr>
          <p:cNvSpPr txBox="1">
            <a:spLocks/>
          </p:cNvSpPr>
          <p:nvPr/>
        </p:nvSpPr>
        <p:spPr>
          <a:xfrm>
            <a:off x="11560627" y="6319026"/>
            <a:ext cx="43698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5093C1-3A22-4FD3-9A2D-0EF7936C6C71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677B38-8179-694E-BC4F-A04925A1F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71" y="1123493"/>
            <a:ext cx="6104416" cy="49524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ED8ACA-CFE0-9B4C-A69B-AE41524FBA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527" y="1385996"/>
            <a:ext cx="4229100" cy="22834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DF35005-530D-EE42-A90E-98BB1D30BFBE}"/>
              </a:ext>
            </a:extLst>
          </p:cNvPr>
          <p:cNvSpPr/>
          <p:nvPr/>
        </p:nvSpPr>
        <p:spPr>
          <a:xfrm>
            <a:off x="7138112" y="5330868"/>
            <a:ext cx="4792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dirty="0"/>
              <a:t>First quantized radio 0.9-2GHz (100 elements) </a:t>
            </a:r>
            <a:endParaRPr lang="en-US" dirty="0"/>
          </a:p>
          <a:p>
            <a:pPr algn="ctr"/>
            <a:r>
              <a:rPr lang="en-CA" dirty="0"/>
              <a:t>[</a:t>
            </a:r>
            <a:r>
              <a:rPr lang="en-US" dirty="0" err="1"/>
              <a:t>Musayev</a:t>
            </a:r>
            <a:r>
              <a:rPr lang="en-US" dirty="0"/>
              <a:t> et. ESSCIRC’18]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7225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C6CE1-81D2-8B4B-919D-EA65F3D77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540" y="201099"/>
            <a:ext cx="11312165" cy="716961"/>
          </a:xfrm>
        </p:spPr>
        <p:txBody>
          <a:bodyPr/>
          <a:lstStyle/>
          <a:p>
            <a:r>
              <a:rPr lang="en-US" dirty="0"/>
              <a:t>Power and DR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026175C2-85B3-BF4D-8063-396C2681C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15" y="1201215"/>
            <a:ext cx="5170598" cy="2464113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83DD4DA-B445-CD41-BEF0-773ED8DC66FC}"/>
              </a:ext>
            </a:extLst>
          </p:cNvPr>
          <p:cNvCxnSpPr/>
          <p:nvPr/>
        </p:nvCxnSpPr>
        <p:spPr>
          <a:xfrm>
            <a:off x="5694518" y="1393298"/>
            <a:ext cx="0" cy="1893809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B1CC3DC-2D93-544A-A999-B653090CC1C2}"/>
              </a:ext>
            </a:extLst>
          </p:cNvPr>
          <p:cNvSpPr/>
          <p:nvPr/>
        </p:nvSpPr>
        <p:spPr>
          <a:xfrm>
            <a:off x="4906155" y="1791363"/>
            <a:ext cx="1042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u="sng" dirty="0"/>
          </a:p>
          <a:p>
            <a:r>
              <a:rPr lang="en-US" sz="2000" dirty="0">
                <a:solidFill>
                  <a:srgbClr val="FF0000"/>
                </a:solidFill>
              </a:rPr>
              <a:t>19dB</a:t>
            </a:r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35C701D0-BDCE-9F48-86E1-966C801415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7637679" y="1078009"/>
            <a:ext cx="2843829" cy="2710524"/>
          </a:xfrm>
          <a:prstGeom prst="rect">
            <a:avLst/>
          </a:prstGeom>
        </p:spPr>
      </p:pic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C040A0D5-CD31-914F-9740-02C07F9C8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941" y="3671789"/>
            <a:ext cx="5170598" cy="2464113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BA0DD6-D2E3-EA4A-90F1-63F2E18F475C}"/>
              </a:ext>
            </a:extLst>
          </p:cNvPr>
          <p:cNvCxnSpPr/>
          <p:nvPr/>
        </p:nvCxnSpPr>
        <p:spPr>
          <a:xfrm>
            <a:off x="5785183" y="3932628"/>
            <a:ext cx="0" cy="1893809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D31D512-66F1-4D46-BF2C-89537E459232}"/>
              </a:ext>
            </a:extLst>
          </p:cNvPr>
          <p:cNvSpPr/>
          <p:nvPr/>
        </p:nvSpPr>
        <p:spPr>
          <a:xfrm>
            <a:off x="4994521" y="4382274"/>
            <a:ext cx="1042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u="sng" dirty="0"/>
          </a:p>
          <a:p>
            <a:r>
              <a:rPr lang="en-US" sz="2000" dirty="0">
                <a:solidFill>
                  <a:srgbClr val="FF0000"/>
                </a:solidFill>
              </a:rPr>
              <a:t>13dB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F38B1C-DC65-5748-81E3-DF831DD7C20C}"/>
              </a:ext>
            </a:extLst>
          </p:cNvPr>
          <p:cNvSpPr/>
          <p:nvPr/>
        </p:nvSpPr>
        <p:spPr>
          <a:xfrm>
            <a:off x="6827651" y="4212997"/>
            <a:ext cx="50347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Compression point increases by 19dB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Noise Figure increases by 13dB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DR increases by 6dB, at almost no expense on power.</a:t>
            </a:r>
          </a:p>
        </p:txBody>
      </p:sp>
    </p:spTree>
    <p:extLst>
      <p:ext uri="{BB962C8B-B14F-4D97-AF65-F5344CB8AC3E}">
        <p14:creationId xmlns:p14="http://schemas.microsoft.com/office/powerpoint/2010/main" val="861744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C6CE1-81D2-8B4B-919D-EA65F3D77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Distortion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BCC3CA4C-5381-C44D-B8B9-61EE0B2CB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593" y="498861"/>
            <a:ext cx="5687658" cy="2710524"/>
          </a:xfrm>
          <a:prstGeom prst="rect">
            <a:avLst/>
          </a:prstGeom>
        </p:spPr>
      </p:pic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80239FA2-CC61-C74D-AB66-14478E3AD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171" y="3429000"/>
            <a:ext cx="5687658" cy="271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11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971A0-1832-4A4A-82B9-8F06E60B7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Results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092CA42-EEC1-0347-A127-0E6306AB1B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968991"/>
              </p:ext>
            </p:extLst>
          </p:nvPr>
        </p:nvGraphicFramePr>
        <p:xfrm>
          <a:off x="1139373" y="1132584"/>
          <a:ext cx="9913255" cy="45307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2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2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2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2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26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30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</a:rPr>
                        <a:t>This work</a:t>
                      </a:r>
                      <a:endParaRPr lang="en-US" sz="1400" b="1" i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</a:rPr>
                        <a:t>Murphy, JSSS’15 [8]</a:t>
                      </a:r>
                      <a:endParaRPr lang="en-US" sz="1400" b="1" i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</a:rPr>
                        <a:t>Fabiano, JSSC’13 [7]</a:t>
                      </a:r>
                      <a:endParaRPr lang="en-US" sz="1400" b="1" i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err="1">
                          <a:effectLst/>
                        </a:rPr>
                        <a:t>Liempd</a:t>
                      </a:r>
                      <a:r>
                        <a:rPr lang="en-US" sz="1400" i="1" dirty="0">
                          <a:effectLst/>
                        </a:rPr>
                        <a:t>, JSSC’ 14 [9]</a:t>
                      </a:r>
                      <a:endParaRPr lang="en-US" sz="1400" b="1" i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2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Topology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QA Front-End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Noise cancelling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Transformer-LNA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Voltage-</a:t>
                      </a:r>
                      <a:r>
                        <a:rPr lang="en-US" sz="1400" b="1" dirty="0" err="1">
                          <a:effectLst/>
                        </a:rPr>
                        <a:t>mode</a:t>
                      </a:r>
                      <a:r>
                        <a:rPr lang="en-US" sz="1400" b="1" baseline="30000" dirty="0" err="1">
                          <a:effectLst/>
                        </a:rPr>
                        <a:t>a</a:t>
                      </a:r>
                      <a:r>
                        <a:rPr lang="en-US" sz="1400" b="1" dirty="0">
                          <a:effectLst/>
                        </a:rPr>
                        <a:t>, HR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2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Gain [dB]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20.8</a:t>
                      </a:r>
                      <a:r>
                        <a:rPr lang="en-US" sz="1400" baseline="30000" dirty="0">
                          <a:effectLst/>
                        </a:rPr>
                        <a:t>b</a:t>
                      </a:r>
                      <a:r>
                        <a:rPr lang="en-US" sz="1400" dirty="0">
                          <a:effectLst/>
                        </a:rPr>
                        <a:t>-36.8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44.5</a:t>
                      </a:r>
                      <a:r>
                        <a:rPr lang="en-US" sz="1400" baseline="30000">
                          <a:effectLst/>
                        </a:rPr>
                        <a:t>a</a:t>
                      </a:r>
                      <a:r>
                        <a:rPr lang="en-US" sz="1400">
                          <a:effectLst/>
                        </a:rPr>
                        <a:t>-45.5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2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Frequency [GHz]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0.7-1.4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0.6-3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1.8-2.4</a:t>
                      </a:r>
                      <a:r>
                        <a:rPr lang="en-US" sz="1400" baseline="30000">
                          <a:effectLst/>
                        </a:rPr>
                        <a:t>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0.4-3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2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NF [dB]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1.9-2.8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1.8-3</a:t>
                      </a:r>
                      <a:r>
                        <a:rPr lang="en-US" sz="1400" b="1" baseline="30000" dirty="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3.8, 1.9</a:t>
                      </a:r>
                      <a:r>
                        <a:rPr lang="en-US" sz="1400" b="1" baseline="30000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1.8-3.1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2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NF</a:t>
                      </a:r>
                      <a:r>
                        <a:rPr lang="en-US" sz="1400" baseline="-25000" dirty="0" err="1">
                          <a:effectLst/>
                        </a:rPr>
                        <a:t>blk</a:t>
                      </a:r>
                      <a:r>
                        <a:rPr lang="en-US" sz="1400" baseline="-2500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[dB]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6.6-7.9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7-9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7.9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14 (10</a:t>
                      </a:r>
                      <a:r>
                        <a:rPr lang="en-US" sz="1400" baseline="30000" dirty="0">
                          <a:effectLst/>
                        </a:rPr>
                        <a:t>d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2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IIP3</a:t>
                      </a:r>
                      <a:r>
                        <a:rPr lang="en-US" sz="1400" baseline="-25000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[dBm]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1-20.5</a:t>
                      </a:r>
                      <a:r>
                        <a:rPr lang="en-US" sz="1400" baseline="30000" dirty="0">
                          <a:effectLst/>
                        </a:rPr>
                        <a:t>b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10-11.5</a:t>
                      </a:r>
                      <a:r>
                        <a:rPr lang="en-US" sz="1400" baseline="30000" dirty="0">
                          <a:effectLst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18, 16</a:t>
                      </a:r>
                      <a:r>
                        <a:rPr lang="en-US" sz="1400" baseline="30000">
                          <a:effectLst/>
                        </a:rPr>
                        <a:t>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3, 8</a:t>
                      </a:r>
                      <a:r>
                        <a:rPr lang="en-US" sz="1400" baseline="30000" dirty="0">
                          <a:effectLst/>
                        </a:rPr>
                        <a:t>d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2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IIP2 [dBm]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45-75</a:t>
                      </a:r>
                      <a:r>
                        <a:rPr lang="en-US" sz="1400" baseline="30000">
                          <a:effectLst/>
                        </a:rPr>
                        <a:t>b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49.5-55</a:t>
                      </a:r>
                      <a:r>
                        <a:rPr lang="en-US" sz="1400" baseline="30000" dirty="0">
                          <a:effectLst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64, 66</a:t>
                      </a:r>
                      <a:r>
                        <a:rPr lang="en-US" sz="1400" baseline="30000">
                          <a:effectLst/>
                        </a:rPr>
                        <a:t>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55, 80</a:t>
                      </a:r>
                      <a:r>
                        <a:rPr lang="en-US" sz="1400" baseline="30000" dirty="0">
                          <a:effectLst/>
                        </a:rPr>
                        <a:t>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2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r>
                        <a:rPr lang="en-US" sz="1400" b="1" baseline="-25000" dirty="0">
                          <a:solidFill>
                            <a:schemeClr val="bg1"/>
                          </a:solidFill>
                          <a:effectLst/>
                        </a:rPr>
                        <a:t>1dB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 [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</a:rPr>
                        <a:t>dBm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]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-8.5 to 10.5</a:t>
                      </a:r>
                      <a:r>
                        <a:rPr lang="en-US" sz="1400" b="1" baseline="30000" dirty="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-6 to -1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-1.5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-13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2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HR (3</a:t>
                      </a:r>
                      <a:r>
                        <a:rPr lang="en-US" sz="1400" baseline="30000">
                          <a:effectLst/>
                        </a:rPr>
                        <a:t>rd</a:t>
                      </a:r>
                      <a:r>
                        <a:rPr lang="en-US" sz="1400">
                          <a:effectLst/>
                        </a:rPr>
                        <a:t> /5</a:t>
                      </a:r>
                      <a:r>
                        <a:rPr lang="en-US" sz="1400" baseline="30000">
                          <a:effectLst/>
                        </a:rPr>
                        <a:t>th</a:t>
                      </a:r>
                      <a:r>
                        <a:rPr lang="en-US" sz="1400">
                          <a:effectLst/>
                        </a:rPr>
                        <a:t>) [dB]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40-67 / 47-70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52/54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54/65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40 (70)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2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Supply [V]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0.8, 1, 1.2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1.2, 1.8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40 (75)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22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Power LO</a:t>
                      </a:r>
                      <a:r>
                        <a:rPr lang="en-US" sz="1400" baseline="-25000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path [mW]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37.2/GHz*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13/GHz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3.2/GHz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6.8/GHz +5.4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2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Power LNA+BB [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</a:rPr>
                        <a:t>mW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]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13.7</a:t>
                      </a:r>
                      <a:r>
                        <a:rPr lang="en-US" sz="1400" b="1" baseline="30000" dirty="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-14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30-46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23.4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14.3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22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Area [mm</a:t>
                      </a:r>
                      <a:r>
                        <a:rPr lang="en-US" sz="1400" baseline="3000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</a:rPr>
                        <a:t>]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0.84 (0.74</a:t>
                      </a:r>
                      <a:r>
                        <a:rPr lang="en-US" sz="1400" baseline="30000" dirty="0">
                          <a:effectLst/>
                        </a:rPr>
                        <a:t>a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22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Technology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65nm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28nm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40nm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28nm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6080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* Not optimized in this work.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baseline="30000" dirty="0">
                          <a:effectLst/>
                        </a:rPr>
                        <a:t> a</a:t>
                      </a:r>
                      <a:r>
                        <a:rPr lang="en-US" sz="1100" dirty="0">
                          <a:effectLst/>
                        </a:rPr>
                        <a:t> Differential,  </a:t>
                      </a:r>
                      <a:r>
                        <a:rPr lang="en-US" sz="1100" baseline="30000" dirty="0">
                          <a:effectLst/>
                        </a:rPr>
                        <a:t>b</a:t>
                      </a:r>
                      <a:r>
                        <a:rPr lang="en-US" sz="1100" dirty="0">
                          <a:effectLst/>
                        </a:rPr>
                        <a:t> HL mode (V</a:t>
                      </a:r>
                      <a:r>
                        <a:rPr lang="en-US" sz="1100" baseline="-25000" dirty="0">
                          <a:effectLst/>
                        </a:rPr>
                        <a:t>lad</a:t>
                      </a:r>
                      <a:r>
                        <a:rPr lang="en-US" sz="1100" dirty="0">
                          <a:effectLst/>
                        </a:rPr>
                        <a:t> = 1), </a:t>
                      </a:r>
                      <a:r>
                        <a:rPr lang="en-US" sz="1100" baseline="30000" dirty="0">
                          <a:effectLst/>
                        </a:rPr>
                        <a:t>c</a:t>
                      </a:r>
                      <a:r>
                        <a:rPr lang="en-US" sz="1100" dirty="0">
                          <a:effectLst/>
                        </a:rPr>
                        <a:t> LN mode (V</a:t>
                      </a:r>
                      <a:r>
                        <a:rPr lang="en-US" sz="1100" baseline="-25000" dirty="0">
                          <a:effectLst/>
                        </a:rPr>
                        <a:t>lad</a:t>
                      </a:r>
                      <a:r>
                        <a:rPr lang="en-US" sz="1100" dirty="0">
                          <a:effectLst/>
                        </a:rPr>
                        <a:t> = 0), </a:t>
                      </a:r>
                      <a:r>
                        <a:rPr lang="en-US" sz="1100" baseline="30000" dirty="0">
                          <a:effectLst/>
                        </a:rPr>
                        <a:t>d</a:t>
                      </a:r>
                      <a:r>
                        <a:rPr lang="en-US" sz="1100" dirty="0">
                          <a:effectLst/>
                        </a:rPr>
                        <a:t> LNA optimized, </a:t>
                      </a:r>
                      <a:r>
                        <a:rPr lang="en-US" sz="1100" baseline="30000" dirty="0">
                          <a:effectLst/>
                        </a:rPr>
                        <a:t>e</a:t>
                      </a:r>
                      <a:r>
                        <a:rPr lang="en-US" sz="1100" dirty="0">
                          <a:effectLst/>
                        </a:rPr>
                        <a:t> Calibrated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65" marR="6806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10326F4-3BFE-7948-9BBD-D1B7479BEDB1}"/>
              </a:ext>
            </a:extLst>
          </p:cNvPr>
          <p:cNvSpPr/>
          <p:nvPr/>
        </p:nvSpPr>
        <p:spPr>
          <a:xfrm>
            <a:off x="921668" y="5824927"/>
            <a:ext cx="11678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QA receiver achieves the </a:t>
            </a:r>
            <a:r>
              <a:rPr lang="en-US" b="1" dirty="0"/>
              <a:t>highest compression</a:t>
            </a:r>
            <a:r>
              <a:rPr lang="en-US" dirty="0"/>
              <a:t> and </a:t>
            </a:r>
            <a:r>
              <a:rPr lang="en-US" b="1" dirty="0"/>
              <a:t>low NF </a:t>
            </a:r>
            <a:r>
              <a:rPr lang="en-US" dirty="0"/>
              <a:t>at the </a:t>
            </a:r>
            <a:r>
              <a:rPr lang="en-US" b="1" dirty="0"/>
              <a:t>lowest power </a:t>
            </a:r>
            <a:r>
              <a:rPr lang="en-US" dirty="0"/>
              <a:t>in signal path (LNA+BB).</a:t>
            </a:r>
          </a:p>
        </p:txBody>
      </p:sp>
    </p:spTree>
    <p:extLst>
      <p:ext uri="{BB962C8B-B14F-4D97-AF65-F5344CB8AC3E}">
        <p14:creationId xmlns:p14="http://schemas.microsoft.com/office/powerpoint/2010/main" val="161588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57361-8922-F442-80C5-0EF68403C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F2E55F-86D1-0842-8445-126C43F63967}"/>
              </a:ext>
            </a:extLst>
          </p:cNvPr>
          <p:cNvSpPr/>
          <p:nvPr/>
        </p:nvSpPr>
        <p:spPr>
          <a:xfrm>
            <a:off x="917322" y="1382696"/>
            <a:ext cx="1030693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2000" dirty="0"/>
              <a:t>Analog signal processing has a lower bound in the power consumption set by the thermal noise.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2000" dirty="0"/>
              <a:t>Power efficiency can be improved by increasing voltage and current efficiency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2000" dirty="0"/>
              <a:t>A new mixed-signal processing has been presented. This merge together digital and analog without a fixed interface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2000" dirty="0"/>
              <a:t>The proposed quantized-analog (QA) signal processing looks promising to develop a new generation of low power circuits.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2000" dirty="0"/>
              <a:t>A prototype of a QA RX validated the theory </a:t>
            </a:r>
          </a:p>
          <a:p>
            <a:pPr algn="just"/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60809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07D87-7984-E946-AA87-5A3A3092D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CMOS amplifier power efficiency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A90817-4E55-504F-9539-000EE1861649}"/>
              </a:ext>
            </a:extLst>
          </p:cNvPr>
          <p:cNvSpPr/>
          <p:nvPr/>
        </p:nvSpPr>
        <p:spPr>
          <a:xfrm>
            <a:off x="8319200" y="531946"/>
            <a:ext cx="20169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[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Vittoz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ISSCC ‘94]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BE28C93-ED1E-A04C-8635-817DED67A29A}"/>
                  </a:ext>
                </a:extLst>
              </p:cNvPr>
              <p:cNvSpPr/>
              <p:nvPr/>
            </p:nvSpPr>
            <p:spPr>
              <a:xfrm>
                <a:off x="1239098" y="4044557"/>
                <a:ext cx="2596095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𝑆𝑁𝑅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𝑘𝑇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𝐷𝐷</m:t>
                              </m:r>
                            </m:sub>
                          </m:sSub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BE28C93-ED1E-A04C-8635-817DED67A2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098" y="4044557"/>
                <a:ext cx="2596095" cy="786177"/>
              </a:xfrm>
              <a:prstGeom prst="rect">
                <a:avLst/>
              </a:prstGeom>
              <a:blipFill>
                <a:blip r:embed="rId3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36C6B5-1CB9-B040-B7B8-E3C55A96AE95}"/>
                  </a:ext>
                </a:extLst>
              </p:cNvPr>
              <p:cNvSpPr/>
              <p:nvPr/>
            </p:nvSpPr>
            <p:spPr>
              <a:xfrm>
                <a:off x="5343924" y="4204217"/>
                <a:ext cx="1710147" cy="466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𝑓𝐶</m:t>
                      </m:r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𝐷𝐷</m:t>
                          </m:r>
                        </m:sub>
                        <m:sup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36C6B5-1CB9-B040-B7B8-E3C55A96AE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924" y="4204217"/>
                <a:ext cx="1710147" cy="466859"/>
              </a:xfrm>
              <a:prstGeom prst="rect">
                <a:avLst/>
              </a:prstGeom>
              <a:blipFill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5B277F1-2AE3-0043-82DF-8A688020A6BE}"/>
                  </a:ext>
                </a:extLst>
              </p:cNvPr>
              <p:cNvSpPr/>
              <p:nvPr/>
            </p:nvSpPr>
            <p:spPr>
              <a:xfrm>
                <a:off x="8675913" y="4209952"/>
                <a:ext cx="21071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4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=8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</a:rPr>
                        <m:t>kT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𝑆𝑁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5B277F1-2AE3-0043-82DF-8A688020A6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5913" y="4209952"/>
                <a:ext cx="2107115" cy="461665"/>
              </a:xfrm>
              <a:prstGeom prst="rect">
                <a:avLst/>
              </a:prstGeom>
              <a:blipFill>
                <a:blip r:embed="rId5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1B4DF56-726E-B04D-AC5A-83579FDBB40A}"/>
                  </a:ext>
                </a:extLst>
              </p:cNvPr>
              <p:cNvSpPr/>
              <p:nvPr/>
            </p:nvSpPr>
            <p:spPr>
              <a:xfrm>
                <a:off x="6020714" y="2717723"/>
                <a:ext cx="2362826" cy="5086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𝑟𝑚𝑠</m:t>
                              </m:r>
                            </m:sub>
                          </m:sSub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𝑘𝑇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1B4DF56-726E-B04D-AC5A-83579FDBB4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714" y="2717723"/>
                <a:ext cx="2362826" cy="508601"/>
              </a:xfrm>
              <a:prstGeom prst="rect">
                <a:avLst/>
              </a:prstGeom>
              <a:blipFill>
                <a:blip r:embed="rId6"/>
                <a:stretch>
                  <a:fillRect l="-535" t="-107317" r="-2674" b="-17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477FB6F-8235-7445-AB7E-640D5EDDBF0A}"/>
                  </a:ext>
                </a:extLst>
              </p:cNvPr>
              <p:cNvSpPr/>
              <p:nvPr/>
            </p:nvSpPr>
            <p:spPr>
              <a:xfrm>
                <a:off x="6016915" y="1751974"/>
                <a:ext cx="2658998" cy="5139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type m:val="li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𝐷𝐷</m:t>
                              </m:r>
                            </m:sub>
                          </m:sSub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2√2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477FB6F-8235-7445-AB7E-640D5EDDBF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915" y="1751974"/>
                <a:ext cx="2658998" cy="513923"/>
              </a:xfrm>
              <a:prstGeom prst="rect">
                <a:avLst/>
              </a:prstGeom>
              <a:blipFill>
                <a:blip r:embed="rId7"/>
                <a:stretch>
                  <a:fillRect t="-104878" b="-17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1D01A80A-9B1C-2241-B30A-A478FB4B13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9098" y="1324159"/>
            <a:ext cx="3824800" cy="213738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ED51E71-BFAB-9D47-BE28-B94059EE96BE}"/>
              </a:ext>
            </a:extLst>
          </p:cNvPr>
          <p:cNvSpPr/>
          <p:nvPr/>
        </p:nvSpPr>
        <p:spPr>
          <a:xfrm>
            <a:off x="328227" y="5422616"/>
            <a:ext cx="114930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CA" sz="2000" dirty="0"/>
              <a:t>The analysis assumes a linear amplifier. In presence of distortions, SNDR achievable for a given power is even lower </a:t>
            </a:r>
          </a:p>
        </p:txBody>
      </p:sp>
    </p:spTree>
    <p:extLst>
      <p:ext uri="{BB962C8B-B14F-4D97-AF65-F5344CB8AC3E}">
        <p14:creationId xmlns:p14="http://schemas.microsoft.com/office/powerpoint/2010/main" val="1452736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2FF63C7-9292-B64A-B53F-66E6A0AF2672}"/>
              </a:ext>
            </a:extLst>
          </p:cNvPr>
          <p:cNvSpPr/>
          <p:nvPr/>
        </p:nvSpPr>
        <p:spPr>
          <a:xfrm>
            <a:off x="7763435" y="2104856"/>
            <a:ext cx="2142565" cy="113937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E4F0DD-0BA5-9140-A3B9-9B0BB126E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Figure of Merit for all the seasons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8376408-6985-0144-AFEE-917AA45E2CAA}"/>
                  </a:ext>
                </a:extLst>
              </p:cNvPr>
              <p:cNvSpPr/>
              <p:nvPr/>
            </p:nvSpPr>
            <p:spPr>
              <a:xfrm>
                <a:off x="1572672" y="2277318"/>
                <a:ext cx="2488808" cy="7944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𝑆𝑁𝑅</m:t>
                          </m:r>
                        </m:num>
                        <m:den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C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CA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𝑘𝑇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8376408-6985-0144-AFEE-917AA45E2C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672" y="2277318"/>
                <a:ext cx="2488808" cy="794448"/>
              </a:xfrm>
              <a:prstGeom prst="rect">
                <a:avLst/>
              </a:prstGeom>
              <a:blipFill>
                <a:blip r:embed="rId2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5B73A80-6176-D843-8155-A108F991B43B}"/>
              </a:ext>
            </a:extLst>
          </p:cNvPr>
          <p:cNvSpPr/>
          <p:nvPr/>
        </p:nvSpPr>
        <p:spPr>
          <a:xfrm>
            <a:off x="1115673" y="3659975"/>
            <a:ext cx="38554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 relationship between bandwidth, SNR and Power is very straightforward and superiorly limited* to 1/(0.033 </a:t>
            </a:r>
            <a:r>
              <a:rPr lang="en-US" dirty="0" err="1"/>
              <a:t>aJ</a:t>
            </a:r>
            <a:r>
              <a:rPr lang="en-US" dirty="0"/>
              <a:t>) (or 195dBJ</a:t>
            </a:r>
            <a:r>
              <a:rPr lang="en-US" baseline="30000" dirty="0"/>
              <a:t>-1</a:t>
            </a:r>
            <a:r>
              <a:rPr lang="en-US" dirty="0"/>
              <a:t>). </a:t>
            </a:r>
          </a:p>
          <a:p>
            <a:pPr algn="just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2CA1D48-766F-A849-A5EC-79B4A01B4277}"/>
                  </a:ext>
                </a:extLst>
              </p:cNvPr>
              <p:cNvSpPr/>
              <p:nvPr/>
            </p:nvSpPr>
            <p:spPr>
              <a:xfrm>
                <a:off x="7040109" y="2228871"/>
                <a:ext cx="3579219" cy="8023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𝐹𝑜𝑀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𝑆𝑁𝑅</m:t>
                          </m:r>
                        </m:num>
                        <m:den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2CA1D48-766F-A849-A5EC-79B4A01B42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109" y="2228871"/>
                <a:ext cx="3579219" cy="802336"/>
              </a:xfrm>
              <a:prstGeom prst="rect">
                <a:avLst/>
              </a:prstGeom>
              <a:blipFill>
                <a:blip r:embed="rId3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CFFD103F-67E1-934E-AD07-AB473E9C5566}"/>
              </a:ext>
            </a:extLst>
          </p:cNvPr>
          <p:cNvSpPr/>
          <p:nvPr/>
        </p:nvSpPr>
        <p:spPr>
          <a:xfrm>
            <a:off x="6369163" y="3659975"/>
            <a:ext cx="51387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This figure of merit is a thermodynamic FoM and it is a the base of several figure of merit present in literature (Filters, ADC, Amplifiers). </a:t>
            </a:r>
            <a:endParaRPr lang="en-US" baseline="30000" dirty="0"/>
          </a:p>
          <a:p>
            <a:pPr algn="just"/>
            <a:endParaRPr lang="en-US" baseline="30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9E66C5-3352-854B-848E-68FD62862A0B}"/>
              </a:ext>
            </a:extLst>
          </p:cNvPr>
          <p:cNvSpPr/>
          <p:nvPr/>
        </p:nvSpPr>
        <p:spPr>
          <a:xfrm>
            <a:off x="1115673" y="5645783"/>
            <a:ext cx="108784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* This FoM upper bound is valid only if in a cyclo-stationary process all power is dissipated in a period.</a:t>
            </a:r>
          </a:p>
        </p:txBody>
      </p:sp>
    </p:spTree>
    <p:extLst>
      <p:ext uri="{BB962C8B-B14F-4D97-AF65-F5344CB8AC3E}">
        <p14:creationId xmlns:p14="http://schemas.microsoft.com/office/powerpoint/2010/main" val="2674220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07D87-7984-E946-AA87-5A3A3092D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gate power efficiency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A90817-4E55-504F-9539-000EE1861649}"/>
              </a:ext>
            </a:extLst>
          </p:cNvPr>
          <p:cNvSpPr/>
          <p:nvPr/>
        </p:nvSpPr>
        <p:spPr>
          <a:xfrm>
            <a:off x="8319200" y="531946"/>
            <a:ext cx="20169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[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Vittoz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ISSCC ‘94] </a:t>
            </a:r>
            <a:endParaRPr lang="en-US" sz="20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866B870-8549-B64A-A041-164039963CB6}"/>
              </a:ext>
            </a:extLst>
          </p:cNvPr>
          <p:cNvSpPr/>
          <p:nvPr/>
        </p:nvSpPr>
        <p:spPr>
          <a:xfrm>
            <a:off x="377071" y="5716912"/>
            <a:ext cx="11493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CA" sz="2000" dirty="0"/>
              <a:t>The digital power grows less with the SNR by making digital signal processing more attractive for large SNR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61280ED-06C4-154B-8EDA-1F1F2669DC20}"/>
                  </a:ext>
                </a:extLst>
              </p:cNvPr>
              <p:cNvSpPr/>
              <p:nvPr/>
            </p:nvSpPr>
            <p:spPr>
              <a:xfrm>
                <a:off x="6535932" y="2224265"/>
                <a:ext cx="2103460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𝑆𝑁𝑅</m:t>
                      </m:r>
                      <m:r>
                        <a:rPr lang="en-CA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61280ED-06C4-154B-8EDA-1F1F2669DC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5932" y="2224265"/>
                <a:ext cx="2103460" cy="783804"/>
              </a:xfrm>
              <a:prstGeom prst="rect">
                <a:avLst/>
              </a:prstGeom>
              <a:blipFill>
                <a:blip r:embed="rId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D0B5304-64A9-DF44-B544-812A29B9B6D6}"/>
                  </a:ext>
                </a:extLst>
              </p:cNvPr>
              <p:cNvSpPr/>
              <p:nvPr/>
            </p:nvSpPr>
            <p:spPr>
              <a:xfrm>
                <a:off x="9066451" y="2319927"/>
                <a:ext cx="1776384" cy="4917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𝑔𝑎𝑡𝑒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D0B5304-64A9-DF44-B544-812A29B9B6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451" y="2319927"/>
                <a:ext cx="1776384" cy="491738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BF47843-3A57-5548-BCEB-EC87ECB91053}"/>
                  </a:ext>
                </a:extLst>
              </p:cNvPr>
              <p:cNvSpPr/>
              <p:nvPr/>
            </p:nvSpPr>
            <p:spPr>
              <a:xfrm>
                <a:off x="4231570" y="4305054"/>
                <a:ext cx="3436518" cy="7957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10 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𝐿𝑜𝑔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𝑆𝑁𝑅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b>
                        <m:sSubPr>
                          <m:ctrlPr>
                            <a:rPr lang="en-CA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𝑔𝑎𝑡𝑒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BF47843-3A57-5548-BCEB-EC87ECB91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570" y="4305054"/>
                <a:ext cx="3436518" cy="795795"/>
              </a:xfrm>
              <a:prstGeom prst="rect">
                <a:avLst/>
              </a:prstGeom>
              <a:blipFill>
                <a:blip r:embed="rId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A477FA5-77AC-9D43-8D2C-27664F024957}"/>
                  </a:ext>
                </a:extLst>
              </p:cNvPr>
              <p:cNvSpPr txBox="1"/>
              <p:nvPr/>
            </p:nvSpPr>
            <p:spPr>
              <a:xfrm>
                <a:off x="5270796" y="2553714"/>
                <a:ext cx="3360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A477FA5-77AC-9D43-8D2C-27664F024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796" y="2553714"/>
                <a:ext cx="336054" cy="307777"/>
              </a:xfrm>
              <a:prstGeom prst="rect">
                <a:avLst/>
              </a:prstGeom>
              <a:blipFill>
                <a:blip r:embed="rId6"/>
                <a:stretch>
                  <a:fillRect l="-14815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5A655B80-1FEE-FB4B-8307-65E0A3664D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1506" y="1791901"/>
            <a:ext cx="4009290" cy="183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43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EDDF54C-8364-8943-8794-79C4D55E6294}"/>
              </a:ext>
            </a:extLst>
          </p:cNvPr>
          <p:cNvGrpSpPr/>
          <p:nvPr/>
        </p:nvGrpSpPr>
        <p:grpSpPr>
          <a:xfrm>
            <a:off x="349674" y="1397014"/>
            <a:ext cx="6545455" cy="4526901"/>
            <a:chOff x="7971416" y="1690354"/>
            <a:chExt cx="7200000" cy="497959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1FB40AE-9026-3E45-9F1E-D8F8BC13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71416" y="1690354"/>
              <a:ext cx="7200000" cy="497959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48D9E2-6EBF-D343-86B4-EABB6D4B6D24}"/>
                </a:ext>
              </a:extLst>
            </p:cNvPr>
            <p:cNvSpPr txBox="1"/>
            <p:nvPr/>
          </p:nvSpPr>
          <p:spPr>
            <a:xfrm rot="21445838">
              <a:off x="9938965" y="2654149"/>
              <a:ext cx="14418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Digital (1984)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B712748-C9BE-794D-85EC-F8E14BC88F13}"/>
                </a:ext>
              </a:extLst>
            </p:cNvPr>
            <p:cNvSpPr txBox="1"/>
            <p:nvPr/>
          </p:nvSpPr>
          <p:spPr>
            <a:xfrm rot="21445838">
              <a:off x="9952331" y="3436136"/>
              <a:ext cx="14418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Digital (2018)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1B205-4EF8-0248-B612-E1B496C0EC1C}"/>
                </a:ext>
              </a:extLst>
            </p:cNvPr>
            <p:cNvSpPr txBox="1"/>
            <p:nvPr/>
          </p:nvSpPr>
          <p:spPr>
            <a:xfrm rot="19882137">
              <a:off x="10195023" y="4131359"/>
              <a:ext cx="135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Analog Limit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9841A81-664D-B541-B352-FFF977001CCF}"/>
                </a:ext>
              </a:extLst>
            </p:cNvPr>
            <p:cNvCxnSpPr/>
            <p:nvPr/>
          </p:nvCxnSpPr>
          <p:spPr>
            <a:xfrm>
              <a:off x="9731974" y="3171058"/>
              <a:ext cx="0" cy="584616"/>
            </a:xfrm>
            <a:prstGeom prst="straightConnector1">
              <a:avLst/>
            </a:prstGeom>
            <a:ln w="28575"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Regular Pentagon 16">
              <a:extLst>
                <a:ext uri="{FF2B5EF4-FFF2-40B4-BE49-F238E27FC236}">
                  <a16:creationId xmlns:a16="http://schemas.microsoft.com/office/drawing/2014/main" id="{FD813229-0770-8646-A962-D7457DA37E2E}"/>
                </a:ext>
              </a:extLst>
            </p:cNvPr>
            <p:cNvSpPr/>
            <p:nvPr/>
          </p:nvSpPr>
          <p:spPr>
            <a:xfrm>
              <a:off x="12184505" y="3699461"/>
              <a:ext cx="112427" cy="112426"/>
            </a:xfrm>
            <a:prstGeom prst="pentag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Title 22">
            <a:extLst>
              <a:ext uri="{FF2B5EF4-FFF2-40B4-BE49-F238E27FC236}">
                <a16:creationId xmlns:a16="http://schemas.microsoft.com/office/drawing/2014/main" id="{AE10DFCE-64B7-D944-8FF5-87A26437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efficiency – Analog vs. Digital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30F46F-F63C-A44E-AF7B-E0486DB44776}"/>
              </a:ext>
            </a:extLst>
          </p:cNvPr>
          <p:cNvSpPr txBox="1"/>
          <p:nvPr/>
        </p:nvSpPr>
        <p:spPr>
          <a:xfrm>
            <a:off x="8719876" y="522116"/>
            <a:ext cx="219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 E. </a:t>
            </a:r>
            <a:r>
              <a:rPr lang="en-US" dirty="0" err="1"/>
              <a:t>Vittoz</a:t>
            </a:r>
            <a:r>
              <a:rPr lang="en-US" dirty="0"/>
              <a:t>, ISSCC ’94]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E6BA56-9864-7441-968A-28242CD768C1}"/>
              </a:ext>
            </a:extLst>
          </p:cNvPr>
          <p:cNvSpPr txBox="1"/>
          <p:nvPr/>
        </p:nvSpPr>
        <p:spPr>
          <a:xfrm>
            <a:off x="6999342" y="1577682"/>
            <a:ext cx="47365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dirty="0"/>
              <a:t>The power consumed by a digital filter depends on the </a:t>
            </a:r>
            <a:r>
              <a:rPr lang="en-CA" b="1" dirty="0"/>
              <a:t># of operations </a:t>
            </a:r>
            <a:r>
              <a:rPr lang="en-CA" dirty="0"/>
              <a:t>required per cycle and on </a:t>
            </a:r>
            <a:r>
              <a:rPr lang="en-CA" b="1" dirty="0"/>
              <a:t>the energy required for each operation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dirty="0"/>
              <a:t>In digital </a:t>
            </a:r>
            <a:r>
              <a:rPr lang="en-CA" b="1" dirty="0"/>
              <a:t>Energy for each operation </a:t>
            </a:r>
            <a:r>
              <a:rPr lang="en-CA" dirty="0"/>
              <a:t>is reduced by scaling.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dirty="0"/>
              <a:t>For small dynamic range analog is better than digital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7002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6E1092-13B8-594D-8DBB-A586C9D3EAB6}"/>
              </a:ext>
            </a:extLst>
          </p:cNvPr>
          <p:cNvSpPr txBox="1"/>
          <p:nvPr/>
        </p:nvSpPr>
        <p:spPr>
          <a:xfrm>
            <a:off x="2655098" y="2668336"/>
            <a:ext cx="1246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Power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0FA904-1EE1-C647-86C9-968E92A805EB}"/>
              </a:ext>
            </a:extLst>
          </p:cNvPr>
          <p:cNvSpPr txBox="1"/>
          <p:nvPr/>
        </p:nvSpPr>
        <p:spPr>
          <a:xfrm>
            <a:off x="3901929" y="1394665"/>
            <a:ext cx="2573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Signal-to-noise ratio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D1C017-CEB2-504C-A2DC-CA0CD1E8D3FC}"/>
              </a:ext>
            </a:extLst>
          </p:cNvPr>
          <p:cNvSpPr txBox="1"/>
          <p:nvPr/>
        </p:nvSpPr>
        <p:spPr>
          <a:xfrm>
            <a:off x="7005659" y="1394665"/>
            <a:ext cx="1467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Bandwidth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699E75-8D25-B942-ACFA-4C14E2C0780E}"/>
              </a:ext>
            </a:extLst>
          </p:cNvPr>
          <p:cNvSpPr txBox="1"/>
          <p:nvPr/>
        </p:nvSpPr>
        <p:spPr>
          <a:xfrm>
            <a:off x="2703833" y="3655253"/>
            <a:ext cx="3479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Current efficiency</a:t>
            </a:r>
          </a:p>
          <a:p>
            <a:pPr algn="ctr"/>
            <a:r>
              <a:rPr lang="en-US" sz="2000" dirty="0"/>
              <a:t>(signal amplitude / dc current)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D5BCBF-391D-2045-A5DE-E9CA151E92DA}"/>
              </a:ext>
            </a:extLst>
          </p:cNvPr>
          <p:cNvSpPr txBox="1"/>
          <p:nvPr/>
        </p:nvSpPr>
        <p:spPr>
          <a:xfrm>
            <a:off x="5852034" y="3655252"/>
            <a:ext cx="4214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Voltage efficiency</a:t>
            </a:r>
          </a:p>
          <a:p>
            <a:pPr algn="ctr"/>
            <a:r>
              <a:rPr lang="en-US" sz="2000" dirty="0"/>
              <a:t>(signal amplitude / voltage supply)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EEC859-586E-3A4F-8AC6-193CFC663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71" y="1"/>
            <a:ext cx="11576117" cy="970960"/>
          </a:xfrm>
        </p:spPr>
        <p:txBody>
          <a:bodyPr>
            <a:normAutofit/>
          </a:bodyPr>
          <a:lstStyle/>
          <a:p>
            <a:r>
              <a:rPr lang="en-CA" dirty="0"/>
              <a:t>Dynamic range vs. power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0CA846B-DCCE-5044-BE48-D3A4072E3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5521" y="6356350"/>
            <a:ext cx="2743200" cy="365125"/>
          </a:xfrm>
        </p:spPr>
        <p:txBody>
          <a:bodyPr/>
          <a:lstStyle/>
          <a:p>
            <a:fld id="{29F8B0AF-7E6C-8F44-8931-7FFD9F476452}" type="slidenum">
              <a:rPr lang="en-US" smtClean="0"/>
              <a:t>7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131A22-F38B-A649-950C-7ADFBCE6D3C3}"/>
              </a:ext>
            </a:extLst>
          </p:cNvPr>
          <p:cNvSpPr/>
          <p:nvPr/>
        </p:nvSpPr>
        <p:spPr>
          <a:xfrm>
            <a:off x="7103373" y="512667"/>
            <a:ext cx="3493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222222"/>
                </a:solidFill>
                <a:latin typeface="Arial" panose="020B0604020202020204" pitchFamily="34" charset="0"/>
              </a:rPr>
              <a:t>[A-.J. </a:t>
            </a:r>
            <a:r>
              <a:rPr lang="en-CA" dirty="0" err="1">
                <a:solidFill>
                  <a:srgbClr val="222222"/>
                </a:solidFill>
                <a:latin typeface="Arial" panose="020B0604020202020204" pitchFamily="34" charset="0"/>
              </a:rPr>
              <a:t>Annema</a:t>
            </a:r>
            <a:r>
              <a:rPr lang="en-CA">
                <a:solidFill>
                  <a:srgbClr val="222222"/>
                </a:solidFill>
                <a:latin typeface="Arial" panose="020B0604020202020204" pitchFamily="34" charset="0"/>
              </a:rPr>
              <a:t> et al. JSSC 2005]</a:t>
            </a:r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4A5861A-6C2B-5C42-BE3A-2AA5DFC9567F}"/>
                  </a:ext>
                </a:extLst>
              </p:cNvPr>
              <p:cNvSpPr txBox="1"/>
              <p:nvPr/>
            </p:nvSpPr>
            <p:spPr>
              <a:xfrm>
                <a:off x="3857389" y="2320758"/>
                <a:ext cx="3426259" cy="10832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CA" sz="3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sz="3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3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CA" sz="3400" b="0" i="1" smtClean="0">
                              <a:latin typeface="Cambria Math" panose="02040503050406030204" pitchFamily="18" charset="0"/>
                            </a:rPr>
                            <m:t>𝑘𝑇</m:t>
                          </m:r>
                          <m:r>
                            <a:rPr lang="en-CA" sz="3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CA" sz="3400" b="0" i="1" smtClean="0">
                              <a:latin typeface="Cambria Math" panose="02040503050406030204" pitchFamily="18" charset="0"/>
                            </a:rPr>
                            <m:t>𝑆𝑁𝑅</m:t>
                          </m:r>
                          <m:r>
                            <a:rPr lang="en-CA" sz="3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CA" sz="3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sSub>
                            <m:sSubPr>
                              <m:ctrlPr>
                                <a:rPr lang="en-CA" sz="3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3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CA" sz="3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CA" sz="3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3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CA" sz="3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4A5861A-6C2B-5C42-BE3A-2AA5DFC95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389" y="2320758"/>
                <a:ext cx="3426259" cy="1083245"/>
              </a:xfrm>
              <a:prstGeom prst="rect">
                <a:avLst/>
              </a:prstGeom>
              <a:blipFill>
                <a:blip r:embed="rId2"/>
                <a:stretch>
                  <a:fillRect l="-2214" t="-2326" r="-3321" b="-1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9E391A-65BE-E64A-8C35-196A8181AD12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5188690" y="1794775"/>
            <a:ext cx="935356" cy="4330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B15E859-4D65-C043-A31E-4C6342F2A198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7162256" y="1794775"/>
            <a:ext cx="577222" cy="4330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80DFA2-C59A-C045-A7CB-28E3DF6D528E}"/>
              </a:ext>
            </a:extLst>
          </p:cNvPr>
          <p:cNvCxnSpPr>
            <a:cxnSpLocks/>
          </p:cNvCxnSpPr>
          <p:nvPr/>
        </p:nvCxnSpPr>
        <p:spPr>
          <a:xfrm flipH="1">
            <a:off x="4443399" y="3233969"/>
            <a:ext cx="979664" cy="4495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9A0C91B-ADFA-0548-8C7E-8BE836CE9916}"/>
              </a:ext>
            </a:extLst>
          </p:cNvPr>
          <p:cNvCxnSpPr>
            <a:cxnSpLocks/>
          </p:cNvCxnSpPr>
          <p:nvPr/>
        </p:nvCxnSpPr>
        <p:spPr>
          <a:xfrm>
            <a:off x="6545672" y="3201628"/>
            <a:ext cx="1361942" cy="4495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48B3ED29-B76D-5749-A021-C2244CF52CBD}"/>
              </a:ext>
            </a:extLst>
          </p:cNvPr>
          <p:cNvSpPr/>
          <p:nvPr/>
        </p:nvSpPr>
        <p:spPr>
          <a:xfrm>
            <a:off x="705598" y="4756274"/>
            <a:ext cx="10919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This equation has been found by several authors for several analog building blocks and it appears to be more general than its derivation could suggest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For analog signal processing, voltage and current efficiency are “typically” smaller than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6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5E679-36E2-6A47-8162-F66C883C1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Upper and lower bounds in the DR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92B2CD4-B431-614A-96DA-E7A92D125A48}"/>
              </a:ext>
            </a:extLst>
          </p:cNvPr>
          <p:cNvGrpSpPr/>
          <p:nvPr/>
        </p:nvGrpSpPr>
        <p:grpSpPr>
          <a:xfrm>
            <a:off x="583839" y="1105491"/>
            <a:ext cx="4940421" cy="5012595"/>
            <a:chOff x="583839" y="1105491"/>
            <a:chExt cx="4940421" cy="501259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8968CB8-DFCF-FF44-A569-FC1BD26D4544}"/>
                </a:ext>
              </a:extLst>
            </p:cNvPr>
            <p:cNvSpPr txBox="1"/>
            <p:nvPr/>
          </p:nvSpPr>
          <p:spPr>
            <a:xfrm>
              <a:off x="583839" y="4086761"/>
              <a:ext cx="4940421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CA" dirty="0"/>
                <a:t>In voltage analog signal processing the maximum signal amplitude is limited to the supply (i.e. </a:t>
              </a:r>
              <a:r>
                <a:rPr lang="en-CA" dirty="0" err="1"/>
                <a:t>η</a:t>
              </a:r>
              <a:r>
                <a:rPr lang="en-CA" baseline="-25000" dirty="0" err="1"/>
                <a:t>V</a:t>
              </a:r>
              <a:r>
                <a:rPr lang="en-CA" dirty="0"/>
                <a:t>=1)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en-CA" dirty="0"/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CA" dirty="0"/>
                <a:t>Dynamic range is increased lowering the noise, which is done </a:t>
              </a:r>
              <a:r>
                <a:rPr lang="en-CA" dirty="0" err="1"/>
                <a:t>bu</a:t>
              </a:r>
              <a:r>
                <a:rPr lang="en-CA" dirty="0"/>
                <a:t> reducing the impedance level (i.e. </a:t>
              </a:r>
              <a:r>
                <a:rPr lang="en-CA" dirty="0" err="1"/>
                <a:t>kT</a:t>
              </a:r>
              <a:r>
                <a:rPr lang="en-CA" dirty="0"/>
                <a:t>/C) 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5954902-72A9-B741-99FB-9190A0BF6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03696" y="1892668"/>
              <a:ext cx="1769535" cy="171508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1E22716E-AE0C-134E-9D70-A7EC4CC7DCF9}"/>
                    </a:ext>
                  </a:extLst>
                </p:cNvPr>
                <p:cNvSpPr/>
                <p:nvPr/>
              </p:nvSpPr>
              <p:spPr>
                <a:xfrm>
                  <a:off x="3840363" y="2765642"/>
                  <a:ext cx="98129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𝑘𝑇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1E22716E-AE0C-134E-9D70-A7EC4CC7DC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0363" y="2765642"/>
                  <a:ext cx="981294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6329" t="-124324" r="-5063" b="-1918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5AD7B8F1-377F-3B44-BD69-FD6F9D3619D4}"/>
                    </a:ext>
                  </a:extLst>
                </p:cNvPr>
                <p:cNvSpPr/>
                <p:nvPr/>
              </p:nvSpPr>
              <p:spPr>
                <a:xfrm>
                  <a:off x="1880183" y="3313189"/>
                  <a:ext cx="42351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5AD7B8F1-377F-3B44-BD69-FD6F9D3619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0183" y="3313189"/>
                  <a:ext cx="423513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40043DC9-4841-8146-9923-521AEBE3781D}"/>
                    </a:ext>
                  </a:extLst>
                </p:cNvPr>
                <p:cNvSpPr/>
                <p:nvPr/>
              </p:nvSpPr>
              <p:spPr>
                <a:xfrm>
                  <a:off x="1559774" y="1703309"/>
                  <a:ext cx="74392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𝐷𝐷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40043DC9-4841-8146-9923-521AEBE378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9774" y="1703309"/>
                  <a:ext cx="743922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1F729F-6848-F543-BC2D-EC439E0FB6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21204" y="3172148"/>
              <a:ext cx="252987" cy="1630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42A88BD-1492-FF40-B5FA-A617E75EF840}"/>
                </a:ext>
              </a:extLst>
            </p:cNvPr>
            <p:cNvSpPr/>
            <p:nvPr/>
          </p:nvSpPr>
          <p:spPr>
            <a:xfrm>
              <a:off x="2516882" y="1105491"/>
              <a:ext cx="107433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Analog</a:t>
              </a:r>
              <a:endParaRPr lang="en-US" sz="2400" b="1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61490A2-C9DE-FB44-B702-15FB9CD6F01C}"/>
              </a:ext>
            </a:extLst>
          </p:cNvPr>
          <p:cNvGrpSpPr/>
          <p:nvPr/>
        </p:nvGrpSpPr>
        <p:grpSpPr>
          <a:xfrm>
            <a:off x="6096000" y="1105491"/>
            <a:ext cx="5775972" cy="5289594"/>
            <a:chOff x="6096000" y="1105491"/>
            <a:chExt cx="5775972" cy="528959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22F3FCC-7E13-3146-987F-064C4B1C8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71429" y="1946841"/>
              <a:ext cx="3477091" cy="173854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9EEE3FE-4E16-1641-83DD-171D96C89C09}"/>
                </a:ext>
              </a:extLst>
            </p:cNvPr>
            <p:cNvSpPr txBox="1"/>
            <p:nvPr/>
          </p:nvSpPr>
          <p:spPr>
            <a:xfrm>
              <a:off x="6096000" y="4086761"/>
              <a:ext cx="577597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CA" dirty="0"/>
                <a:t>In digital the minimum signal amplitude is one bit (i.e. V</a:t>
              </a:r>
              <a:r>
                <a:rPr lang="en-CA" baseline="-25000" dirty="0"/>
                <a:t>DD</a:t>
              </a:r>
              <a:r>
                <a:rPr lang="en-CA" dirty="0"/>
                <a:t>)</a:t>
              </a:r>
              <a:endParaRPr lang="en-CA" baseline="-25000" dirty="0"/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en-CA" dirty="0"/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CA" dirty="0"/>
                <a:t>The maximum signal amplitude rises exponentially with the number of lines (binary weighted)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en-CA" dirty="0"/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CA" dirty="0"/>
                <a:t>The binary weight increases voltage and power efficiency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en-CA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57F93F8-D96D-ED49-B87D-DC63113EFD24}"/>
                    </a:ext>
                  </a:extLst>
                </p:cNvPr>
                <p:cNvSpPr txBox="1"/>
                <p:nvPr/>
              </p:nvSpPr>
              <p:spPr>
                <a:xfrm>
                  <a:off x="9417511" y="2832669"/>
                  <a:ext cx="468462" cy="338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𝐷𝐷</m:t>
                          </m:r>
                        </m:sub>
                      </m:sSub>
                    </m:oMath>
                  </a14:m>
                  <a:r>
                    <a:rPr lang="en-US" sz="2000" dirty="0">
                      <a:solidFill>
                        <a:srgbClr val="FF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57F93F8-D96D-ED49-B87D-DC63113EFD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7511" y="2832669"/>
                  <a:ext cx="468462" cy="338555"/>
                </a:xfrm>
                <a:prstGeom prst="rect">
                  <a:avLst/>
                </a:prstGeom>
                <a:blipFill>
                  <a:blip r:embed="rId7"/>
                  <a:stretch>
                    <a:fillRect l="-18919" b="-3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99B8458-CF07-704A-859A-C43BCF4196FD}"/>
                    </a:ext>
                  </a:extLst>
                </p:cNvPr>
                <p:cNvSpPr txBox="1"/>
                <p:nvPr/>
              </p:nvSpPr>
              <p:spPr>
                <a:xfrm>
                  <a:off x="10066810" y="2452796"/>
                  <a:ext cx="1149738" cy="86491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𝐷𝐷</m:t>
                            </m:r>
                          </m:sub>
                        </m:sSub>
                        <m:nary>
                          <m:naryPr>
                            <m:chr m:val="∑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99B8458-CF07-704A-859A-C43BCF4196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66810" y="2452796"/>
                  <a:ext cx="1149738" cy="864917"/>
                </a:xfrm>
                <a:prstGeom prst="rect">
                  <a:avLst/>
                </a:prstGeom>
                <a:blipFill>
                  <a:blip r:embed="rId8"/>
                  <a:stretch>
                    <a:fillRect l="-40659" t="-113043" r="-27473" b="-173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024A182-952D-B343-97CC-6CA68F54621C}"/>
                </a:ext>
              </a:extLst>
            </p:cNvPr>
            <p:cNvSpPr/>
            <p:nvPr/>
          </p:nvSpPr>
          <p:spPr>
            <a:xfrm>
              <a:off x="8051020" y="1105491"/>
              <a:ext cx="10071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Digital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9601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762AD40-B81E-FC47-8A29-BEEA1A4DC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supply and efficiency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C50F78-5AEB-334B-A2DC-5271CFE9835C}"/>
              </a:ext>
            </a:extLst>
          </p:cNvPr>
          <p:cNvSpPr/>
          <p:nvPr/>
        </p:nvSpPr>
        <p:spPr>
          <a:xfrm>
            <a:off x="749509" y="1263027"/>
            <a:ext cx="630574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2000" dirty="0"/>
              <a:t>Voltage supply is a key element in the power/area optimization: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800100" lvl="1" indent="-342900" algn="just">
              <a:spcBef>
                <a:spcPts val="1200"/>
              </a:spcBef>
              <a:buFont typeface="System Font Regular"/>
              <a:buChar char="-"/>
            </a:pPr>
            <a:r>
              <a:rPr lang="en-CA" sz="2000" dirty="0"/>
              <a:t>It defines  the power dissipation in digital</a:t>
            </a:r>
          </a:p>
          <a:p>
            <a:pPr marL="800100" lvl="1" indent="-342900" algn="just">
              <a:spcBef>
                <a:spcPts val="1200"/>
              </a:spcBef>
              <a:buFont typeface="System Font Regular"/>
              <a:buChar char="-"/>
            </a:pPr>
            <a:r>
              <a:rPr lang="en-CA" sz="2000" dirty="0"/>
              <a:t>It defines the maximum signal that the analog section can handle</a:t>
            </a:r>
          </a:p>
          <a:p>
            <a:pPr marL="800100" lvl="1" indent="-342900" algn="just">
              <a:spcBef>
                <a:spcPts val="1200"/>
              </a:spcBef>
              <a:buFont typeface="System Font Regular"/>
              <a:buChar char="-"/>
            </a:pPr>
            <a:r>
              <a:rPr lang="en-CA" sz="2000" dirty="0"/>
              <a:t>For a given input signal the voltage supply defines the voltage efficiency and with it the minimum theoretical power dissipation</a:t>
            </a:r>
          </a:p>
          <a:p>
            <a:pPr marL="800100" lvl="1" indent="-342900" algn="just">
              <a:spcBef>
                <a:spcPts val="1200"/>
              </a:spcBef>
              <a:buFont typeface="System Font Regular"/>
              <a:buChar char="-"/>
            </a:pPr>
            <a:r>
              <a:rPr lang="en-CA" sz="2000" dirty="0"/>
              <a:t>It define the impedance levels and thus the area</a:t>
            </a:r>
            <a:endParaRPr lang="en-CA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CA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7F90AA-6436-A946-B298-D2D3A8212385}"/>
              </a:ext>
            </a:extLst>
          </p:cNvPr>
          <p:cNvGrpSpPr/>
          <p:nvPr/>
        </p:nvGrpSpPr>
        <p:grpSpPr>
          <a:xfrm>
            <a:off x="7427435" y="1911795"/>
            <a:ext cx="3752136" cy="3248993"/>
            <a:chOff x="7872023" y="1435072"/>
            <a:chExt cx="3752136" cy="32489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AEB44846-6047-594A-B9E1-0D6A72DB20B2}"/>
                    </a:ext>
                  </a:extLst>
                </p:cNvPr>
                <p:cNvSpPr/>
                <p:nvPr/>
              </p:nvSpPr>
              <p:spPr>
                <a:xfrm>
                  <a:off x="10642865" y="2919913"/>
                  <a:ext cx="98129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𝑘𝑇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AEB44846-6047-594A-B9E1-0D6A72DB20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42865" y="2919913"/>
                  <a:ext cx="981294" cy="461665"/>
                </a:xfrm>
                <a:prstGeom prst="rect">
                  <a:avLst/>
                </a:prstGeom>
                <a:blipFill>
                  <a:blip r:embed="rId2"/>
                  <a:stretch>
                    <a:fillRect l="-7692" t="-121053" r="-6410" b="-1868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04FFC2F-7A04-D64A-9E9D-152BE17EAAB8}"/>
                    </a:ext>
                  </a:extLst>
                </p:cNvPr>
                <p:cNvSpPr/>
                <p:nvPr/>
              </p:nvSpPr>
              <p:spPr>
                <a:xfrm>
                  <a:off x="8687988" y="4253178"/>
                  <a:ext cx="404277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04FFC2F-7A04-D64A-9E9D-152BE17EAA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7988" y="4253178"/>
                  <a:ext cx="404277" cy="4308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554B3D4F-707E-9B43-9144-B693C334A1A9}"/>
                    </a:ext>
                  </a:extLst>
                </p:cNvPr>
                <p:cNvSpPr/>
                <p:nvPr/>
              </p:nvSpPr>
              <p:spPr>
                <a:xfrm>
                  <a:off x="8466840" y="3245242"/>
                  <a:ext cx="699358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2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CA" sz="2200" b="0" i="1" smtClean="0">
                                <a:latin typeface="Cambria Math" panose="02040503050406030204" pitchFamily="18" charset="0"/>
                              </a:rPr>
                              <m:t>𝐷𝐷</m:t>
                            </m:r>
                          </m:sub>
                        </m:sSub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554B3D4F-707E-9B43-9144-B693C334A1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6840" y="3245242"/>
                  <a:ext cx="699358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9F0CBD88-4B25-2648-BFB5-71862CC65C36}"/>
                    </a:ext>
                  </a:extLst>
                </p:cNvPr>
                <p:cNvSpPr/>
                <p:nvPr/>
              </p:nvSpPr>
              <p:spPr>
                <a:xfrm>
                  <a:off x="7872023" y="1435072"/>
                  <a:ext cx="1333377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CA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CA" sz="2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CA" sz="2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CA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22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CA" sz="2200" i="1">
                                <a:latin typeface="Cambria Math" panose="02040503050406030204" pitchFamily="18" charset="0"/>
                              </a:rPr>
                              <m:t>𝐷𝐷</m:t>
                            </m:r>
                          </m:sub>
                        </m:sSub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9F0CBD88-4B25-2648-BFB5-71862CC65C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023" y="1435072"/>
                  <a:ext cx="1333377" cy="430887"/>
                </a:xfrm>
                <a:prstGeom prst="rect">
                  <a:avLst/>
                </a:prstGeom>
                <a:blipFill>
                  <a:blip r:embed="rId5"/>
                  <a:stretch>
                    <a:fillRect b="-205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22AA3A4-8862-B344-834B-6F904B6A2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19178" y="1620273"/>
              <a:ext cx="1905651" cy="2858478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CDD2FA7-E722-A44B-B89F-98DCA87450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18661" y="3381578"/>
              <a:ext cx="314851" cy="7931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039D389-EAF1-834E-92CA-47AC09B9BAC7}"/>
              </a:ext>
            </a:extLst>
          </p:cNvPr>
          <p:cNvSpPr txBox="1"/>
          <p:nvPr/>
        </p:nvSpPr>
        <p:spPr>
          <a:xfrm>
            <a:off x="595685" y="5571899"/>
            <a:ext cx="108749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b="1" dirty="0"/>
              <a:t>GOAL: increase voltage efficiency of analog signal processing above one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725900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2087</TotalTime>
  <Words>1675</Words>
  <Application>Microsoft Macintosh PowerPoint</Application>
  <PresentationFormat>Widescreen</PresentationFormat>
  <Paragraphs>266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Helvetica</vt:lpstr>
      <vt:lpstr>Source Sans Pro</vt:lpstr>
      <vt:lpstr>System Font Regular</vt:lpstr>
      <vt:lpstr>Times New Roman</vt:lpstr>
      <vt:lpstr>Office Theme</vt:lpstr>
      <vt:lpstr>High-efficient low voltage supply signal processing based on quantized amplification</vt:lpstr>
      <vt:lpstr>Outline</vt:lpstr>
      <vt:lpstr>CMOS amplifier power efficiency </vt:lpstr>
      <vt:lpstr>A Figure of Merit for all the seasons</vt:lpstr>
      <vt:lpstr>Digital gate power efficiency </vt:lpstr>
      <vt:lpstr>Power efficiency – Analog vs. Digital</vt:lpstr>
      <vt:lpstr>Dynamic range vs. power</vt:lpstr>
      <vt:lpstr>Upper and lower bounds in the DR</vt:lpstr>
      <vt:lpstr>Voltage supply and efficiency</vt:lpstr>
      <vt:lpstr>Dynamic Range limitation in an amplifier</vt:lpstr>
      <vt:lpstr>Quantized Analog Amplification Principle</vt:lpstr>
      <vt:lpstr>Analog quantized amplification </vt:lpstr>
      <vt:lpstr>Liquid digital decomposition</vt:lpstr>
      <vt:lpstr>Quantized analog amplification and noise</vt:lpstr>
      <vt:lpstr>Simulation of QA inverter amplifier</vt:lpstr>
      <vt:lpstr>Simulation of QA inverter amplifier (2)</vt:lpstr>
      <vt:lpstr>Analog quantized amplification efficiency</vt:lpstr>
      <vt:lpstr>Quantized Analog Amplification and Linearity</vt:lpstr>
      <vt:lpstr>Overlap and gain linearization</vt:lpstr>
      <vt:lpstr>QA inverter amplifier linearity</vt:lpstr>
      <vt:lpstr>Quantized Analog Amplification Design</vt:lpstr>
      <vt:lpstr>Most important feature QA signal processing</vt:lpstr>
      <vt:lpstr>Quantized Radio</vt:lpstr>
      <vt:lpstr>Power and DR</vt:lpstr>
      <vt:lpstr>Distortion</vt:lpstr>
      <vt:lpstr>Measurement Results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Antonio Liscidini</dc:creator>
  <cp:lastModifiedBy>Antonio Liscidini</cp:lastModifiedBy>
  <cp:revision>3</cp:revision>
  <dcterms:created xsi:type="dcterms:W3CDTF">2019-03-12T20:17:40Z</dcterms:created>
  <dcterms:modified xsi:type="dcterms:W3CDTF">2019-06-18T11:17:58Z</dcterms:modified>
</cp:coreProperties>
</file>