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4" r:id="rId2"/>
  </p:sldMasterIdLst>
  <p:notesMasterIdLst>
    <p:notesMasterId r:id="rId38"/>
  </p:notesMasterIdLst>
  <p:handoutMasterIdLst>
    <p:handoutMasterId r:id="rId39"/>
  </p:handoutMasterIdLst>
  <p:sldIdLst>
    <p:sldId id="581" r:id="rId3"/>
    <p:sldId id="582" r:id="rId4"/>
    <p:sldId id="597" r:id="rId5"/>
    <p:sldId id="598" r:id="rId6"/>
    <p:sldId id="599" r:id="rId7"/>
    <p:sldId id="596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26" r:id="rId16"/>
    <p:sldId id="625" r:id="rId17"/>
    <p:sldId id="607" r:id="rId18"/>
    <p:sldId id="608" r:id="rId19"/>
    <p:sldId id="612" r:id="rId20"/>
    <p:sldId id="628" r:id="rId21"/>
    <p:sldId id="613" r:id="rId22"/>
    <p:sldId id="615" r:id="rId23"/>
    <p:sldId id="619" r:id="rId24"/>
    <p:sldId id="620" r:id="rId25"/>
    <p:sldId id="623" r:id="rId26"/>
    <p:sldId id="624" r:id="rId27"/>
    <p:sldId id="622" r:id="rId28"/>
    <p:sldId id="616" r:id="rId29"/>
    <p:sldId id="617" r:id="rId30"/>
    <p:sldId id="618" r:id="rId31"/>
    <p:sldId id="621" r:id="rId32"/>
    <p:sldId id="629" r:id="rId33"/>
    <p:sldId id="627" r:id="rId34"/>
    <p:sldId id="609" r:id="rId35"/>
    <p:sldId id="610" r:id="rId36"/>
    <p:sldId id="611" r:id="rId37"/>
  </p:sldIdLst>
  <p:sldSz cx="7561263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13133-34B3-424B-9433-1812D284609D}" v="43" dt="2019-05-29T13:01:10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2" autoAdjust="0"/>
  </p:normalViewPr>
  <p:slideViewPr>
    <p:cSldViewPr snapToGrid="0">
      <p:cViewPr varScale="1">
        <p:scale>
          <a:sx n="122" d="100"/>
          <a:sy n="122" d="100"/>
        </p:scale>
        <p:origin x="102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58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 Peterson" userId="S::peterson@services.fnal.gov::d4d28fd0-596f-4460-b940-8440f68ff7f9" providerId="AD" clId="Web-{15AF6094-304B-499C-BF21-1C032D38FAE9}"/>
    <pc:docChg chg="addSld modSld sldOrd">
      <pc:chgData name="David W Peterson" userId="S::peterson@services.fnal.gov::d4d28fd0-596f-4460-b940-8440f68ff7f9" providerId="AD" clId="Web-{15AF6094-304B-499C-BF21-1C032D38FAE9}" dt="2019-05-30T01:44:51.274" v="257"/>
      <pc:docMkLst>
        <pc:docMk/>
      </pc:docMkLst>
      <pc:sldChg chg="modSp">
        <pc:chgData name="David W Peterson" userId="S::peterson@services.fnal.gov::d4d28fd0-596f-4460-b940-8440f68ff7f9" providerId="AD" clId="Web-{15AF6094-304B-499C-BF21-1C032D38FAE9}" dt="2019-05-30T00:52:36.318" v="44"/>
        <pc:sldMkLst>
          <pc:docMk/>
          <pc:sldMk cId="924032386" sldId="609"/>
        </pc:sldMkLst>
        <pc:spChg chg="mod">
          <ac:chgData name="David W Peterson" userId="S::peterson@services.fnal.gov::d4d28fd0-596f-4460-b940-8440f68ff7f9" providerId="AD" clId="Web-{15AF6094-304B-499C-BF21-1C032D38FAE9}" dt="2019-05-30T00:52:36.318" v="44"/>
          <ac:spMkLst>
            <pc:docMk/>
            <pc:sldMk cId="924032386" sldId="609"/>
            <ac:spMk id="2" creationId="{BCC940F8-B9B4-4779-B897-2D4711BCF611}"/>
          </ac:spMkLst>
        </pc:spChg>
      </pc:sldChg>
      <pc:sldChg chg="modSp new">
        <pc:chgData name="David W Peterson" userId="S::peterson@services.fnal.gov::d4d28fd0-596f-4460-b940-8440f68ff7f9" providerId="AD" clId="Web-{15AF6094-304B-499C-BF21-1C032D38FAE9}" dt="2019-05-30T00:52:58.527" v="46"/>
        <pc:sldMkLst>
          <pc:docMk/>
          <pc:sldMk cId="1500186104" sldId="610"/>
        </pc:sldMkLst>
        <pc:spChg chg="mod">
          <ac:chgData name="David W Peterson" userId="S::peterson@services.fnal.gov::d4d28fd0-596f-4460-b940-8440f68ff7f9" providerId="AD" clId="Web-{15AF6094-304B-499C-BF21-1C032D38FAE9}" dt="2019-05-30T00:52:58.527" v="46"/>
          <ac:spMkLst>
            <pc:docMk/>
            <pc:sldMk cId="1500186104" sldId="610"/>
            <ac:spMk id="2" creationId="{0569BBBF-EBA6-45DB-9806-74379E314C2D}"/>
          </ac:spMkLst>
        </pc:spChg>
        <pc:spChg chg="mod">
          <ac:chgData name="David W Peterson" userId="S::peterson@services.fnal.gov::d4d28fd0-596f-4460-b940-8440f68ff7f9" providerId="AD" clId="Web-{15AF6094-304B-499C-BF21-1C032D38FAE9}" dt="2019-05-30T00:51:11.302" v="21" actId="20577"/>
          <ac:spMkLst>
            <pc:docMk/>
            <pc:sldMk cId="1500186104" sldId="610"/>
            <ac:spMk id="3" creationId="{EC5CC854-9719-400C-8D69-DF0B89C4FA52}"/>
          </ac:spMkLst>
        </pc:spChg>
      </pc:sldChg>
      <pc:sldChg chg="modSp new">
        <pc:chgData name="David W Peterson" userId="S::peterson@services.fnal.gov::d4d28fd0-596f-4460-b940-8440f68ff7f9" providerId="AD" clId="Web-{15AF6094-304B-499C-BF21-1C032D38FAE9}" dt="2019-05-30T00:54:19.792" v="52" actId="20577"/>
        <pc:sldMkLst>
          <pc:docMk/>
          <pc:sldMk cId="3744782000" sldId="611"/>
        </pc:sldMkLst>
        <pc:spChg chg="mod">
          <ac:chgData name="David W Peterson" userId="S::peterson@services.fnal.gov::d4d28fd0-596f-4460-b940-8440f68ff7f9" providerId="AD" clId="Web-{15AF6094-304B-499C-BF21-1C032D38FAE9}" dt="2019-05-30T00:54:19.792" v="52" actId="20577"/>
          <ac:spMkLst>
            <pc:docMk/>
            <pc:sldMk cId="3744782000" sldId="611"/>
            <ac:spMk id="2" creationId="{F7B480C3-F49C-4874-B215-1188AFA83494}"/>
          </ac:spMkLst>
        </pc:spChg>
        <pc:spChg chg="mod">
          <ac:chgData name="David W Peterson" userId="S::peterson@services.fnal.gov::d4d28fd0-596f-4460-b940-8440f68ff7f9" providerId="AD" clId="Web-{15AF6094-304B-499C-BF21-1C032D38FAE9}" dt="2019-05-30T00:51:39.115" v="27" actId="20577"/>
          <ac:spMkLst>
            <pc:docMk/>
            <pc:sldMk cId="3744782000" sldId="611"/>
            <ac:spMk id="3" creationId="{2364615E-E52B-473D-A893-4A5D403431EF}"/>
          </ac:spMkLst>
        </pc:spChg>
      </pc:sldChg>
      <pc:sldChg chg="modSp new">
        <pc:chgData name="David W Peterson" userId="S::peterson@services.fnal.gov::d4d28fd0-596f-4460-b940-8440f68ff7f9" providerId="AD" clId="Web-{15AF6094-304B-499C-BF21-1C032D38FAE9}" dt="2019-05-30T00:54:56.545" v="60" actId="20577"/>
        <pc:sldMkLst>
          <pc:docMk/>
          <pc:sldMk cId="1860230821" sldId="612"/>
        </pc:sldMkLst>
        <pc:spChg chg="mod">
          <ac:chgData name="David W Peterson" userId="S::peterson@services.fnal.gov::d4d28fd0-596f-4460-b940-8440f68ff7f9" providerId="AD" clId="Web-{15AF6094-304B-499C-BF21-1C032D38FAE9}" dt="2019-05-30T00:54:56.545" v="60" actId="20577"/>
          <ac:spMkLst>
            <pc:docMk/>
            <pc:sldMk cId="1860230821" sldId="612"/>
            <ac:spMk id="2" creationId="{15333E98-67B5-4164-9E1F-DBDCACE5768B}"/>
          </ac:spMkLst>
        </pc:spChg>
        <pc:spChg chg="mod">
          <ac:chgData name="David W Peterson" userId="S::peterson@services.fnal.gov::d4d28fd0-596f-4460-b940-8440f68ff7f9" providerId="AD" clId="Web-{15AF6094-304B-499C-BF21-1C032D38FAE9}" dt="2019-05-30T00:54:35.105" v="57" actId="20577"/>
          <ac:spMkLst>
            <pc:docMk/>
            <pc:sldMk cId="1860230821" sldId="612"/>
            <ac:spMk id="3" creationId="{7143FFB4-6C03-4884-A891-8B51A88DD90E}"/>
          </ac:spMkLst>
        </pc:spChg>
      </pc:sldChg>
      <pc:sldChg chg="addSp delSp modSp new">
        <pc:chgData name="David W Peterson" userId="S::peterson@services.fnal.gov::d4d28fd0-596f-4460-b940-8440f68ff7f9" providerId="AD" clId="Web-{15AF6094-304B-499C-BF21-1C032D38FAE9}" dt="2019-05-30T00:58:52.718" v="77" actId="14100"/>
        <pc:sldMkLst>
          <pc:docMk/>
          <pc:sldMk cId="1769154515" sldId="613"/>
        </pc:sldMkLst>
        <pc:spChg chg="del mod">
          <ac:chgData name="David W Peterson" userId="S::peterson@services.fnal.gov::d4d28fd0-596f-4460-b940-8440f68ff7f9" providerId="AD" clId="Web-{15AF6094-304B-499C-BF21-1C032D38FAE9}" dt="2019-05-30T00:58:34.906" v="74"/>
          <ac:spMkLst>
            <pc:docMk/>
            <pc:sldMk cId="1769154515" sldId="613"/>
            <ac:spMk id="2" creationId="{67FA60D7-2468-4BB6-AD07-2F99E974C35F}"/>
          </ac:spMkLst>
        </pc:spChg>
        <pc:spChg chg="mod">
          <ac:chgData name="David W Peterson" userId="S::peterson@services.fnal.gov::d4d28fd0-596f-4460-b940-8440f68ff7f9" providerId="AD" clId="Web-{15AF6094-304B-499C-BF21-1C032D38FAE9}" dt="2019-05-30T00:58:26.703" v="72" actId="20577"/>
          <ac:spMkLst>
            <pc:docMk/>
            <pc:sldMk cId="1769154515" sldId="613"/>
            <ac:spMk id="3" creationId="{598923E9-89EA-47AB-A7D4-66B09A154DA5}"/>
          </ac:spMkLst>
        </pc:spChg>
        <pc:picChg chg="add mod">
          <ac:chgData name="David W Peterson" userId="S::peterson@services.fnal.gov::d4d28fd0-596f-4460-b940-8440f68ff7f9" providerId="AD" clId="Web-{15AF6094-304B-499C-BF21-1C032D38FAE9}" dt="2019-05-30T00:58:52.718" v="77" actId="14100"/>
          <ac:picMkLst>
            <pc:docMk/>
            <pc:sldMk cId="1769154515" sldId="613"/>
            <ac:picMk id="6" creationId="{20F85957-058B-4271-8AAD-5A6CABDEED41}"/>
          </ac:picMkLst>
        </pc:picChg>
      </pc:sldChg>
      <pc:sldChg chg="new">
        <pc:chgData name="David W Peterson" userId="S::peterson@services.fnal.gov::d4d28fd0-596f-4460-b940-8440f68ff7f9" providerId="AD" clId="Web-{15AF6094-304B-499C-BF21-1C032D38FAE9}" dt="2019-05-30T00:59:06.390" v="78"/>
        <pc:sldMkLst>
          <pc:docMk/>
          <pc:sldMk cId="2721031376" sldId="614"/>
        </pc:sldMkLst>
      </pc:sldChg>
      <pc:sldChg chg="addSp delSp modSp add replId">
        <pc:chgData name="David W Peterson" userId="S::peterson@services.fnal.gov::d4d28fd0-596f-4460-b940-8440f68ff7f9" providerId="AD" clId="Web-{15AF6094-304B-499C-BF21-1C032D38FAE9}" dt="2019-05-30T01:04:35.975" v="88" actId="20577"/>
        <pc:sldMkLst>
          <pc:docMk/>
          <pc:sldMk cId="816347672" sldId="615"/>
        </pc:sldMkLst>
        <pc:spChg chg="mod">
          <ac:chgData name="David W Peterson" userId="S::peterson@services.fnal.gov::d4d28fd0-596f-4460-b940-8440f68ff7f9" providerId="AD" clId="Web-{15AF6094-304B-499C-BF21-1C032D38FAE9}" dt="2019-05-30T01:04:35.975" v="88" actId="20577"/>
          <ac:spMkLst>
            <pc:docMk/>
            <pc:sldMk cId="816347672" sldId="615"/>
            <ac:spMk id="3" creationId="{598923E9-89EA-47AB-A7D4-66B09A154DA5}"/>
          </ac:spMkLst>
        </pc:spChg>
        <pc:picChg chg="add mod">
          <ac:chgData name="David W Peterson" userId="S::peterson@services.fnal.gov::d4d28fd0-596f-4460-b940-8440f68ff7f9" providerId="AD" clId="Web-{15AF6094-304B-499C-BF21-1C032D38FAE9}" dt="2019-05-30T01:00:26.609" v="83" actId="14100"/>
          <ac:picMkLst>
            <pc:docMk/>
            <pc:sldMk cId="816347672" sldId="615"/>
            <ac:picMk id="2" creationId="{CD07AEA7-AB7C-40A1-A9A8-DD071F191661}"/>
          </ac:picMkLst>
        </pc:picChg>
        <pc:picChg chg="del">
          <ac:chgData name="David W Peterson" userId="S::peterson@services.fnal.gov::d4d28fd0-596f-4460-b940-8440f68ff7f9" providerId="AD" clId="Web-{15AF6094-304B-499C-BF21-1C032D38FAE9}" dt="2019-05-30T00:59:34.156" v="80"/>
          <ac:picMkLst>
            <pc:docMk/>
            <pc:sldMk cId="816347672" sldId="615"/>
            <ac:picMk id="6" creationId="{20F85957-058B-4271-8AAD-5A6CABDEED41}"/>
          </ac:picMkLst>
        </pc:picChg>
      </pc:sldChg>
      <pc:sldChg chg="addSp delSp modSp add replId">
        <pc:chgData name="David W Peterson" userId="S::peterson@services.fnal.gov::d4d28fd0-596f-4460-b940-8440f68ff7f9" providerId="AD" clId="Web-{15AF6094-304B-499C-BF21-1C032D38FAE9}" dt="2019-05-30T01:05:35.041" v="99" actId="1076"/>
        <pc:sldMkLst>
          <pc:docMk/>
          <pc:sldMk cId="4100592785" sldId="616"/>
        </pc:sldMkLst>
        <pc:spChg chg="mod">
          <ac:chgData name="David W Peterson" userId="S::peterson@services.fnal.gov::d4d28fd0-596f-4460-b940-8440f68ff7f9" providerId="AD" clId="Web-{15AF6094-304B-499C-BF21-1C032D38FAE9}" dt="2019-05-30T01:04:53.023" v="93" actId="20577"/>
          <ac:spMkLst>
            <pc:docMk/>
            <pc:sldMk cId="4100592785" sldId="616"/>
            <ac:spMk id="3" creationId="{598923E9-89EA-47AB-A7D4-66B09A154DA5}"/>
          </ac:spMkLst>
        </pc:spChg>
        <pc:picChg chg="del">
          <ac:chgData name="David W Peterson" userId="S::peterson@services.fnal.gov::d4d28fd0-596f-4460-b940-8440f68ff7f9" providerId="AD" clId="Web-{15AF6094-304B-499C-BF21-1C032D38FAE9}" dt="2019-05-30T01:04:58.586" v="94"/>
          <ac:picMkLst>
            <pc:docMk/>
            <pc:sldMk cId="4100592785" sldId="616"/>
            <ac:picMk id="2" creationId="{CD07AEA7-AB7C-40A1-A9A8-DD071F191661}"/>
          </ac:picMkLst>
        </pc:picChg>
        <pc:picChg chg="add mod">
          <ac:chgData name="David W Peterson" userId="S::peterson@services.fnal.gov::d4d28fd0-596f-4460-b940-8440f68ff7f9" providerId="AD" clId="Web-{15AF6094-304B-499C-BF21-1C032D38FAE9}" dt="2019-05-30T01:05:35.041" v="99" actId="1076"/>
          <ac:picMkLst>
            <pc:docMk/>
            <pc:sldMk cId="4100592785" sldId="616"/>
            <ac:picMk id="6" creationId="{8CE4D6D6-029C-45FB-A4C8-72C9C645F3E4}"/>
          </ac:picMkLst>
        </pc:picChg>
      </pc:sldChg>
      <pc:sldChg chg="addSp delSp modSp add replId">
        <pc:chgData name="David W Peterson" userId="S::peterson@services.fnal.gov::d4d28fd0-596f-4460-b940-8440f68ff7f9" providerId="AD" clId="Web-{15AF6094-304B-499C-BF21-1C032D38FAE9}" dt="2019-05-30T01:08:56.809" v="122" actId="1076"/>
        <pc:sldMkLst>
          <pc:docMk/>
          <pc:sldMk cId="2541231087" sldId="617"/>
        </pc:sldMkLst>
        <pc:spChg chg="mod">
          <ac:chgData name="David W Peterson" userId="S::peterson@services.fnal.gov::d4d28fd0-596f-4460-b940-8440f68ff7f9" providerId="AD" clId="Web-{15AF6094-304B-499C-BF21-1C032D38FAE9}" dt="2019-05-30T01:06:38.259" v="108" actId="20577"/>
          <ac:spMkLst>
            <pc:docMk/>
            <pc:sldMk cId="2541231087" sldId="617"/>
            <ac:spMk id="3" creationId="{598923E9-89EA-47AB-A7D4-66B09A154DA5}"/>
          </ac:spMkLst>
        </pc:spChg>
        <pc:picChg chg="add mod">
          <ac:chgData name="David W Peterson" userId="S::peterson@services.fnal.gov::d4d28fd0-596f-4460-b940-8440f68ff7f9" providerId="AD" clId="Web-{15AF6094-304B-499C-BF21-1C032D38FAE9}" dt="2019-05-30T01:07:03.634" v="113" actId="1076"/>
          <ac:picMkLst>
            <pc:docMk/>
            <pc:sldMk cId="2541231087" sldId="617"/>
            <ac:picMk id="2" creationId="{2DC98345-18B9-4341-8A67-0D836A977A09}"/>
          </ac:picMkLst>
        </pc:picChg>
        <pc:picChg chg="del">
          <ac:chgData name="David W Peterson" userId="S::peterson@services.fnal.gov::d4d28fd0-596f-4460-b940-8440f68ff7f9" providerId="AD" clId="Web-{15AF6094-304B-499C-BF21-1C032D38FAE9}" dt="2019-05-30T01:05:46.322" v="101"/>
          <ac:picMkLst>
            <pc:docMk/>
            <pc:sldMk cId="2541231087" sldId="617"/>
            <ac:picMk id="6" creationId="{8CE4D6D6-029C-45FB-A4C8-72C9C645F3E4}"/>
          </ac:picMkLst>
        </pc:picChg>
        <pc:picChg chg="add mod">
          <ac:chgData name="David W Peterson" userId="S::peterson@services.fnal.gov::d4d28fd0-596f-4460-b940-8440f68ff7f9" providerId="AD" clId="Web-{15AF6094-304B-499C-BF21-1C032D38FAE9}" dt="2019-05-30T01:08:56.809" v="122" actId="1076"/>
          <ac:picMkLst>
            <pc:docMk/>
            <pc:sldMk cId="2541231087" sldId="617"/>
            <ac:picMk id="8" creationId="{8CECEE8C-495E-4B1C-99A5-9A690FEC2CE0}"/>
          </ac:picMkLst>
        </pc:picChg>
      </pc:sldChg>
      <pc:sldChg chg="addSp delSp modSp add replId">
        <pc:chgData name="David W Peterson" userId="S::peterson@services.fnal.gov::d4d28fd0-596f-4460-b940-8440f68ff7f9" providerId="AD" clId="Web-{15AF6094-304B-499C-BF21-1C032D38FAE9}" dt="2019-05-30T01:10:28.030" v="128" actId="1076"/>
        <pc:sldMkLst>
          <pc:docMk/>
          <pc:sldMk cId="580789522" sldId="618"/>
        </pc:sldMkLst>
        <pc:picChg chg="del">
          <ac:chgData name="David W Peterson" userId="S::peterson@services.fnal.gov::d4d28fd0-596f-4460-b940-8440f68ff7f9" providerId="AD" clId="Web-{15AF6094-304B-499C-BF21-1C032D38FAE9}" dt="2019-05-30T01:07:15.666" v="115"/>
          <ac:picMkLst>
            <pc:docMk/>
            <pc:sldMk cId="580789522" sldId="618"/>
            <ac:picMk id="2" creationId="{2DC98345-18B9-4341-8A67-0D836A977A09}"/>
          </ac:picMkLst>
        </pc:picChg>
        <pc:picChg chg="add mod">
          <ac:chgData name="David W Peterson" userId="S::peterson@services.fnal.gov::d4d28fd0-596f-4460-b940-8440f68ff7f9" providerId="AD" clId="Web-{15AF6094-304B-499C-BF21-1C032D38FAE9}" dt="2019-05-30T01:10:28.030" v="128" actId="1076"/>
          <ac:picMkLst>
            <pc:docMk/>
            <pc:sldMk cId="580789522" sldId="618"/>
            <ac:picMk id="6" creationId="{9F3472A0-3071-4707-B52F-B92E8BFA020C}"/>
          </ac:picMkLst>
        </pc:picChg>
      </pc:sldChg>
      <pc:sldChg chg="addSp delSp modSp add replId">
        <pc:chgData name="David W Peterson" userId="S::peterson@services.fnal.gov::d4d28fd0-596f-4460-b940-8440f68ff7f9" providerId="AD" clId="Web-{15AF6094-304B-499C-BF21-1C032D38FAE9}" dt="2019-05-30T01:19:19.139" v="158" actId="1076"/>
        <pc:sldMkLst>
          <pc:docMk/>
          <pc:sldMk cId="2692409586" sldId="619"/>
        </pc:sldMkLst>
        <pc:picChg chg="del">
          <ac:chgData name="David W Peterson" userId="S::peterson@services.fnal.gov::d4d28fd0-596f-4460-b940-8440f68ff7f9" providerId="AD" clId="Web-{15AF6094-304B-499C-BF21-1C032D38FAE9}" dt="2019-05-30T01:12:06.452" v="130"/>
          <ac:picMkLst>
            <pc:docMk/>
            <pc:sldMk cId="2692409586" sldId="619"/>
            <ac:picMk id="2" creationId="{CD07AEA7-AB7C-40A1-A9A8-DD071F191661}"/>
          </ac:picMkLst>
        </pc:picChg>
        <pc:picChg chg="add mod">
          <ac:chgData name="David W Peterson" userId="S::peterson@services.fnal.gov::d4d28fd0-596f-4460-b940-8440f68ff7f9" providerId="AD" clId="Web-{15AF6094-304B-499C-BF21-1C032D38FAE9}" dt="2019-05-30T01:19:19.139" v="158" actId="1076"/>
          <ac:picMkLst>
            <pc:docMk/>
            <pc:sldMk cId="2692409586" sldId="619"/>
            <ac:picMk id="6" creationId="{5763387A-05B0-4044-998F-91345887C09B}"/>
          </ac:picMkLst>
        </pc:picChg>
      </pc:sldChg>
      <pc:sldChg chg="addSp delSp modSp add replId">
        <pc:chgData name="David W Peterson" userId="S::peterson@services.fnal.gov::d4d28fd0-596f-4460-b940-8440f68ff7f9" providerId="AD" clId="Web-{15AF6094-304B-499C-BF21-1C032D38FAE9}" dt="2019-05-30T01:23:52.673" v="176" actId="20577"/>
        <pc:sldMkLst>
          <pc:docMk/>
          <pc:sldMk cId="2023013252" sldId="620"/>
        </pc:sldMkLst>
        <pc:spChg chg="mod">
          <ac:chgData name="David W Peterson" userId="S::peterson@services.fnal.gov::d4d28fd0-596f-4460-b940-8440f68ff7f9" providerId="AD" clId="Web-{15AF6094-304B-499C-BF21-1C032D38FAE9}" dt="2019-05-30T01:23:52.673" v="176" actId="20577"/>
          <ac:spMkLst>
            <pc:docMk/>
            <pc:sldMk cId="2023013252" sldId="620"/>
            <ac:spMk id="3" creationId="{598923E9-89EA-47AB-A7D4-66B09A154DA5}"/>
          </ac:spMkLst>
        </pc:spChg>
        <pc:picChg chg="add mod">
          <ac:chgData name="David W Peterson" userId="S::peterson@services.fnal.gov::d4d28fd0-596f-4460-b940-8440f68ff7f9" providerId="AD" clId="Web-{15AF6094-304B-499C-BF21-1C032D38FAE9}" dt="2019-05-30T01:17:13.257" v="142" actId="1076"/>
          <ac:picMkLst>
            <pc:docMk/>
            <pc:sldMk cId="2023013252" sldId="620"/>
            <ac:picMk id="2" creationId="{E7045EB8-A2AD-4036-BC64-612B6C8ADEE1}"/>
          </ac:picMkLst>
        </pc:picChg>
        <pc:picChg chg="del">
          <ac:chgData name="David W Peterson" userId="S::peterson@services.fnal.gov::d4d28fd0-596f-4460-b940-8440f68ff7f9" providerId="AD" clId="Web-{15AF6094-304B-499C-BF21-1C032D38FAE9}" dt="2019-05-30T01:16:40.991" v="137"/>
          <ac:picMkLst>
            <pc:docMk/>
            <pc:sldMk cId="2023013252" sldId="620"/>
            <ac:picMk id="6" creationId="{5763387A-05B0-4044-998F-91345887C09B}"/>
          </ac:picMkLst>
        </pc:picChg>
      </pc:sldChg>
      <pc:sldChg chg="addSp delSp modSp add replId">
        <pc:chgData name="David W Peterson" userId="S::peterson@services.fnal.gov::d4d28fd0-596f-4460-b940-8440f68ff7f9" providerId="AD" clId="Web-{15AF6094-304B-499C-BF21-1C032D38FAE9}" dt="2019-05-30T01:22:48.298" v="172" actId="20577"/>
        <pc:sldMkLst>
          <pc:docMk/>
          <pc:sldMk cId="2239664773" sldId="621"/>
        </pc:sldMkLst>
        <pc:spChg chg="mod">
          <ac:chgData name="David W Peterson" userId="S::peterson@services.fnal.gov::d4d28fd0-596f-4460-b940-8440f68ff7f9" providerId="AD" clId="Web-{15AF6094-304B-499C-BF21-1C032D38FAE9}" dt="2019-05-30T01:22:48.298" v="172" actId="20577"/>
          <ac:spMkLst>
            <pc:docMk/>
            <pc:sldMk cId="2239664773" sldId="621"/>
            <ac:spMk id="3" creationId="{598923E9-89EA-47AB-A7D4-66B09A154DA5}"/>
          </ac:spMkLst>
        </pc:spChg>
        <pc:picChg chg="add mod">
          <ac:chgData name="David W Peterson" userId="S::peterson@services.fnal.gov::d4d28fd0-596f-4460-b940-8440f68ff7f9" providerId="AD" clId="Web-{15AF6094-304B-499C-BF21-1C032D38FAE9}" dt="2019-05-30T01:22:26.251" v="168" actId="1076"/>
          <ac:picMkLst>
            <pc:docMk/>
            <pc:sldMk cId="2239664773" sldId="621"/>
            <ac:picMk id="2" creationId="{A5C86A24-4C6E-46AC-BA0B-C21BECA1C8EC}"/>
          </ac:picMkLst>
        </pc:picChg>
        <pc:picChg chg="del">
          <ac:chgData name="David W Peterson" userId="S::peterson@services.fnal.gov::d4d28fd0-596f-4460-b940-8440f68ff7f9" providerId="AD" clId="Web-{15AF6094-304B-499C-BF21-1C032D38FAE9}" dt="2019-05-30T01:19:55.139" v="160"/>
          <ac:picMkLst>
            <pc:docMk/>
            <pc:sldMk cId="2239664773" sldId="621"/>
            <ac:picMk id="6" creationId="{9F3472A0-3071-4707-B52F-B92E8BFA020C}"/>
          </ac:picMkLst>
        </pc:picChg>
      </pc:sldChg>
      <pc:sldChg chg="addSp delSp modSp new ord">
        <pc:chgData name="David W Peterson" userId="S::peterson@services.fnal.gov::d4d28fd0-596f-4460-b940-8440f68ff7f9" providerId="AD" clId="Web-{15AF6094-304B-499C-BF21-1C032D38FAE9}" dt="2019-05-30T01:37:48.139" v="224"/>
        <pc:sldMkLst>
          <pc:docMk/>
          <pc:sldMk cId="468983326" sldId="622"/>
        </pc:sldMkLst>
        <pc:spChg chg="del">
          <ac:chgData name="David W Peterson" userId="S::peterson@services.fnal.gov::d4d28fd0-596f-4460-b940-8440f68ff7f9" providerId="AD" clId="Web-{15AF6094-304B-499C-BF21-1C032D38FAE9}" dt="2019-05-30T01:24:38.407" v="188"/>
          <ac:spMkLst>
            <pc:docMk/>
            <pc:sldMk cId="468983326" sldId="622"/>
            <ac:spMk id="2" creationId="{5FD02481-BBF7-4DF6-B501-495570F6EAF9}"/>
          </ac:spMkLst>
        </pc:spChg>
        <pc:spChg chg="mod">
          <ac:chgData name="David W Peterson" userId="S::peterson@services.fnal.gov::d4d28fd0-596f-4460-b940-8440f68ff7f9" providerId="AD" clId="Web-{15AF6094-304B-499C-BF21-1C032D38FAE9}" dt="2019-05-30T01:24:31.142" v="187" actId="20577"/>
          <ac:spMkLst>
            <pc:docMk/>
            <pc:sldMk cId="468983326" sldId="622"/>
            <ac:spMk id="3" creationId="{8CEF451B-7EF0-4BDB-B7D4-D88BC363018F}"/>
          </ac:spMkLst>
        </pc:spChg>
        <pc:picChg chg="add mod">
          <ac:chgData name="David W Peterson" userId="S::peterson@services.fnal.gov::d4d28fd0-596f-4460-b940-8440f68ff7f9" providerId="AD" clId="Web-{15AF6094-304B-499C-BF21-1C032D38FAE9}" dt="2019-05-30T01:28:49.325" v="198" actId="14100"/>
          <ac:picMkLst>
            <pc:docMk/>
            <pc:sldMk cId="468983326" sldId="622"/>
            <ac:picMk id="6" creationId="{34399166-617E-4DA2-BE3B-08BAE52B21FD}"/>
          </ac:picMkLst>
        </pc:picChg>
      </pc:sldChg>
      <pc:sldChg chg="addSp delSp modSp add replId">
        <pc:chgData name="David W Peterson" userId="S::peterson@services.fnal.gov::d4d28fd0-596f-4460-b940-8440f68ff7f9" providerId="AD" clId="Web-{15AF6094-304B-499C-BF21-1C032D38FAE9}" dt="2019-05-30T01:37:07.590" v="213" actId="20577"/>
        <pc:sldMkLst>
          <pc:docMk/>
          <pc:sldMk cId="225922899" sldId="623"/>
        </pc:sldMkLst>
        <pc:spChg chg="mod">
          <ac:chgData name="David W Peterson" userId="S::peterson@services.fnal.gov::d4d28fd0-596f-4460-b940-8440f68ff7f9" providerId="AD" clId="Web-{15AF6094-304B-499C-BF21-1C032D38FAE9}" dt="2019-05-30T01:37:07.590" v="213" actId="20577"/>
          <ac:spMkLst>
            <pc:docMk/>
            <pc:sldMk cId="225922899" sldId="623"/>
            <ac:spMk id="3" creationId="{8CEF451B-7EF0-4BDB-B7D4-D88BC363018F}"/>
          </ac:spMkLst>
        </pc:spChg>
        <pc:picChg chg="add del mod">
          <ac:chgData name="David W Peterson" userId="S::peterson@services.fnal.gov::d4d28fd0-596f-4460-b940-8440f68ff7f9" providerId="AD" clId="Web-{15AF6094-304B-499C-BF21-1C032D38FAE9}" dt="2019-05-30T01:34:27.330" v="205"/>
          <ac:picMkLst>
            <pc:docMk/>
            <pc:sldMk cId="225922899" sldId="623"/>
            <ac:picMk id="2" creationId="{117828BE-D586-4E4C-A038-5DA87708C039}"/>
          </ac:picMkLst>
        </pc:picChg>
        <pc:picChg chg="del">
          <ac:chgData name="David W Peterson" userId="S::peterson@services.fnal.gov::d4d28fd0-596f-4460-b940-8440f68ff7f9" providerId="AD" clId="Web-{15AF6094-304B-499C-BF21-1C032D38FAE9}" dt="2019-05-30T01:33:44.862" v="200"/>
          <ac:picMkLst>
            <pc:docMk/>
            <pc:sldMk cId="225922899" sldId="623"/>
            <ac:picMk id="6" creationId="{34399166-617E-4DA2-BE3B-08BAE52B21FD}"/>
          </ac:picMkLst>
        </pc:picChg>
        <pc:picChg chg="add mod">
          <ac:chgData name="David W Peterson" userId="S::peterson@services.fnal.gov::d4d28fd0-596f-4460-b940-8440f68ff7f9" providerId="AD" clId="Web-{15AF6094-304B-499C-BF21-1C032D38FAE9}" dt="2019-05-30T01:36:22.365" v="208" actId="14100"/>
          <ac:picMkLst>
            <pc:docMk/>
            <pc:sldMk cId="225922899" sldId="623"/>
            <ac:picMk id="8" creationId="{2A2B5F8D-DFFA-4F31-8426-CDFC93594873}"/>
          </ac:picMkLst>
        </pc:picChg>
      </pc:sldChg>
      <pc:sldChg chg="modSp add replId">
        <pc:chgData name="David W Peterson" userId="S::peterson@services.fnal.gov::d4d28fd0-596f-4460-b940-8440f68ff7f9" providerId="AD" clId="Web-{15AF6094-304B-499C-BF21-1C032D38FAE9}" dt="2019-05-30T01:37:46.185" v="223" actId="20577"/>
        <pc:sldMkLst>
          <pc:docMk/>
          <pc:sldMk cId="1330557096" sldId="624"/>
        </pc:sldMkLst>
        <pc:spChg chg="mod">
          <ac:chgData name="David W Peterson" userId="S::peterson@services.fnal.gov::d4d28fd0-596f-4460-b940-8440f68ff7f9" providerId="AD" clId="Web-{15AF6094-304B-499C-BF21-1C032D38FAE9}" dt="2019-05-30T01:37:46.185" v="223" actId="20577"/>
          <ac:spMkLst>
            <pc:docMk/>
            <pc:sldMk cId="1330557096" sldId="624"/>
            <ac:spMk id="3" creationId="{8CEF451B-7EF0-4BDB-B7D4-D88BC363018F}"/>
          </ac:spMkLst>
        </pc:spChg>
        <pc:picChg chg="mod">
          <ac:chgData name="David W Peterson" userId="S::peterson@services.fnal.gov::d4d28fd0-596f-4460-b940-8440f68ff7f9" providerId="AD" clId="Web-{15AF6094-304B-499C-BF21-1C032D38FAE9}" dt="2019-05-30T01:36:44.558" v="210" actId="14100"/>
          <ac:picMkLst>
            <pc:docMk/>
            <pc:sldMk cId="1330557096" sldId="624"/>
            <ac:picMk id="2" creationId="{117828BE-D586-4E4C-A038-5DA87708C039}"/>
          </ac:picMkLst>
        </pc:picChg>
      </pc:sldChg>
      <pc:sldChg chg="addSp delSp modSp new">
        <pc:chgData name="David W Peterson" userId="S::peterson@services.fnal.gov::d4d28fd0-596f-4460-b940-8440f68ff7f9" providerId="AD" clId="Web-{15AF6094-304B-499C-BF21-1C032D38FAE9}" dt="2019-05-30T01:41:48.315" v="242" actId="1076"/>
        <pc:sldMkLst>
          <pc:docMk/>
          <pc:sldMk cId="2601742926" sldId="625"/>
        </pc:sldMkLst>
        <pc:spChg chg="del mod">
          <ac:chgData name="David W Peterson" userId="S::peterson@services.fnal.gov::d4d28fd0-596f-4460-b940-8440f68ff7f9" providerId="AD" clId="Web-{15AF6094-304B-499C-BF21-1C032D38FAE9}" dt="2019-05-30T01:40:27.394" v="234"/>
          <ac:spMkLst>
            <pc:docMk/>
            <pc:sldMk cId="2601742926" sldId="625"/>
            <ac:spMk id="2" creationId="{0008C3AA-B332-4C67-8B91-06872A517D1F}"/>
          </ac:spMkLst>
        </pc:spChg>
        <pc:spChg chg="mod">
          <ac:chgData name="David W Peterson" userId="S::peterson@services.fnal.gov::d4d28fd0-596f-4460-b940-8440f68ff7f9" providerId="AD" clId="Web-{15AF6094-304B-499C-BF21-1C032D38FAE9}" dt="2019-05-30T01:40:20.253" v="232" actId="20577"/>
          <ac:spMkLst>
            <pc:docMk/>
            <pc:sldMk cId="2601742926" sldId="625"/>
            <ac:spMk id="3" creationId="{B048DD77-9812-402F-BA34-7E03717F7C7D}"/>
          </ac:spMkLst>
        </pc:spChg>
        <pc:picChg chg="add mod modCrop">
          <ac:chgData name="David W Peterson" userId="S::peterson@services.fnal.gov::d4d28fd0-596f-4460-b940-8440f68ff7f9" providerId="AD" clId="Web-{15AF6094-304B-499C-BF21-1C032D38FAE9}" dt="2019-05-30T01:41:48.315" v="242" actId="1076"/>
          <ac:picMkLst>
            <pc:docMk/>
            <pc:sldMk cId="2601742926" sldId="625"/>
            <ac:picMk id="6" creationId="{4B6502DB-E676-49F3-A97E-1E2FC35B2B98}"/>
          </ac:picMkLst>
        </pc:picChg>
      </pc:sldChg>
      <pc:sldChg chg="addSp delSp modSp new ord">
        <pc:chgData name="David W Peterson" userId="S::peterson@services.fnal.gov::d4d28fd0-596f-4460-b940-8440f68ff7f9" providerId="AD" clId="Web-{15AF6094-304B-499C-BF21-1C032D38FAE9}" dt="2019-05-30T01:44:51.274" v="257"/>
        <pc:sldMkLst>
          <pc:docMk/>
          <pc:sldMk cId="2185519027" sldId="626"/>
        </pc:sldMkLst>
        <pc:spChg chg="del">
          <ac:chgData name="David W Peterson" userId="S::peterson@services.fnal.gov::d4d28fd0-596f-4460-b940-8440f68ff7f9" providerId="AD" clId="Web-{15AF6094-304B-499C-BF21-1C032D38FAE9}" dt="2019-05-30T01:43:54.649" v="249"/>
          <ac:spMkLst>
            <pc:docMk/>
            <pc:sldMk cId="2185519027" sldId="626"/>
            <ac:spMk id="2" creationId="{ABA928DC-ACB7-453D-B6BA-2E5A448DE9AF}"/>
          </ac:spMkLst>
        </pc:spChg>
        <pc:spChg chg="mod">
          <ac:chgData name="David W Peterson" userId="S::peterson@services.fnal.gov::d4d28fd0-596f-4460-b940-8440f68ff7f9" providerId="AD" clId="Web-{15AF6094-304B-499C-BF21-1C032D38FAE9}" dt="2019-05-30T01:43:45.508" v="248" actId="20577"/>
          <ac:spMkLst>
            <pc:docMk/>
            <pc:sldMk cId="2185519027" sldId="626"/>
            <ac:spMk id="3" creationId="{C144349C-D939-47A6-A648-4FD933FCCA49}"/>
          </ac:spMkLst>
        </pc:spChg>
        <pc:picChg chg="add mod">
          <ac:chgData name="David W Peterson" userId="S::peterson@services.fnal.gov::d4d28fd0-596f-4460-b940-8440f68ff7f9" providerId="AD" clId="Web-{15AF6094-304B-499C-BF21-1C032D38FAE9}" dt="2019-05-30T01:44:30.352" v="256" actId="1076"/>
          <ac:picMkLst>
            <pc:docMk/>
            <pc:sldMk cId="2185519027" sldId="626"/>
            <ac:picMk id="6" creationId="{4491A980-7303-41A8-86EB-203AF10C5141}"/>
          </ac:picMkLst>
        </pc:picChg>
      </pc:sldChg>
    </pc:docChg>
  </pc:docChgLst>
  <pc:docChgLst>
    <pc:chgData name="David W Peterson" userId="S::peterson@services.fnal.gov::d4d28fd0-596f-4460-b940-8440f68ff7f9" providerId="AD" clId="Web-{9FE8C54A-FD3B-43DC-AB22-AEFF00E79D11}"/>
    <pc:docChg chg="addSld delSld modSld">
      <pc:chgData name="David W Peterson" userId="S::peterson@services.fnal.gov::d4d28fd0-596f-4460-b940-8440f68ff7f9" providerId="AD" clId="Web-{9FE8C54A-FD3B-43DC-AB22-AEFF00E79D11}" dt="2019-05-30T02:12:48.593" v="85" actId="20577"/>
      <pc:docMkLst>
        <pc:docMk/>
      </pc:docMkLst>
      <pc:sldChg chg="del">
        <pc:chgData name="David W Peterson" userId="S::peterson@services.fnal.gov::d4d28fd0-596f-4460-b940-8440f68ff7f9" providerId="AD" clId="Web-{9FE8C54A-FD3B-43DC-AB22-AEFF00E79D11}" dt="2019-05-30T02:06:46.061" v="34"/>
        <pc:sldMkLst>
          <pc:docMk/>
          <pc:sldMk cId="3185349900" sldId="583"/>
        </pc:sldMkLst>
      </pc:sldChg>
      <pc:sldChg chg="del">
        <pc:chgData name="David W Peterson" userId="S::peterson@services.fnal.gov::d4d28fd0-596f-4460-b940-8440f68ff7f9" providerId="AD" clId="Web-{9FE8C54A-FD3B-43DC-AB22-AEFF00E79D11}" dt="2019-05-30T02:06:54.280" v="35"/>
        <pc:sldMkLst>
          <pc:docMk/>
          <pc:sldMk cId="2571310790" sldId="586"/>
        </pc:sldMkLst>
      </pc:sldChg>
      <pc:sldChg chg="del">
        <pc:chgData name="David W Peterson" userId="S::peterson@services.fnal.gov::d4d28fd0-596f-4460-b940-8440f68ff7f9" providerId="AD" clId="Web-{9FE8C54A-FD3B-43DC-AB22-AEFF00E79D11}" dt="2019-05-30T02:07:00.905" v="36"/>
        <pc:sldMkLst>
          <pc:docMk/>
          <pc:sldMk cId="617461205" sldId="589"/>
        </pc:sldMkLst>
      </pc:sldChg>
      <pc:sldChg chg="del">
        <pc:chgData name="David W Peterson" userId="S::peterson@services.fnal.gov::d4d28fd0-596f-4460-b940-8440f68ff7f9" providerId="AD" clId="Web-{9FE8C54A-FD3B-43DC-AB22-AEFF00E79D11}" dt="2019-05-30T02:06:42.390" v="33"/>
        <pc:sldMkLst>
          <pc:docMk/>
          <pc:sldMk cId="2455905579" sldId="590"/>
        </pc:sldMkLst>
      </pc:sldChg>
      <pc:sldChg chg="del">
        <pc:chgData name="David W Peterson" userId="S::peterson@services.fnal.gov::d4d28fd0-596f-4460-b940-8440f68ff7f9" providerId="AD" clId="Web-{9FE8C54A-FD3B-43DC-AB22-AEFF00E79D11}" dt="2019-05-30T02:07:32.390" v="37"/>
        <pc:sldMkLst>
          <pc:docMk/>
          <pc:sldMk cId="1597920039" sldId="591"/>
        </pc:sldMkLst>
      </pc:sldChg>
      <pc:sldChg chg="del">
        <pc:chgData name="David W Peterson" userId="S::peterson@services.fnal.gov::d4d28fd0-596f-4460-b940-8440f68ff7f9" providerId="AD" clId="Web-{9FE8C54A-FD3B-43DC-AB22-AEFF00E79D11}" dt="2019-05-30T02:07:37.030" v="38"/>
        <pc:sldMkLst>
          <pc:docMk/>
          <pc:sldMk cId="2621116018" sldId="592"/>
        </pc:sldMkLst>
      </pc:sldChg>
      <pc:sldChg chg="del">
        <pc:chgData name="David W Peterson" userId="S::peterson@services.fnal.gov::d4d28fd0-596f-4460-b940-8440f68ff7f9" providerId="AD" clId="Web-{9FE8C54A-FD3B-43DC-AB22-AEFF00E79D11}" dt="2019-05-30T02:07:40.702" v="39"/>
        <pc:sldMkLst>
          <pc:docMk/>
          <pc:sldMk cId="3062977672" sldId="593"/>
        </pc:sldMkLst>
      </pc:sldChg>
      <pc:sldChg chg="del">
        <pc:chgData name="David W Peterson" userId="S::peterson@services.fnal.gov::d4d28fd0-596f-4460-b940-8440f68ff7f9" providerId="AD" clId="Web-{9FE8C54A-FD3B-43DC-AB22-AEFF00E79D11}" dt="2019-05-30T02:07:50.296" v="40"/>
        <pc:sldMkLst>
          <pc:docMk/>
          <pc:sldMk cId="2787225621" sldId="594"/>
        </pc:sldMkLst>
      </pc:sldChg>
      <pc:sldChg chg="del">
        <pc:chgData name="David W Peterson" userId="S::peterson@services.fnal.gov::d4d28fd0-596f-4460-b940-8440f68ff7f9" providerId="AD" clId="Web-{9FE8C54A-FD3B-43DC-AB22-AEFF00E79D11}" dt="2019-05-30T02:07:56.343" v="41"/>
        <pc:sldMkLst>
          <pc:docMk/>
          <pc:sldMk cId="3881066047" sldId="595"/>
        </pc:sldMkLst>
      </pc:sldChg>
      <pc:sldChg chg="modSp">
        <pc:chgData name="David W Peterson" userId="S::peterson@services.fnal.gov::d4d28fd0-596f-4460-b940-8440f68ff7f9" providerId="AD" clId="Web-{9FE8C54A-FD3B-43DC-AB22-AEFF00E79D11}" dt="2019-05-30T02:05:31.436" v="31" actId="1076"/>
        <pc:sldMkLst>
          <pc:docMk/>
          <pc:sldMk cId="1860230821" sldId="612"/>
        </pc:sldMkLst>
        <pc:spChg chg="mod">
          <ac:chgData name="David W Peterson" userId="S::peterson@services.fnal.gov::d4d28fd0-596f-4460-b940-8440f68ff7f9" providerId="AD" clId="Web-{9FE8C54A-FD3B-43DC-AB22-AEFF00E79D11}" dt="2019-05-30T02:05:31.436" v="31" actId="1076"/>
          <ac:spMkLst>
            <pc:docMk/>
            <pc:sldMk cId="1860230821" sldId="612"/>
            <ac:spMk id="2" creationId="{15333E98-67B5-4164-9E1F-DBDCACE5768B}"/>
          </ac:spMkLst>
        </pc:spChg>
      </pc:sldChg>
      <pc:sldChg chg="del">
        <pc:chgData name="David W Peterson" userId="S::peterson@services.fnal.gov::d4d28fd0-596f-4460-b940-8440f68ff7f9" providerId="AD" clId="Web-{9FE8C54A-FD3B-43DC-AB22-AEFF00E79D11}" dt="2019-05-30T02:06:37.327" v="32"/>
        <pc:sldMkLst>
          <pc:docMk/>
          <pc:sldMk cId="2721031376" sldId="614"/>
        </pc:sldMkLst>
      </pc:sldChg>
      <pc:sldChg chg="addSp delSp modSp new">
        <pc:chgData name="David W Peterson" userId="S::peterson@services.fnal.gov::d4d28fd0-596f-4460-b940-8440f68ff7f9" providerId="AD" clId="Web-{9FE8C54A-FD3B-43DC-AB22-AEFF00E79D11}" dt="2019-05-30T02:12:48.593" v="84" actId="20577"/>
        <pc:sldMkLst>
          <pc:docMk/>
          <pc:sldMk cId="1396367978" sldId="627"/>
        </pc:sldMkLst>
        <pc:spChg chg="del">
          <ac:chgData name="David W Peterson" userId="S::peterson@services.fnal.gov::d4d28fd0-596f-4460-b940-8440f68ff7f9" providerId="AD" clId="Web-{9FE8C54A-FD3B-43DC-AB22-AEFF00E79D11}" dt="2019-05-30T02:08:45.968" v="47"/>
          <ac:spMkLst>
            <pc:docMk/>
            <pc:sldMk cId="1396367978" sldId="627"/>
            <ac:spMk id="2" creationId="{86E8AF8A-30C5-4BC4-A5A8-AF2580E059AC}"/>
          </ac:spMkLst>
        </pc:spChg>
        <pc:spChg chg="del mod">
          <ac:chgData name="David W Peterson" userId="S::peterson@services.fnal.gov::d4d28fd0-596f-4460-b940-8440f68ff7f9" providerId="AD" clId="Web-{9FE8C54A-FD3B-43DC-AB22-AEFF00E79D11}" dt="2019-05-30T02:10:22.855" v="49"/>
          <ac:spMkLst>
            <pc:docMk/>
            <pc:sldMk cId="1396367978" sldId="627"/>
            <ac:spMk id="3" creationId="{4EAE57F4-49ED-4488-9811-FFDC9C109306}"/>
          </ac:spMkLst>
        </pc:spChg>
        <pc:spChg chg="add mod">
          <ac:chgData name="David W Peterson" userId="S::peterson@services.fnal.gov::d4d28fd0-596f-4460-b940-8440f68ff7f9" providerId="AD" clId="Web-{9FE8C54A-FD3B-43DC-AB22-AEFF00E79D11}" dt="2019-05-30T02:12:48.593" v="84" actId="20577"/>
          <ac:spMkLst>
            <pc:docMk/>
            <pc:sldMk cId="1396367978" sldId="627"/>
            <ac:spMk id="6" creationId="{17A5A282-26E2-4436-A196-6CCE9BDCE4C0}"/>
          </ac:spMkLst>
        </pc:spChg>
      </pc:sldChg>
    </pc:docChg>
  </pc:docChgLst>
  <pc:docChgLst>
    <pc:chgData name="David W Peterson" userId="S::peterson@services.fnal.gov::d4d28fd0-596f-4460-b940-8440f68ff7f9" providerId="AD" clId="Web-{90BA8886-FFDB-4F1E-882A-24BF760FC347}"/>
    <pc:docChg chg="modSld">
      <pc:chgData name="David W Peterson" userId="S::peterson@services.fnal.gov::d4d28fd0-596f-4460-b940-8440f68ff7f9" providerId="AD" clId="Web-{90BA8886-FFDB-4F1E-882A-24BF760FC347}" dt="2019-05-29T01:56:11.418" v="71" actId="20577"/>
      <pc:docMkLst>
        <pc:docMk/>
      </pc:docMkLst>
      <pc:sldChg chg="modSp">
        <pc:chgData name="David W Peterson" userId="S::peterson@services.fnal.gov::d4d28fd0-596f-4460-b940-8440f68ff7f9" providerId="AD" clId="Web-{90BA8886-FFDB-4F1E-882A-24BF760FC347}" dt="2019-05-29T01:56:11.418" v="71" actId="20577"/>
        <pc:sldMkLst>
          <pc:docMk/>
          <pc:sldMk cId="1014623036" sldId="582"/>
        </pc:sldMkLst>
        <pc:spChg chg="mod">
          <ac:chgData name="David W Peterson" userId="S::peterson@services.fnal.gov::d4d28fd0-596f-4460-b940-8440f68ff7f9" providerId="AD" clId="Web-{90BA8886-FFDB-4F1E-882A-24BF760FC347}" dt="2019-05-29T01:56:11.418" v="71" actId="20577"/>
          <ac:spMkLst>
            <pc:docMk/>
            <pc:sldMk cId="1014623036" sldId="582"/>
            <ac:spMk id="2" creationId="{06B1C28F-E6D0-4C23-81E8-AB02EE9FB117}"/>
          </ac:spMkLst>
        </pc:spChg>
      </pc:sldChg>
    </pc:docChg>
  </pc:docChgLst>
  <pc:docChgLst>
    <pc:chgData name="David W Peterson" userId="S::peterson@services.fnal.gov::d4d28fd0-596f-4460-b940-8440f68ff7f9" providerId="AD" clId="Web-{A69453F3-4EB4-4671-B1FB-ED09E5D5803F}"/>
    <pc:docChg chg="addSld modSld">
      <pc:chgData name="David W Peterson" userId="S::peterson@services.fnal.gov::d4d28fd0-596f-4460-b940-8440f68ff7f9" providerId="AD" clId="Web-{A69453F3-4EB4-4671-B1FB-ED09E5D5803F}" dt="2019-05-30T12:26:09.011" v="74" actId="1076"/>
      <pc:docMkLst>
        <pc:docMk/>
      </pc:docMkLst>
      <pc:sldChg chg="modSp">
        <pc:chgData name="David W Peterson" userId="S::peterson@services.fnal.gov::d4d28fd0-596f-4460-b940-8440f68ff7f9" providerId="AD" clId="Web-{A69453F3-4EB4-4671-B1FB-ED09E5D5803F}" dt="2019-05-30T12:16:52.912" v="13" actId="1076"/>
        <pc:sldMkLst>
          <pc:docMk/>
          <pc:sldMk cId="1860230821" sldId="612"/>
        </pc:sldMkLst>
        <pc:spChg chg="mod">
          <ac:chgData name="David W Peterson" userId="S::peterson@services.fnal.gov::d4d28fd0-596f-4460-b940-8440f68ff7f9" providerId="AD" clId="Web-{A69453F3-4EB4-4671-B1FB-ED09E5D5803F}" dt="2019-05-30T12:16:52.912" v="13" actId="1076"/>
          <ac:spMkLst>
            <pc:docMk/>
            <pc:sldMk cId="1860230821" sldId="612"/>
            <ac:spMk id="2" creationId="{15333E98-67B5-4164-9E1F-DBDCACE5768B}"/>
          </ac:spMkLst>
        </pc:spChg>
        <pc:spChg chg="mod">
          <ac:chgData name="David W Peterson" userId="S::peterson@services.fnal.gov::d4d28fd0-596f-4460-b940-8440f68ff7f9" providerId="AD" clId="Web-{A69453F3-4EB4-4671-B1FB-ED09E5D5803F}" dt="2019-05-30T12:16:12.222" v="5" actId="20577"/>
          <ac:spMkLst>
            <pc:docMk/>
            <pc:sldMk cId="1860230821" sldId="612"/>
            <ac:spMk id="3" creationId="{7143FFB4-6C03-4884-A891-8B51A88DD90E}"/>
          </ac:spMkLst>
        </pc:spChg>
      </pc:sldChg>
      <pc:sldChg chg="modSp add replId">
        <pc:chgData name="David W Peterson" userId="S::peterson@services.fnal.gov::d4d28fd0-596f-4460-b940-8440f68ff7f9" providerId="AD" clId="Web-{A69453F3-4EB4-4671-B1FB-ED09E5D5803F}" dt="2019-05-30T12:17:01.241" v="14" actId="1076"/>
        <pc:sldMkLst>
          <pc:docMk/>
          <pc:sldMk cId="2694922874" sldId="628"/>
        </pc:sldMkLst>
        <pc:spChg chg="mod">
          <ac:chgData name="David W Peterson" userId="S::peterson@services.fnal.gov::d4d28fd0-596f-4460-b940-8440f68ff7f9" providerId="AD" clId="Web-{A69453F3-4EB4-4671-B1FB-ED09E5D5803F}" dt="2019-05-30T12:17:01.241" v="14" actId="1076"/>
          <ac:spMkLst>
            <pc:docMk/>
            <pc:sldMk cId="2694922874" sldId="628"/>
            <ac:spMk id="2" creationId="{15333E98-67B5-4164-9E1F-DBDCACE5768B}"/>
          </ac:spMkLst>
        </pc:spChg>
      </pc:sldChg>
      <pc:sldChg chg="modSp new">
        <pc:chgData name="David W Peterson" userId="S::peterson@services.fnal.gov::d4d28fd0-596f-4460-b940-8440f68ff7f9" providerId="AD" clId="Web-{A69453F3-4EB4-4671-B1FB-ED09E5D5803F}" dt="2019-05-30T12:26:09.011" v="74" actId="1076"/>
        <pc:sldMkLst>
          <pc:docMk/>
          <pc:sldMk cId="1653615613" sldId="629"/>
        </pc:sldMkLst>
        <pc:spChg chg="mod">
          <ac:chgData name="David W Peterson" userId="S::peterson@services.fnal.gov::d4d28fd0-596f-4460-b940-8440f68ff7f9" providerId="AD" clId="Web-{A69453F3-4EB4-4671-B1FB-ED09E5D5803F}" dt="2019-05-30T12:26:09.011" v="74" actId="1076"/>
          <ac:spMkLst>
            <pc:docMk/>
            <pc:sldMk cId="1653615613" sldId="629"/>
            <ac:spMk id="2" creationId="{8CC7174E-268D-45C3-8519-C42CA53BD359}"/>
          </ac:spMkLst>
        </pc:spChg>
        <pc:spChg chg="mod">
          <ac:chgData name="David W Peterson" userId="S::peterson@services.fnal.gov::d4d28fd0-596f-4460-b940-8440f68ff7f9" providerId="AD" clId="Web-{A69453F3-4EB4-4671-B1FB-ED09E5D5803F}" dt="2019-05-30T12:19:58.475" v="22" actId="20577"/>
          <ac:spMkLst>
            <pc:docMk/>
            <pc:sldMk cId="1653615613" sldId="629"/>
            <ac:spMk id="3" creationId="{570EC2ED-5F52-41CD-ADEF-E87207E404EB}"/>
          </ac:spMkLst>
        </pc:spChg>
      </pc:sldChg>
    </pc:docChg>
  </pc:docChgLst>
  <pc:docChgLst>
    <pc:chgData name="David W Peterson" userId="S::peterson@services.fnal.gov::d4d28fd0-596f-4460-b940-8440f68ff7f9" providerId="AD" clId="Web-{666449F9-5372-425B-9729-D51137FA2741}"/>
    <pc:docChg chg="addSld modSld">
      <pc:chgData name="David W Peterson" userId="S::peterson@services.fnal.gov::d4d28fd0-596f-4460-b940-8440f68ff7f9" providerId="AD" clId="Web-{666449F9-5372-425B-9729-D51137FA2741}" dt="2019-05-30T00:45:15.639" v="5" actId="20577"/>
      <pc:docMkLst>
        <pc:docMk/>
      </pc:docMkLst>
      <pc:sldChg chg="modSp new">
        <pc:chgData name="David W Peterson" userId="S::peterson@services.fnal.gov::d4d28fd0-596f-4460-b940-8440f68ff7f9" providerId="AD" clId="Web-{666449F9-5372-425B-9729-D51137FA2741}" dt="2019-05-30T00:45:15.639" v="5" actId="20577"/>
        <pc:sldMkLst>
          <pc:docMk/>
          <pc:sldMk cId="924032386" sldId="609"/>
        </pc:sldMkLst>
        <pc:spChg chg="mod">
          <ac:chgData name="David W Peterson" userId="S::peterson@services.fnal.gov::d4d28fd0-596f-4460-b940-8440f68ff7f9" providerId="AD" clId="Web-{666449F9-5372-425B-9729-D51137FA2741}" dt="2019-05-30T00:45:15.639" v="5" actId="20577"/>
          <ac:spMkLst>
            <pc:docMk/>
            <pc:sldMk cId="924032386" sldId="609"/>
            <ac:spMk id="2" creationId="{BCC940F8-B9B4-4779-B897-2D4711BCF611}"/>
          </ac:spMkLst>
        </pc:spChg>
        <pc:spChg chg="mod">
          <ac:chgData name="David W Peterson" userId="S::peterson@services.fnal.gov::d4d28fd0-596f-4460-b940-8440f68ff7f9" providerId="AD" clId="Web-{666449F9-5372-425B-9729-D51137FA2741}" dt="2019-05-30T00:44:51.123" v="3" actId="20577"/>
          <ac:spMkLst>
            <pc:docMk/>
            <pc:sldMk cId="924032386" sldId="609"/>
            <ac:spMk id="3" creationId="{F90A35E4-C1F6-4021-8C40-FE8C09ABAC4D}"/>
          </ac:spMkLst>
        </pc:spChg>
      </pc:sldChg>
    </pc:docChg>
  </pc:docChgLst>
  <pc:docChgLst>
    <pc:chgData name="David Peterson" userId="d4d28fd0-596f-4460-b940-8440f68ff7f9" providerId="ADAL" clId="{C2213133-34B3-424B-9433-1812D284609D}"/>
    <pc:docChg chg="undo custSel addSld modSld">
      <pc:chgData name="David Peterson" userId="d4d28fd0-596f-4460-b940-8440f68ff7f9" providerId="ADAL" clId="{C2213133-34B3-424B-9433-1812D284609D}" dt="2019-05-29T13:01:10.475" v="41"/>
      <pc:docMkLst>
        <pc:docMk/>
      </pc:docMkLst>
      <pc:sldChg chg="addSp delSp modSp add">
        <pc:chgData name="David Peterson" userId="d4d28fd0-596f-4460-b940-8440f68ff7f9" providerId="ADAL" clId="{C2213133-34B3-424B-9433-1812D284609D}" dt="2019-05-29T13:01:10.475" v="41"/>
        <pc:sldMkLst>
          <pc:docMk/>
          <pc:sldMk cId="1352676780" sldId="597"/>
        </pc:sldMkLst>
        <pc:spChg chg="add del mod">
          <ac:chgData name="David Peterson" userId="d4d28fd0-596f-4460-b940-8440f68ff7f9" providerId="ADAL" clId="{C2213133-34B3-424B-9433-1812D284609D}" dt="2019-05-29T13:00:01.779" v="37" actId="478"/>
          <ac:spMkLst>
            <pc:docMk/>
            <pc:sldMk cId="1352676780" sldId="597"/>
            <ac:spMk id="2" creationId="{D81B31CA-AA43-4DFB-A02E-EAF4F6DA4A99}"/>
          </ac:spMkLst>
        </pc:spChg>
        <pc:spChg chg="mod">
          <ac:chgData name="David Peterson" userId="d4d28fd0-596f-4460-b940-8440f68ff7f9" providerId="ADAL" clId="{C2213133-34B3-424B-9433-1812D284609D}" dt="2019-05-29T12:38:38.924" v="23" actId="20577"/>
          <ac:spMkLst>
            <pc:docMk/>
            <pc:sldMk cId="1352676780" sldId="597"/>
            <ac:spMk id="3" creationId="{719AD795-AA5A-40B9-A1C0-0697D2A02830}"/>
          </ac:spMkLst>
        </pc:spChg>
        <pc:spChg chg="add del mod">
          <ac:chgData name="David Peterson" userId="d4d28fd0-596f-4460-b940-8440f68ff7f9" providerId="ADAL" clId="{C2213133-34B3-424B-9433-1812D284609D}" dt="2019-05-29T12:58:33.668" v="30"/>
          <ac:spMkLst>
            <pc:docMk/>
            <pc:sldMk cId="1352676780" sldId="597"/>
            <ac:spMk id="11" creationId="{1678F631-35A0-4815-A4BC-106BF59BBF75}"/>
          </ac:spMkLst>
        </pc:spChg>
        <pc:spChg chg="add del mod">
          <ac:chgData name="David Peterson" userId="d4d28fd0-596f-4460-b940-8440f68ff7f9" providerId="ADAL" clId="{C2213133-34B3-424B-9433-1812D284609D}" dt="2019-05-29T12:59:31.443" v="36"/>
          <ac:spMkLst>
            <pc:docMk/>
            <pc:sldMk cId="1352676780" sldId="597"/>
            <ac:spMk id="13" creationId="{C258049F-3099-460F-ABAC-80068CBA54B6}"/>
          </ac:spMkLst>
        </pc:spChg>
        <pc:spChg chg="add del mod">
          <ac:chgData name="David Peterson" userId="d4d28fd0-596f-4460-b940-8440f68ff7f9" providerId="ADAL" clId="{C2213133-34B3-424B-9433-1812D284609D}" dt="2019-05-29T13:01:10.475" v="41"/>
          <ac:spMkLst>
            <pc:docMk/>
            <pc:sldMk cId="1352676780" sldId="597"/>
            <ac:spMk id="15" creationId="{C0F25920-ACBB-49DE-A2B2-661779E2B8CB}"/>
          </ac:spMkLst>
        </pc:spChg>
        <pc:graphicFrameChg chg="add del mod">
          <ac:chgData name="David Peterson" userId="d4d28fd0-596f-4460-b940-8440f68ff7f9" providerId="ADAL" clId="{C2213133-34B3-424B-9433-1812D284609D}" dt="2019-05-29T12:58:33.668" v="30"/>
          <ac:graphicFrameMkLst>
            <pc:docMk/>
            <pc:sldMk cId="1352676780" sldId="597"/>
            <ac:graphicFrameMk id="6" creationId="{6B38E234-0EB1-44B4-A63C-E4C298CB8478}"/>
          </ac:graphicFrameMkLst>
        </pc:graphicFrameChg>
        <pc:graphicFrameChg chg="add del">
          <ac:chgData name="David Peterson" userId="d4d28fd0-596f-4460-b940-8440f68ff7f9" providerId="ADAL" clId="{C2213133-34B3-424B-9433-1812D284609D}" dt="2019-05-29T12:58:33.668" v="30"/>
          <ac:graphicFrameMkLst>
            <pc:docMk/>
            <pc:sldMk cId="1352676780" sldId="597"/>
            <ac:graphicFrameMk id="7" creationId="{F6746EE8-EC0C-4954-9BC1-34111155CB20}"/>
          </ac:graphicFrameMkLst>
        </pc:graphicFrameChg>
        <pc:graphicFrameChg chg="add del">
          <ac:chgData name="David Peterson" userId="d4d28fd0-596f-4460-b940-8440f68ff7f9" providerId="ADAL" clId="{C2213133-34B3-424B-9433-1812D284609D}" dt="2019-05-29T12:58:33.668" v="30"/>
          <ac:graphicFrameMkLst>
            <pc:docMk/>
            <pc:sldMk cId="1352676780" sldId="597"/>
            <ac:graphicFrameMk id="8" creationId="{5E5E3303-80D8-4DC3-B93A-B3188393A9BD}"/>
          </ac:graphicFrameMkLst>
        </pc:graphicFrameChg>
        <pc:graphicFrameChg chg="add del">
          <ac:chgData name="David Peterson" userId="d4d28fd0-596f-4460-b940-8440f68ff7f9" providerId="ADAL" clId="{C2213133-34B3-424B-9433-1812D284609D}" dt="2019-05-29T12:58:33.668" v="30"/>
          <ac:graphicFrameMkLst>
            <pc:docMk/>
            <pc:sldMk cId="1352676780" sldId="597"/>
            <ac:graphicFrameMk id="9" creationId="{439FAF28-B5BC-4D3D-BED7-9EC9B559B483}"/>
          </ac:graphicFrameMkLst>
        </pc:graphicFrameChg>
        <pc:graphicFrameChg chg="add del">
          <ac:chgData name="David Peterson" userId="d4d28fd0-596f-4460-b940-8440f68ff7f9" providerId="ADAL" clId="{C2213133-34B3-424B-9433-1812D284609D}" dt="2019-05-29T12:58:33.668" v="30"/>
          <ac:graphicFrameMkLst>
            <pc:docMk/>
            <pc:sldMk cId="1352676780" sldId="597"/>
            <ac:graphicFrameMk id="10" creationId="{4F43514F-92FE-44A1-8953-55C9B1F936AA}"/>
          </ac:graphicFrameMkLst>
        </pc:graphicFrameChg>
        <pc:graphicFrameChg chg="add del mod">
          <ac:chgData name="David Peterson" userId="d4d28fd0-596f-4460-b940-8440f68ff7f9" providerId="ADAL" clId="{C2213133-34B3-424B-9433-1812D284609D}" dt="2019-05-29T12:59:31.443" v="36"/>
          <ac:graphicFrameMkLst>
            <pc:docMk/>
            <pc:sldMk cId="1352676780" sldId="597"/>
            <ac:graphicFrameMk id="12" creationId="{8337A61C-B338-49E8-BBE3-A12A2427722C}"/>
          </ac:graphicFrameMkLst>
        </pc:graphicFrameChg>
        <pc:graphicFrameChg chg="add del">
          <ac:chgData name="David Peterson" userId="d4d28fd0-596f-4460-b940-8440f68ff7f9" providerId="ADAL" clId="{C2213133-34B3-424B-9433-1812D284609D}" dt="2019-05-29T13:01:10.475" v="41"/>
          <ac:graphicFrameMkLst>
            <pc:docMk/>
            <pc:sldMk cId="1352676780" sldId="597"/>
            <ac:graphicFrameMk id="14" creationId="{25001E46-28C9-413C-8594-259612828C4D}"/>
          </ac:graphicFrameMkLst>
        </pc:graphicFrameChg>
      </pc:sldChg>
    </pc:docChg>
  </pc:docChgLst>
  <pc:docChgLst>
    <pc:chgData name="David W Peterson" userId="S::peterson@services.fnal.gov::d4d28fd0-596f-4460-b940-8440f68ff7f9" providerId="AD" clId="Web-{18EC4429-7BD0-4204-B3EF-04B967F6C720}"/>
    <pc:docChg chg="addSld delSld modSld sldOrd">
      <pc:chgData name="David W Peterson" userId="S::peterson@services.fnal.gov::d4d28fd0-596f-4460-b940-8440f68ff7f9" providerId="AD" clId="Web-{18EC4429-7BD0-4204-B3EF-04B967F6C720}" dt="2019-05-29T13:47:43.845" v="147"/>
      <pc:docMkLst>
        <pc:docMk/>
      </pc:docMkLst>
      <pc:sldChg chg="del">
        <pc:chgData name="David W Peterson" userId="S::peterson@services.fnal.gov::d4d28fd0-596f-4460-b940-8440f68ff7f9" providerId="AD" clId="Web-{18EC4429-7BD0-4204-B3EF-04B967F6C720}" dt="2019-05-29T13:46:47.313" v="143"/>
        <pc:sldMkLst>
          <pc:docMk/>
          <pc:sldMk cId="660386838" sldId="584"/>
        </pc:sldMkLst>
      </pc:sldChg>
      <pc:sldChg chg="del">
        <pc:chgData name="David W Peterson" userId="S::peterson@services.fnal.gov::d4d28fd0-596f-4460-b940-8440f68ff7f9" providerId="AD" clId="Web-{18EC4429-7BD0-4204-B3EF-04B967F6C720}" dt="2019-05-29T13:46:58.954" v="146"/>
        <pc:sldMkLst>
          <pc:docMk/>
          <pc:sldMk cId="543368874" sldId="585"/>
        </pc:sldMkLst>
      </pc:sldChg>
      <pc:sldChg chg="del">
        <pc:chgData name="David W Peterson" userId="S::peterson@services.fnal.gov::d4d28fd0-596f-4460-b940-8440f68ff7f9" providerId="AD" clId="Web-{18EC4429-7BD0-4204-B3EF-04B967F6C720}" dt="2019-05-29T13:46:52.267" v="144"/>
        <pc:sldMkLst>
          <pc:docMk/>
          <pc:sldMk cId="11582976" sldId="587"/>
        </pc:sldMkLst>
      </pc:sldChg>
      <pc:sldChg chg="del">
        <pc:chgData name="David W Peterson" userId="S::peterson@services.fnal.gov::d4d28fd0-596f-4460-b940-8440f68ff7f9" providerId="AD" clId="Web-{18EC4429-7BD0-4204-B3EF-04B967F6C720}" dt="2019-05-29T13:46:55.595" v="145"/>
        <pc:sldMkLst>
          <pc:docMk/>
          <pc:sldMk cId="1507888110" sldId="588"/>
        </pc:sldMkLst>
      </pc:sldChg>
      <pc:sldChg chg="ord">
        <pc:chgData name="David W Peterson" userId="S::peterson@services.fnal.gov::d4d28fd0-596f-4460-b940-8440f68ff7f9" providerId="AD" clId="Web-{18EC4429-7BD0-4204-B3EF-04B967F6C720}" dt="2019-05-29T13:47:43.845" v="147"/>
        <pc:sldMkLst>
          <pc:docMk/>
          <pc:sldMk cId="4009600248" sldId="596"/>
        </pc:sldMkLst>
      </pc:sldChg>
      <pc:sldChg chg="addSp modSp">
        <pc:chgData name="David W Peterson" userId="S::peterson@services.fnal.gov::d4d28fd0-596f-4460-b940-8440f68ff7f9" providerId="AD" clId="Web-{18EC4429-7BD0-4204-B3EF-04B967F6C720}" dt="2019-05-29T13:19:31.679" v="57" actId="1076"/>
        <pc:sldMkLst>
          <pc:docMk/>
          <pc:sldMk cId="1352676780" sldId="597"/>
        </pc:sldMkLst>
        <pc:spChg chg="add mod">
          <ac:chgData name="David W Peterson" userId="S::peterson@services.fnal.gov::d4d28fd0-596f-4460-b940-8440f68ff7f9" providerId="AD" clId="Web-{18EC4429-7BD0-4204-B3EF-04B967F6C720}" dt="2019-05-29T13:19:31.679" v="57" actId="1076"/>
          <ac:spMkLst>
            <pc:docMk/>
            <pc:sldMk cId="1352676780" sldId="597"/>
            <ac:spMk id="7" creationId="{5323189B-79FF-4E3D-8995-9CCCA347E124}"/>
          </ac:spMkLst>
        </pc:spChg>
        <pc:picChg chg="add mod">
          <ac:chgData name="David W Peterson" userId="S::peterson@services.fnal.gov::d4d28fd0-596f-4460-b940-8440f68ff7f9" providerId="AD" clId="Web-{18EC4429-7BD0-4204-B3EF-04B967F6C720}" dt="2019-05-29T13:14:34.008" v="27" actId="1076"/>
          <ac:picMkLst>
            <pc:docMk/>
            <pc:sldMk cId="1352676780" sldId="597"/>
            <ac:picMk id="2" creationId="{8259F033-5F6C-4232-9ECE-F6C86E1004E7}"/>
          </ac:picMkLst>
        </pc:picChg>
      </pc:sldChg>
      <pc:sldChg chg="addSp delSp modSp add replId">
        <pc:chgData name="David W Peterson" userId="S::peterson@services.fnal.gov::d4d28fd0-596f-4460-b940-8440f68ff7f9" providerId="AD" clId="Web-{18EC4429-7BD0-4204-B3EF-04B967F6C720}" dt="2019-05-29T13:16:53.586" v="42" actId="14100"/>
        <pc:sldMkLst>
          <pc:docMk/>
          <pc:sldMk cId="3898571179" sldId="598"/>
        </pc:sldMkLst>
        <pc:picChg chg="del">
          <ac:chgData name="David W Peterson" userId="S::peterson@services.fnal.gov::d4d28fd0-596f-4460-b940-8440f68ff7f9" providerId="AD" clId="Web-{18EC4429-7BD0-4204-B3EF-04B967F6C720}" dt="2019-05-29T13:10:00.929" v="4"/>
          <ac:picMkLst>
            <pc:docMk/>
            <pc:sldMk cId="3898571179" sldId="598"/>
            <ac:picMk id="2" creationId="{8259F033-5F6C-4232-9ECE-F6C86E1004E7}"/>
          </ac:picMkLst>
        </pc:picChg>
        <pc:picChg chg="add mod">
          <ac:chgData name="David W Peterson" userId="S::peterson@services.fnal.gov::d4d28fd0-596f-4460-b940-8440f68ff7f9" providerId="AD" clId="Web-{18EC4429-7BD0-4204-B3EF-04B967F6C720}" dt="2019-05-29T13:16:53.586" v="42" actId="14100"/>
          <ac:picMkLst>
            <pc:docMk/>
            <pc:sldMk cId="3898571179" sldId="598"/>
            <ac:picMk id="6" creationId="{E1BC3FA6-DB61-4AAC-867C-4828ABB05991}"/>
          </ac:picMkLst>
        </pc:picChg>
        <pc:picChg chg="add del mod">
          <ac:chgData name="David W Peterson" userId="S::peterson@services.fnal.gov::d4d28fd0-596f-4460-b940-8440f68ff7f9" providerId="AD" clId="Web-{18EC4429-7BD0-4204-B3EF-04B967F6C720}" dt="2019-05-29T13:12:14.883" v="13"/>
          <ac:picMkLst>
            <pc:docMk/>
            <pc:sldMk cId="3898571179" sldId="598"/>
            <ac:picMk id="8" creationId="{68161836-659B-46AD-8778-F7B95C06B1AA}"/>
          </ac:picMkLst>
        </pc:picChg>
        <pc:picChg chg="add mod">
          <ac:chgData name="David W Peterson" userId="S::peterson@services.fnal.gov::d4d28fd0-596f-4460-b940-8440f68ff7f9" providerId="AD" clId="Web-{18EC4429-7BD0-4204-B3EF-04B967F6C720}" dt="2019-05-29T13:16:35.445" v="41" actId="1076"/>
          <ac:picMkLst>
            <pc:docMk/>
            <pc:sldMk cId="3898571179" sldId="598"/>
            <ac:picMk id="10" creationId="{FAA72782-7425-47EB-8C91-AEC72ED8F8E6}"/>
          </ac:picMkLst>
        </pc:picChg>
      </pc:sldChg>
      <pc:sldChg chg="addSp delSp modSp add replId">
        <pc:chgData name="David W Peterson" userId="S::peterson@services.fnal.gov::d4d28fd0-596f-4460-b940-8440f68ff7f9" providerId="AD" clId="Web-{18EC4429-7BD0-4204-B3EF-04B967F6C720}" dt="2019-05-29T13:14:07.101" v="24" actId="14100"/>
        <pc:sldMkLst>
          <pc:docMk/>
          <pc:sldMk cId="2960122838" sldId="599"/>
        </pc:sldMkLst>
        <pc:picChg chg="add mod">
          <ac:chgData name="David W Peterson" userId="S::peterson@services.fnal.gov::d4d28fd0-596f-4460-b940-8440f68ff7f9" providerId="AD" clId="Web-{18EC4429-7BD0-4204-B3EF-04B967F6C720}" dt="2019-05-29T13:14:07.101" v="24" actId="14100"/>
          <ac:picMkLst>
            <pc:docMk/>
            <pc:sldMk cId="2960122838" sldId="599"/>
            <ac:picMk id="2" creationId="{78561CE4-E1B1-4C9A-818E-512BA017A7AE}"/>
          </ac:picMkLst>
        </pc:picChg>
        <pc:picChg chg="del">
          <ac:chgData name="David W Peterson" userId="S::peterson@services.fnal.gov::d4d28fd0-596f-4460-b940-8440f68ff7f9" providerId="AD" clId="Web-{18EC4429-7BD0-4204-B3EF-04B967F6C720}" dt="2019-05-29T13:13:07.633" v="20"/>
          <ac:picMkLst>
            <pc:docMk/>
            <pc:sldMk cId="2960122838" sldId="599"/>
            <ac:picMk id="6" creationId="{E1BC3FA6-DB61-4AAC-867C-4828ABB05991}"/>
          </ac:picMkLst>
        </pc:picChg>
        <pc:picChg chg="del">
          <ac:chgData name="David W Peterson" userId="S::peterson@services.fnal.gov::d4d28fd0-596f-4460-b940-8440f68ff7f9" providerId="AD" clId="Web-{18EC4429-7BD0-4204-B3EF-04B967F6C720}" dt="2019-05-29T13:13:09.242" v="21"/>
          <ac:picMkLst>
            <pc:docMk/>
            <pc:sldMk cId="2960122838" sldId="599"/>
            <ac:picMk id="10" creationId="{FAA72782-7425-47EB-8C91-AEC72ED8F8E6}"/>
          </ac:picMkLst>
        </pc:picChg>
      </pc:sldChg>
      <pc:sldChg chg="addSp delSp modSp new">
        <pc:chgData name="David W Peterson" userId="S::peterson@services.fnal.gov::d4d28fd0-596f-4460-b940-8440f68ff7f9" providerId="AD" clId="Web-{18EC4429-7BD0-4204-B3EF-04B967F6C720}" dt="2019-05-29T13:22:46.325" v="69" actId="1076"/>
        <pc:sldMkLst>
          <pc:docMk/>
          <pc:sldMk cId="3372083768" sldId="600"/>
        </pc:sldMkLst>
        <pc:spChg chg="del">
          <ac:chgData name="David W Peterson" userId="S::peterson@services.fnal.gov::d4d28fd0-596f-4460-b940-8440f68ff7f9" providerId="AD" clId="Web-{18EC4429-7BD0-4204-B3EF-04B967F6C720}" dt="2019-05-29T13:20:42.367" v="65"/>
          <ac:spMkLst>
            <pc:docMk/>
            <pc:sldMk cId="3372083768" sldId="600"/>
            <ac:spMk id="2" creationId="{39231063-1C3F-45D6-9130-35040AA155D4}"/>
          </ac:spMkLst>
        </pc:spChg>
        <pc:spChg chg="mod">
          <ac:chgData name="David W Peterson" userId="S::peterson@services.fnal.gov::d4d28fd0-596f-4460-b940-8440f68ff7f9" providerId="AD" clId="Web-{18EC4429-7BD0-4204-B3EF-04B967F6C720}" dt="2019-05-29T13:20:40.711" v="64" actId="20577"/>
          <ac:spMkLst>
            <pc:docMk/>
            <pc:sldMk cId="3372083768" sldId="600"/>
            <ac:spMk id="3" creationId="{4F009E1E-1FB9-44ED-B6E6-5B302CF7743D}"/>
          </ac:spMkLst>
        </pc:spChg>
        <pc:picChg chg="add mod">
          <ac:chgData name="David W Peterson" userId="S::peterson@services.fnal.gov::d4d28fd0-596f-4460-b940-8440f68ff7f9" providerId="AD" clId="Web-{18EC4429-7BD0-4204-B3EF-04B967F6C720}" dt="2019-05-29T13:22:46.325" v="69" actId="1076"/>
          <ac:picMkLst>
            <pc:docMk/>
            <pc:sldMk cId="3372083768" sldId="600"/>
            <ac:picMk id="6" creationId="{FD7A5B26-C286-4AFE-A792-989E73449EDD}"/>
          </ac:picMkLst>
        </pc:picChg>
      </pc:sldChg>
      <pc:sldChg chg="addSp delSp modSp add replId">
        <pc:chgData name="David W Peterson" userId="S::peterson@services.fnal.gov::d4d28fd0-596f-4460-b940-8440f68ff7f9" providerId="AD" clId="Web-{18EC4429-7BD0-4204-B3EF-04B967F6C720}" dt="2019-05-29T13:24:01.559" v="74" actId="14100"/>
        <pc:sldMkLst>
          <pc:docMk/>
          <pc:sldMk cId="131398862" sldId="601"/>
        </pc:sldMkLst>
        <pc:picChg chg="add mod">
          <ac:chgData name="David W Peterson" userId="S::peterson@services.fnal.gov::d4d28fd0-596f-4460-b940-8440f68ff7f9" providerId="AD" clId="Web-{18EC4429-7BD0-4204-B3EF-04B967F6C720}" dt="2019-05-29T13:24:01.559" v="74" actId="14100"/>
          <ac:picMkLst>
            <pc:docMk/>
            <pc:sldMk cId="131398862" sldId="601"/>
            <ac:picMk id="2" creationId="{431E0BE8-A5C7-47D1-8DE6-B2FC710F8AF2}"/>
          </ac:picMkLst>
        </pc:picChg>
        <pc:picChg chg="del">
          <ac:chgData name="David W Peterson" userId="S::peterson@services.fnal.gov::d4d28fd0-596f-4460-b940-8440f68ff7f9" providerId="AD" clId="Web-{18EC4429-7BD0-4204-B3EF-04B967F6C720}" dt="2019-05-29T13:23:02.449" v="71"/>
          <ac:picMkLst>
            <pc:docMk/>
            <pc:sldMk cId="131398862" sldId="601"/>
            <ac:picMk id="6" creationId="{FD7A5B26-C286-4AFE-A792-989E73449EDD}"/>
          </ac:picMkLst>
        </pc:picChg>
      </pc:sldChg>
      <pc:sldChg chg="addSp delSp modSp add replId">
        <pc:chgData name="David W Peterson" userId="S::peterson@services.fnal.gov::d4d28fd0-596f-4460-b940-8440f68ff7f9" providerId="AD" clId="Web-{18EC4429-7BD0-4204-B3EF-04B967F6C720}" dt="2019-05-29T13:25:43.418" v="79" actId="14100"/>
        <pc:sldMkLst>
          <pc:docMk/>
          <pc:sldMk cId="320434398" sldId="602"/>
        </pc:sldMkLst>
        <pc:picChg chg="del">
          <ac:chgData name="David W Peterson" userId="S::peterson@services.fnal.gov::d4d28fd0-596f-4460-b940-8440f68ff7f9" providerId="AD" clId="Web-{18EC4429-7BD0-4204-B3EF-04B967F6C720}" dt="2019-05-29T13:25:28.246" v="76"/>
          <ac:picMkLst>
            <pc:docMk/>
            <pc:sldMk cId="320434398" sldId="602"/>
            <ac:picMk id="2" creationId="{431E0BE8-A5C7-47D1-8DE6-B2FC710F8AF2}"/>
          </ac:picMkLst>
        </pc:picChg>
        <pc:picChg chg="add mod">
          <ac:chgData name="David W Peterson" userId="S::peterson@services.fnal.gov::d4d28fd0-596f-4460-b940-8440f68ff7f9" providerId="AD" clId="Web-{18EC4429-7BD0-4204-B3EF-04B967F6C720}" dt="2019-05-29T13:25:43.418" v="79" actId="14100"/>
          <ac:picMkLst>
            <pc:docMk/>
            <pc:sldMk cId="320434398" sldId="602"/>
            <ac:picMk id="6" creationId="{6C958B23-663F-44FA-A704-155EB9656153}"/>
          </ac:picMkLst>
        </pc:picChg>
      </pc:sldChg>
      <pc:sldChg chg="addSp delSp modSp new">
        <pc:chgData name="David W Peterson" userId="S::peterson@services.fnal.gov::d4d28fd0-596f-4460-b940-8440f68ff7f9" providerId="AD" clId="Web-{18EC4429-7BD0-4204-B3EF-04B967F6C720}" dt="2019-05-29T13:28:31.418" v="91" actId="14100"/>
        <pc:sldMkLst>
          <pc:docMk/>
          <pc:sldMk cId="1076082395" sldId="603"/>
        </pc:sldMkLst>
        <pc:spChg chg="del">
          <ac:chgData name="David W Peterson" userId="S::peterson@services.fnal.gov::d4d28fd0-596f-4460-b940-8440f68ff7f9" providerId="AD" clId="Web-{18EC4429-7BD0-4204-B3EF-04B967F6C720}" dt="2019-05-29T13:26:27.496" v="88"/>
          <ac:spMkLst>
            <pc:docMk/>
            <pc:sldMk cId="1076082395" sldId="603"/>
            <ac:spMk id="2" creationId="{DA19238D-0EEE-4AEC-8C00-4454C6E783A8}"/>
          </ac:spMkLst>
        </pc:spChg>
        <pc:spChg chg="mod">
          <ac:chgData name="David W Peterson" userId="S::peterson@services.fnal.gov::d4d28fd0-596f-4460-b940-8440f68ff7f9" providerId="AD" clId="Web-{18EC4429-7BD0-4204-B3EF-04B967F6C720}" dt="2019-05-29T13:26:22.793" v="87" actId="20577"/>
          <ac:spMkLst>
            <pc:docMk/>
            <pc:sldMk cId="1076082395" sldId="603"/>
            <ac:spMk id="3" creationId="{48803726-70F1-4FED-8A3A-62BBB711FB56}"/>
          </ac:spMkLst>
        </pc:spChg>
        <pc:picChg chg="add mod">
          <ac:chgData name="David W Peterson" userId="S::peterson@services.fnal.gov::d4d28fd0-596f-4460-b940-8440f68ff7f9" providerId="AD" clId="Web-{18EC4429-7BD0-4204-B3EF-04B967F6C720}" dt="2019-05-29T13:28:31.418" v="91" actId="14100"/>
          <ac:picMkLst>
            <pc:docMk/>
            <pc:sldMk cId="1076082395" sldId="603"/>
            <ac:picMk id="6" creationId="{BD6FA37A-3743-4C30-AB79-2CEFA3594182}"/>
          </ac:picMkLst>
        </pc:picChg>
      </pc:sldChg>
      <pc:sldChg chg="addSp delSp modSp add replId">
        <pc:chgData name="David W Peterson" userId="S::peterson@services.fnal.gov::d4d28fd0-596f-4460-b940-8440f68ff7f9" providerId="AD" clId="Web-{18EC4429-7BD0-4204-B3EF-04B967F6C720}" dt="2019-05-29T13:30:07.418" v="96" actId="14100"/>
        <pc:sldMkLst>
          <pc:docMk/>
          <pc:sldMk cId="2941381697" sldId="604"/>
        </pc:sldMkLst>
        <pc:picChg chg="add mod">
          <ac:chgData name="David W Peterson" userId="S::peterson@services.fnal.gov::d4d28fd0-596f-4460-b940-8440f68ff7f9" providerId="AD" clId="Web-{18EC4429-7BD0-4204-B3EF-04B967F6C720}" dt="2019-05-29T13:30:07.418" v="96" actId="14100"/>
          <ac:picMkLst>
            <pc:docMk/>
            <pc:sldMk cId="2941381697" sldId="604"/>
            <ac:picMk id="2" creationId="{322C9313-9A00-46BF-A2C3-FF07A114EBCC}"/>
          </ac:picMkLst>
        </pc:picChg>
        <pc:picChg chg="del">
          <ac:chgData name="David W Peterson" userId="S::peterson@services.fnal.gov::d4d28fd0-596f-4460-b940-8440f68ff7f9" providerId="AD" clId="Web-{18EC4429-7BD0-4204-B3EF-04B967F6C720}" dt="2019-05-29T13:28:58.606" v="93"/>
          <ac:picMkLst>
            <pc:docMk/>
            <pc:sldMk cId="2941381697" sldId="604"/>
            <ac:picMk id="6" creationId="{BD6FA37A-3743-4C30-AB79-2CEFA3594182}"/>
          </ac:picMkLst>
        </pc:picChg>
      </pc:sldChg>
      <pc:sldChg chg="addSp delSp modSp add replId">
        <pc:chgData name="David W Peterson" userId="S::peterson@services.fnal.gov::d4d28fd0-596f-4460-b940-8440f68ff7f9" providerId="AD" clId="Web-{18EC4429-7BD0-4204-B3EF-04B967F6C720}" dt="2019-05-29T13:31:14.934" v="101" actId="14100"/>
        <pc:sldMkLst>
          <pc:docMk/>
          <pc:sldMk cId="1740477239" sldId="605"/>
        </pc:sldMkLst>
        <pc:picChg chg="del">
          <ac:chgData name="David W Peterson" userId="S::peterson@services.fnal.gov::d4d28fd0-596f-4460-b940-8440f68ff7f9" providerId="AD" clId="Web-{18EC4429-7BD0-4204-B3EF-04B967F6C720}" dt="2019-05-29T13:30:29.809" v="98"/>
          <ac:picMkLst>
            <pc:docMk/>
            <pc:sldMk cId="1740477239" sldId="605"/>
            <ac:picMk id="2" creationId="{322C9313-9A00-46BF-A2C3-FF07A114EBCC}"/>
          </ac:picMkLst>
        </pc:picChg>
        <pc:picChg chg="add mod">
          <ac:chgData name="David W Peterson" userId="S::peterson@services.fnal.gov::d4d28fd0-596f-4460-b940-8440f68ff7f9" providerId="AD" clId="Web-{18EC4429-7BD0-4204-B3EF-04B967F6C720}" dt="2019-05-29T13:31:14.934" v="101" actId="14100"/>
          <ac:picMkLst>
            <pc:docMk/>
            <pc:sldMk cId="1740477239" sldId="605"/>
            <ac:picMk id="6" creationId="{B0CF1429-DB42-4C67-A6D1-1EF3CBE3F8B8}"/>
          </ac:picMkLst>
        </pc:picChg>
      </pc:sldChg>
      <pc:sldChg chg="addSp delSp modSp new">
        <pc:chgData name="David W Peterson" userId="S::peterson@services.fnal.gov::d4d28fd0-596f-4460-b940-8440f68ff7f9" providerId="AD" clId="Web-{18EC4429-7BD0-4204-B3EF-04B967F6C720}" dt="2019-05-29T13:34:21.653" v="117" actId="1076"/>
        <pc:sldMkLst>
          <pc:docMk/>
          <pc:sldMk cId="3238579339" sldId="606"/>
        </pc:sldMkLst>
        <pc:spChg chg="del">
          <ac:chgData name="David W Peterson" userId="S::peterson@services.fnal.gov::d4d28fd0-596f-4460-b940-8440f68ff7f9" providerId="AD" clId="Web-{18EC4429-7BD0-4204-B3EF-04B967F6C720}" dt="2019-05-29T13:32:56.575" v="106"/>
          <ac:spMkLst>
            <pc:docMk/>
            <pc:sldMk cId="3238579339" sldId="606"/>
            <ac:spMk id="2" creationId="{02FEDD47-88CE-498D-B76A-34ABC62ED9D1}"/>
          </ac:spMkLst>
        </pc:spChg>
        <pc:spChg chg="mod">
          <ac:chgData name="David W Peterson" userId="S::peterson@services.fnal.gov::d4d28fd0-596f-4460-b940-8440f68ff7f9" providerId="AD" clId="Web-{18EC4429-7BD0-4204-B3EF-04B967F6C720}" dt="2019-05-29T13:32:53.465" v="105" actId="20577"/>
          <ac:spMkLst>
            <pc:docMk/>
            <pc:sldMk cId="3238579339" sldId="606"/>
            <ac:spMk id="3" creationId="{15D2B438-FE94-4D3A-AD06-A2EEC8882AB5}"/>
          </ac:spMkLst>
        </pc:spChg>
        <pc:picChg chg="add mod modCrop">
          <ac:chgData name="David W Peterson" userId="S::peterson@services.fnal.gov::d4d28fd0-596f-4460-b940-8440f68ff7f9" providerId="AD" clId="Web-{18EC4429-7BD0-4204-B3EF-04B967F6C720}" dt="2019-05-29T13:34:21.653" v="117" actId="1076"/>
          <ac:picMkLst>
            <pc:docMk/>
            <pc:sldMk cId="3238579339" sldId="606"/>
            <ac:picMk id="6" creationId="{C1668220-B7D9-48A6-9B35-9DA6CB30FD1C}"/>
          </ac:picMkLst>
        </pc:picChg>
      </pc:sldChg>
      <pc:sldChg chg="addSp delSp modSp new">
        <pc:chgData name="David W Peterson" userId="S::peterson@services.fnal.gov::d4d28fd0-596f-4460-b940-8440f68ff7f9" providerId="AD" clId="Web-{18EC4429-7BD0-4204-B3EF-04B967F6C720}" dt="2019-05-29T13:38:53.579" v="131" actId="14100"/>
        <pc:sldMkLst>
          <pc:docMk/>
          <pc:sldMk cId="1976355199" sldId="607"/>
        </pc:sldMkLst>
        <pc:spChg chg="del">
          <ac:chgData name="David W Peterson" userId="S::peterson@services.fnal.gov::d4d28fd0-596f-4460-b940-8440f68ff7f9" providerId="AD" clId="Web-{18EC4429-7BD0-4204-B3EF-04B967F6C720}" dt="2019-05-29T13:37:36.996" v="123"/>
          <ac:spMkLst>
            <pc:docMk/>
            <pc:sldMk cId="1976355199" sldId="607"/>
            <ac:spMk id="2" creationId="{86C90B8F-7CC1-4EE6-A342-EEAEED187611}"/>
          </ac:spMkLst>
        </pc:spChg>
        <pc:spChg chg="mod">
          <ac:chgData name="David W Peterson" userId="S::peterson@services.fnal.gov::d4d28fd0-596f-4460-b940-8440f68ff7f9" providerId="AD" clId="Web-{18EC4429-7BD0-4204-B3EF-04B967F6C720}" dt="2019-05-29T13:37:31.934" v="122" actId="20577"/>
          <ac:spMkLst>
            <pc:docMk/>
            <pc:sldMk cId="1976355199" sldId="607"/>
            <ac:spMk id="3" creationId="{6825A814-C49B-4F09-8DD4-281494075BD7}"/>
          </ac:spMkLst>
        </pc:spChg>
        <pc:picChg chg="add del mod">
          <ac:chgData name="David W Peterson" userId="S::peterson@services.fnal.gov::d4d28fd0-596f-4460-b940-8440f68ff7f9" providerId="AD" clId="Web-{18EC4429-7BD0-4204-B3EF-04B967F6C720}" dt="2019-05-29T13:37:53.528" v="126"/>
          <ac:picMkLst>
            <pc:docMk/>
            <pc:sldMk cId="1976355199" sldId="607"/>
            <ac:picMk id="6" creationId="{69E40049-FDF6-4E45-BA37-9F1FE47C5BBF}"/>
          </ac:picMkLst>
        </pc:picChg>
        <pc:picChg chg="add del mod">
          <ac:chgData name="David W Peterson" userId="S::peterson@services.fnal.gov::d4d28fd0-596f-4460-b940-8440f68ff7f9" providerId="AD" clId="Web-{18EC4429-7BD0-4204-B3EF-04B967F6C720}" dt="2019-05-29T13:38:04.684" v="128"/>
          <ac:picMkLst>
            <pc:docMk/>
            <pc:sldMk cId="1976355199" sldId="607"/>
            <ac:picMk id="8" creationId="{30AF10AC-767D-440D-BA48-466AD7014002}"/>
          </ac:picMkLst>
        </pc:picChg>
        <pc:picChg chg="add mod">
          <ac:chgData name="David W Peterson" userId="S::peterson@services.fnal.gov::d4d28fd0-596f-4460-b940-8440f68ff7f9" providerId="AD" clId="Web-{18EC4429-7BD0-4204-B3EF-04B967F6C720}" dt="2019-05-29T13:38:53.579" v="131" actId="14100"/>
          <ac:picMkLst>
            <pc:docMk/>
            <pc:sldMk cId="1976355199" sldId="607"/>
            <ac:picMk id="10" creationId="{32AB3A40-EAE8-462A-B5F1-EACD5E7C7BA8}"/>
          </ac:picMkLst>
        </pc:picChg>
      </pc:sldChg>
      <pc:sldChg chg="addSp delSp modSp new ord">
        <pc:chgData name="David W Peterson" userId="S::peterson@services.fnal.gov::d4d28fd0-596f-4460-b940-8440f68ff7f9" providerId="AD" clId="Web-{18EC4429-7BD0-4204-B3EF-04B967F6C720}" dt="2019-05-29T13:46:34.376" v="142"/>
        <pc:sldMkLst>
          <pc:docMk/>
          <pc:sldMk cId="3392281" sldId="608"/>
        </pc:sldMkLst>
        <pc:spChg chg="del">
          <ac:chgData name="David W Peterson" userId="S::peterson@services.fnal.gov::d4d28fd0-596f-4460-b940-8440f68ff7f9" providerId="AD" clId="Web-{18EC4429-7BD0-4204-B3EF-04B967F6C720}" dt="2019-05-29T13:43:36.220" v="138"/>
          <ac:spMkLst>
            <pc:docMk/>
            <pc:sldMk cId="3392281" sldId="608"/>
            <ac:spMk id="2" creationId="{A61924F4-CA73-402E-862B-1F36307C9C18}"/>
          </ac:spMkLst>
        </pc:spChg>
        <pc:spChg chg="mod">
          <ac:chgData name="David W Peterson" userId="S::peterson@services.fnal.gov::d4d28fd0-596f-4460-b940-8440f68ff7f9" providerId="AD" clId="Web-{18EC4429-7BD0-4204-B3EF-04B967F6C720}" dt="2019-05-29T13:39:17.267" v="137" actId="20577"/>
          <ac:spMkLst>
            <pc:docMk/>
            <pc:sldMk cId="3392281" sldId="608"/>
            <ac:spMk id="3" creationId="{E9DF39A2-36A5-4DFE-979C-0A077FCF51DC}"/>
          </ac:spMkLst>
        </pc:spChg>
        <pc:picChg chg="add mod">
          <ac:chgData name="David W Peterson" userId="S::peterson@services.fnal.gov::d4d28fd0-596f-4460-b940-8440f68ff7f9" providerId="AD" clId="Web-{18EC4429-7BD0-4204-B3EF-04B967F6C720}" dt="2019-05-29T13:44:19.892" v="141" actId="14100"/>
          <ac:picMkLst>
            <pc:docMk/>
            <pc:sldMk cId="3392281" sldId="608"/>
            <ac:picMk id="6" creationId="{8CCE6F62-FA38-4269-8BA6-548FD62CE28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6F9028-B8A0-434C-AA30-64444BE6B3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23B74-D36B-419C-B10C-1808B30D91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52813-BAD4-4A6D-8735-172AFFCF1623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294DB-4A46-4CF3-B570-9E2EA4740B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2E0F5-611B-458D-961B-B640BC45DE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71E9E-2FD6-4741-836A-3BAE2B44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6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17936-C5DD-4A67-988B-D7265E3FD764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D301-E232-4F14-88EE-EFD56ABF8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5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82742" y="4104304"/>
            <a:ext cx="7028097" cy="1264456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55">
                <a:solidFill>
                  <a:srgbClr val="004C97"/>
                </a:solidFill>
                <a:latin typeface="Helvetica"/>
              </a:defRPr>
            </a:lvl1pPr>
            <a:lvl2pPr marL="378072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2pPr>
            <a:lvl3pPr marL="756142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3pPr>
            <a:lvl4pPr marL="1134213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4pPr>
            <a:lvl5pPr marL="1512285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4686" y="0"/>
            <a:ext cx="7599069" cy="74163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82740" y="3267590"/>
            <a:ext cx="7028098" cy="829373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79"/>
              </a:spcBef>
              <a:spcAft>
                <a:spcPts val="0"/>
              </a:spcAft>
              <a:buFontTx/>
              <a:buNone/>
              <a:defRPr sz="264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314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314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314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314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4686" y="675549"/>
            <a:ext cx="7599069" cy="245252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206587"/>
            <a:ext cx="7451107" cy="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82741" y="4104304"/>
            <a:ext cx="7028097" cy="1264456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54">
                <a:solidFill>
                  <a:srgbClr val="004C97"/>
                </a:solidFill>
                <a:latin typeface="Helvetica"/>
              </a:defRPr>
            </a:lvl1pPr>
            <a:lvl2pPr marL="378059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2pPr>
            <a:lvl3pPr marL="756117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3pPr>
            <a:lvl4pPr marL="1134176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4pPr>
            <a:lvl5pPr marL="1512235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4687" y="-1"/>
            <a:ext cx="7599069" cy="74163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8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82740" y="3267587"/>
            <a:ext cx="7028098" cy="829373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79"/>
              </a:spcBef>
              <a:spcAft>
                <a:spcPts val="0"/>
              </a:spcAft>
              <a:buFontTx/>
              <a:buNone/>
              <a:defRPr sz="264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315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315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315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315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4687" y="675547"/>
            <a:ext cx="7599069" cy="245252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" y="206584"/>
            <a:ext cx="7451107" cy="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9032" y="803328"/>
            <a:ext cx="7171386" cy="4183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985">
                <a:solidFill>
                  <a:srgbClr val="505050"/>
                </a:solidFill>
              </a:defRPr>
            </a:lvl1pPr>
            <a:lvl2pPr>
              <a:defRPr sz="1819">
                <a:solidFill>
                  <a:srgbClr val="505050"/>
                </a:solidFill>
              </a:defRPr>
            </a:lvl2pPr>
            <a:lvl3pPr>
              <a:defRPr sz="1654">
                <a:solidFill>
                  <a:srgbClr val="505050"/>
                </a:solidFill>
              </a:defRPr>
            </a:lvl3pPr>
            <a:lvl4pPr>
              <a:defRPr sz="1488">
                <a:solidFill>
                  <a:srgbClr val="505050"/>
                </a:solidFill>
              </a:defRPr>
            </a:lvl4pPr>
            <a:lvl5pPr marL="1701264" indent="-189029">
              <a:buFont typeface="Arial"/>
              <a:buChar char="•"/>
              <a:defRPr sz="1488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9032" y="20816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5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290" y="5378021"/>
            <a:ext cx="558468" cy="1995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670" y="5378021"/>
            <a:ext cx="5178207" cy="2008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92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781" y="5378021"/>
            <a:ext cx="342620" cy="196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 smtClean="0"/>
              <a:pPr defTabSz="3780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7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189032" y="803328"/>
            <a:ext cx="3478181" cy="3004604"/>
          </a:xfrm>
          <a:prstGeom prst="rect">
            <a:avLst/>
          </a:prstGeom>
        </p:spPr>
        <p:txBody>
          <a:bodyPr lIns="0" tIns="0" rIns="0" bIns="0"/>
          <a:lstStyle>
            <a:lvl1pPr>
              <a:defRPr sz="1985">
                <a:solidFill>
                  <a:srgbClr val="505050"/>
                </a:solidFill>
              </a:defRPr>
            </a:lvl1pPr>
            <a:lvl2pPr>
              <a:defRPr sz="1819">
                <a:solidFill>
                  <a:srgbClr val="505050"/>
                </a:solidFill>
              </a:defRPr>
            </a:lvl2pPr>
            <a:lvl3pPr>
              <a:defRPr sz="1654">
                <a:solidFill>
                  <a:srgbClr val="505050"/>
                </a:solidFill>
              </a:defRPr>
            </a:lvl3pPr>
            <a:lvl4pPr>
              <a:defRPr sz="1488">
                <a:solidFill>
                  <a:srgbClr val="505050"/>
                </a:solidFill>
              </a:defRPr>
            </a:lvl4pPr>
            <a:lvl5pPr marL="1701264" indent="-189029">
              <a:buFont typeface="Arial"/>
              <a:buChar char="•"/>
              <a:defRPr sz="1488">
                <a:solidFill>
                  <a:srgbClr val="505050"/>
                </a:solidFill>
              </a:defRPr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880235" y="803328"/>
            <a:ext cx="3485741" cy="3004604"/>
          </a:xfrm>
          <a:prstGeom prst="rect">
            <a:avLst/>
          </a:prstGeom>
        </p:spPr>
        <p:txBody>
          <a:bodyPr lIns="0" tIns="0" rIns="0" bIns="0"/>
          <a:lstStyle>
            <a:lvl1pPr>
              <a:defRPr sz="1985">
                <a:solidFill>
                  <a:srgbClr val="505050"/>
                </a:solidFill>
              </a:defRPr>
            </a:lvl1pPr>
            <a:lvl2pPr>
              <a:defRPr sz="1819">
                <a:solidFill>
                  <a:srgbClr val="505050"/>
                </a:solidFill>
              </a:defRPr>
            </a:lvl2pPr>
            <a:lvl3pPr>
              <a:defRPr sz="1654">
                <a:solidFill>
                  <a:srgbClr val="505050"/>
                </a:solidFill>
              </a:defRPr>
            </a:lvl3pPr>
            <a:lvl4pPr>
              <a:defRPr sz="1488">
                <a:solidFill>
                  <a:srgbClr val="505050"/>
                </a:solidFill>
              </a:defRPr>
            </a:lvl4pPr>
            <a:lvl5pPr marL="1701264" indent="-189029">
              <a:buFont typeface="Arial"/>
              <a:buChar char="•"/>
              <a:defRPr sz="1488">
                <a:solidFill>
                  <a:srgbClr val="505050"/>
                </a:solidFill>
              </a:defRPr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89664" y="3940033"/>
            <a:ext cx="3477549" cy="10466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rgbClr val="004C97"/>
                </a:solidFill>
              </a:defRPr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0233" y="3940033"/>
            <a:ext cx="3478180" cy="10466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rgbClr val="004C97"/>
                </a:solidFill>
              </a:defRPr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290" y="5378021"/>
            <a:ext cx="558468" cy="1995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670" y="5378021"/>
            <a:ext cx="5178207" cy="2008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92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781" y="5378021"/>
            <a:ext cx="342620" cy="196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 smtClean="0"/>
              <a:pPr defTabSz="3780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032" y="20816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5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4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032" y="792826"/>
            <a:ext cx="2503795" cy="4153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rgbClr val="004C97"/>
                </a:solidFill>
              </a:defRPr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2929504" y="792827"/>
            <a:ext cx="4421987" cy="4153008"/>
          </a:xfrm>
          <a:prstGeom prst="rect">
            <a:avLst/>
          </a:prstGeom>
        </p:spPr>
        <p:txBody>
          <a:bodyPr lIns="0" tIns="0" rIns="0" bIns="0"/>
          <a:lstStyle>
            <a:lvl1pPr>
              <a:defRPr sz="1985">
                <a:solidFill>
                  <a:srgbClr val="505050"/>
                </a:solidFill>
              </a:defRPr>
            </a:lvl1pPr>
            <a:lvl2pPr>
              <a:defRPr sz="1819">
                <a:solidFill>
                  <a:srgbClr val="505050"/>
                </a:solidFill>
              </a:defRPr>
            </a:lvl2pPr>
            <a:lvl3pPr>
              <a:defRPr sz="1654">
                <a:solidFill>
                  <a:srgbClr val="505050"/>
                </a:solidFill>
              </a:defRPr>
            </a:lvl3pPr>
            <a:lvl4pPr>
              <a:defRPr sz="1488">
                <a:solidFill>
                  <a:srgbClr val="505050"/>
                </a:solidFill>
              </a:defRPr>
            </a:lvl4pPr>
            <a:lvl5pPr marL="1701264" indent="-189029">
              <a:buFont typeface="Arial"/>
              <a:buChar char="•"/>
              <a:defRPr sz="1488">
                <a:solidFill>
                  <a:srgbClr val="505050"/>
                </a:solidFill>
              </a:defRPr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609290" y="5378021"/>
            <a:ext cx="558468" cy="199519"/>
          </a:xfrm>
        </p:spPr>
        <p:txBody>
          <a:bodyPr/>
          <a:lstStyle>
            <a:lvl1pPr>
              <a:defRPr sz="992" smtClean="0"/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265670" y="5378021"/>
            <a:ext cx="5178207" cy="206739"/>
          </a:xfrm>
        </p:spPr>
        <p:txBody>
          <a:bodyPr/>
          <a:lstStyle>
            <a:lvl1pPr>
              <a:defRPr sz="992" dirty="0" smtClean="0"/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92" smtClean="0"/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fld id="{979A04A2-726F-2143-A443-7788AF27176E}" type="slidenum">
              <a:rPr lang="en-US" smtClean="0"/>
              <a:pPr defTabSz="3780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9032" y="21004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5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85288" y="803328"/>
            <a:ext cx="7183200" cy="3081443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23">
                <a:solidFill>
                  <a:srgbClr val="505050"/>
                </a:solidFill>
              </a:defRPr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288" y="4087133"/>
            <a:ext cx="7183200" cy="902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rgbClr val="004C97"/>
                </a:solidFill>
              </a:defRPr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9290" y="5378021"/>
            <a:ext cx="558468" cy="1995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671" y="5378021"/>
            <a:ext cx="5169805" cy="2008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92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781" y="5378021"/>
            <a:ext cx="342620" cy="196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 smtClean="0"/>
              <a:pPr defTabSz="3780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9032" y="20816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5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4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290" y="5378021"/>
            <a:ext cx="558468" cy="199519"/>
          </a:xfrm>
        </p:spPr>
        <p:txBody>
          <a:bodyPr/>
          <a:lstStyle/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5670" y="5378021"/>
            <a:ext cx="5176785" cy="200820"/>
          </a:xfrm>
        </p:spPr>
        <p:txBody>
          <a:bodyPr/>
          <a:lstStyle/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 smtClean="0"/>
              <a:pPr defTabSz="3780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3781" y="210021"/>
            <a:ext cx="7174011" cy="479815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8214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5671" y="5378021"/>
            <a:ext cx="5186608" cy="200820"/>
          </a:xfrm>
        </p:spPr>
        <p:txBody>
          <a:bodyPr/>
          <a:lstStyle/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 smtClean="0"/>
              <a:pPr defTabSz="3780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9032" y="20816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5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70090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636806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103562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576496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037074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70090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636806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103562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576496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037074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170090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636806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103562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4576496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6037074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8121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81688" y="4104304"/>
            <a:ext cx="4085852" cy="1264456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54">
                <a:solidFill>
                  <a:srgbClr val="004C97"/>
                </a:solidFill>
                <a:latin typeface="Helvetica"/>
              </a:defRPr>
            </a:lvl1pPr>
            <a:lvl2pPr marL="378059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2pPr>
            <a:lvl3pPr marL="756117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3pPr>
            <a:lvl4pPr marL="1134176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4pPr>
            <a:lvl5pPr marL="1512235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09351" y="5259448"/>
            <a:ext cx="269370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4687" y="-1"/>
            <a:ext cx="7599069" cy="74163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8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81687" y="3267587"/>
            <a:ext cx="7166915" cy="829373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79"/>
              </a:spcBef>
              <a:spcAft>
                <a:spcPts val="0"/>
              </a:spcAft>
              <a:buFontTx/>
              <a:buNone/>
              <a:defRPr sz="264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315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315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315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315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" y="238892"/>
            <a:ext cx="7451107" cy="249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4582307" y="4156791"/>
            <a:ext cx="2800151" cy="1017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78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cs typeface="Helvetica"/>
              </a:rPr>
              <a:t>In partnership with: </a:t>
            </a:r>
          </a:p>
          <a:p>
            <a:pPr marL="90577" marR="0" lvl="0" indent="0" algn="l" defTabSz="378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90577" marR="0" lvl="0" indent="0" algn="l" defTabSz="378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90577" marR="0" lvl="0" indent="0" algn="l" defTabSz="378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90577" marR="0" lvl="0" indent="0" algn="l" defTabSz="378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France/CEA/Irfu, CNRS/IN2P3 </a:t>
            </a:r>
            <a:endParaRPr kumimoji="0" lang="en-US" sz="132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4687" y="694669"/>
            <a:ext cx="7599069" cy="27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6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32" y="85715"/>
            <a:ext cx="7171385" cy="53062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85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32" y="862445"/>
            <a:ext cx="7171386" cy="41242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992"/>
              </a:spcBef>
              <a:defRPr sz="1985">
                <a:solidFill>
                  <a:srgbClr val="404040"/>
                </a:solidFill>
              </a:defRPr>
            </a:lvl1pPr>
            <a:lvl2pPr>
              <a:spcBef>
                <a:spcPts val="165"/>
              </a:spcBef>
              <a:defRPr sz="1819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1654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488">
                <a:solidFill>
                  <a:srgbClr val="404040"/>
                </a:solidFill>
              </a:defRPr>
            </a:lvl4pPr>
            <a:lvl5pPr marL="1701264" indent="-189029">
              <a:spcBef>
                <a:spcPts val="0"/>
              </a:spcBef>
              <a:buFont typeface="Arial"/>
              <a:buChar char="•"/>
              <a:defRPr sz="1488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3579" y="5387023"/>
            <a:ext cx="890024" cy="199519"/>
          </a:xfrm>
        </p:spPr>
        <p:txBody>
          <a:bodyPr/>
          <a:lstStyle>
            <a:lvl1pPr>
              <a:defRPr/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30 May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860" y="5387023"/>
            <a:ext cx="3665997" cy="199519"/>
          </a:xfrm>
        </p:spPr>
        <p:txBody>
          <a:bodyPr/>
          <a:lstStyle>
            <a:lvl1pPr>
              <a:defRPr sz="992">
                <a:solidFill>
                  <a:srgbClr val="004C97"/>
                </a:solidFill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</a:pPr>
            <a:fld id="{D4078CA2-75EA-4F42-B0AF-FB0975373545}" type="slidenum">
              <a:rPr lang="en-US" altLang="en-US" smtClean="0"/>
              <a:pPr defTabSz="37805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63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9032" y="803328"/>
            <a:ext cx="7171386" cy="4183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985">
                <a:solidFill>
                  <a:srgbClr val="505050"/>
                </a:solidFill>
              </a:defRPr>
            </a:lvl1pPr>
            <a:lvl2pPr>
              <a:defRPr sz="1818">
                <a:solidFill>
                  <a:srgbClr val="505050"/>
                </a:solidFill>
              </a:defRPr>
            </a:lvl2pPr>
            <a:lvl3pPr>
              <a:defRPr sz="1655">
                <a:solidFill>
                  <a:srgbClr val="505050"/>
                </a:solidFill>
              </a:defRPr>
            </a:lvl3pPr>
            <a:lvl4pPr>
              <a:defRPr sz="1488">
                <a:solidFill>
                  <a:srgbClr val="505050"/>
                </a:solidFill>
              </a:defRPr>
            </a:lvl4pPr>
            <a:lvl5pPr marL="1701321" indent="-189036">
              <a:buFont typeface="Arial"/>
              <a:buChar char="•"/>
              <a:defRPr sz="1488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9032" y="20816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4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289" y="5378024"/>
            <a:ext cx="750587" cy="1995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0187" y="5378021"/>
            <a:ext cx="4943689" cy="2008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92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781" y="5378021"/>
            <a:ext cx="342620" cy="196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189033" y="803328"/>
            <a:ext cx="3478181" cy="3004604"/>
          </a:xfrm>
          <a:prstGeom prst="rect">
            <a:avLst/>
          </a:prstGeom>
        </p:spPr>
        <p:txBody>
          <a:bodyPr lIns="0" tIns="0" rIns="0" bIns="0"/>
          <a:lstStyle>
            <a:lvl1pPr>
              <a:defRPr sz="1985">
                <a:solidFill>
                  <a:srgbClr val="505050"/>
                </a:solidFill>
              </a:defRPr>
            </a:lvl1pPr>
            <a:lvl2pPr>
              <a:defRPr sz="1818">
                <a:solidFill>
                  <a:srgbClr val="505050"/>
                </a:solidFill>
              </a:defRPr>
            </a:lvl2pPr>
            <a:lvl3pPr>
              <a:defRPr sz="1655">
                <a:solidFill>
                  <a:srgbClr val="505050"/>
                </a:solidFill>
              </a:defRPr>
            </a:lvl3pPr>
            <a:lvl4pPr>
              <a:defRPr sz="1488">
                <a:solidFill>
                  <a:srgbClr val="505050"/>
                </a:solidFill>
              </a:defRPr>
            </a:lvl4pPr>
            <a:lvl5pPr marL="1701321" indent="-189036">
              <a:buFont typeface="Arial"/>
              <a:buChar char="•"/>
              <a:defRPr sz="1488">
                <a:solidFill>
                  <a:srgbClr val="505050"/>
                </a:solidFill>
              </a:defRPr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880235" y="803328"/>
            <a:ext cx="3485741" cy="3004604"/>
          </a:xfrm>
          <a:prstGeom prst="rect">
            <a:avLst/>
          </a:prstGeom>
        </p:spPr>
        <p:txBody>
          <a:bodyPr lIns="0" tIns="0" rIns="0" bIns="0"/>
          <a:lstStyle>
            <a:lvl1pPr>
              <a:defRPr sz="1985">
                <a:solidFill>
                  <a:srgbClr val="505050"/>
                </a:solidFill>
              </a:defRPr>
            </a:lvl1pPr>
            <a:lvl2pPr>
              <a:defRPr sz="1818">
                <a:solidFill>
                  <a:srgbClr val="505050"/>
                </a:solidFill>
              </a:defRPr>
            </a:lvl2pPr>
            <a:lvl3pPr>
              <a:defRPr sz="1655">
                <a:solidFill>
                  <a:srgbClr val="505050"/>
                </a:solidFill>
              </a:defRPr>
            </a:lvl3pPr>
            <a:lvl4pPr>
              <a:defRPr sz="1488">
                <a:solidFill>
                  <a:srgbClr val="505050"/>
                </a:solidFill>
              </a:defRPr>
            </a:lvl4pPr>
            <a:lvl5pPr marL="1701321" indent="-189036">
              <a:buFont typeface="Arial"/>
              <a:buChar char="•"/>
              <a:defRPr sz="1488">
                <a:solidFill>
                  <a:srgbClr val="505050"/>
                </a:solidFill>
              </a:defRPr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89666" y="3940036"/>
            <a:ext cx="3477549" cy="10466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rgbClr val="004C97"/>
                </a:solidFill>
              </a:defRPr>
            </a:lvl1pPr>
            <a:lvl2pPr marL="378072" indent="0">
              <a:buNone/>
              <a:defRPr sz="992"/>
            </a:lvl2pPr>
            <a:lvl3pPr marL="756142" indent="0">
              <a:buNone/>
              <a:defRPr sz="827"/>
            </a:lvl3pPr>
            <a:lvl4pPr marL="1134213" indent="0">
              <a:buNone/>
              <a:defRPr sz="744"/>
            </a:lvl4pPr>
            <a:lvl5pPr marL="1512285" indent="0">
              <a:buNone/>
              <a:defRPr sz="744"/>
            </a:lvl5pPr>
            <a:lvl6pPr marL="1890356" indent="0">
              <a:buNone/>
              <a:defRPr sz="744"/>
            </a:lvl6pPr>
            <a:lvl7pPr marL="2268428" indent="0">
              <a:buNone/>
              <a:defRPr sz="744"/>
            </a:lvl7pPr>
            <a:lvl8pPr marL="2646499" indent="0">
              <a:buNone/>
              <a:defRPr sz="744"/>
            </a:lvl8pPr>
            <a:lvl9pPr marL="3024570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0233" y="3940036"/>
            <a:ext cx="3478180" cy="10466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rgbClr val="004C97"/>
                </a:solidFill>
              </a:defRPr>
            </a:lvl1pPr>
            <a:lvl2pPr marL="378072" indent="0">
              <a:buNone/>
              <a:defRPr sz="992"/>
            </a:lvl2pPr>
            <a:lvl3pPr marL="756142" indent="0">
              <a:buNone/>
              <a:defRPr sz="827"/>
            </a:lvl3pPr>
            <a:lvl4pPr marL="1134213" indent="0">
              <a:buNone/>
              <a:defRPr sz="744"/>
            </a:lvl4pPr>
            <a:lvl5pPr marL="1512285" indent="0">
              <a:buNone/>
              <a:defRPr sz="744"/>
            </a:lvl5pPr>
            <a:lvl6pPr marL="1890356" indent="0">
              <a:buNone/>
              <a:defRPr sz="744"/>
            </a:lvl6pPr>
            <a:lvl7pPr marL="2268428" indent="0">
              <a:buNone/>
              <a:defRPr sz="744"/>
            </a:lvl7pPr>
            <a:lvl8pPr marL="2646499" indent="0">
              <a:buNone/>
              <a:defRPr sz="744"/>
            </a:lvl8pPr>
            <a:lvl9pPr marL="3024570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290" y="5378024"/>
            <a:ext cx="655154" cy="1995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62" y="5378021"/>
            <a:ext cx="5029413" cy="2008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92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781" y="5378021"/>
            <a:ext cx="342620" cy="196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032" y="20816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4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033" y="792829"/>
            <a:ext cx="2503795" cy="4153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rgbClr val="004C97"/>
                </a:solidFill>
              </a:defRPr>
            </a:lvl1pPr>
            <a:lvl2pPr marL="378072" indent="0">
              <a:buNone/>
              <a:defRPr sz="992"/>
            </a:lvl2pPr>
            <a:lvl3pPr marL="756142" indent="0">
              <a:buNone/>
              <a:defRPr sz="827"/>
            </a:lvl3pPr>
            <a:lvl4pPr marL="1134213" indent="0">
              <a:buNone/>
              <a:defRPr sz="744"/>
            </a:lvl4pPr>
            <a:lvl5pPr marL="1512285" indent="0">
              <a:buNone/>
              <a:defRPr sz="744"/>
            </a:lvl5pPr>
            <a:lvl6pPr marL="1890356" indent="0">
              <a:buNone/>
              <a:defRPr sz="744"/>
            </a:lvl6pPr>
            <a:lvl7pPr marL="2268428" indent="0">
              <a:buNone/>
              <a:defRPr sz="744"/>
            </a:lvl7pPr>
            <a:lvl8pPr marL="2646499" indent="0">
              <a:buNone/>
              <a:defRPr sz="744"/>
            </a:lvl8pPr>
            <a:lvl9pPr marL="3024570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2929505" y="792827"/>
            <a:ext cx="4421987" cy="4153008"/>
          </a:xfrm>
          <a:prstGeom prst="rect">
            <a:avLst/>
          </a:prstGeom>
        </p:spPr>
        <p:txBody>
          <a:bodyPr lIns="0" tIns="0" rIns="0" bIns="0"/>
          <a:lstStyle>
            <a:lvl1pPr>
              <a:defRPr sz="1985">
                <a:solidFill>
                  <a:srgbClr val="505050"/>
                </a:solidFill>
              </a:defRPr>
            </a:lvl1pPr>
            <a:lvl2pPr>
              <a:defRPr sz="1818">
                <a:solidFill>
                  <a:srgbClr val="505050"/>
                </a:solidFill>
              </a:defRPr>
            </a:lvl2pPr>
            <a:lvl3pPr>
              <a:defRPr sz="1655">
                <a:solidFill>
                  <a:srgbClr val="505050"/>
                </a:solidFill>
              </a:defRPr>
            </a:lvl3pPr>
            <a:lvl4pPr>
              <a:defRPr sz="1488">
                <a:solidFill>
                  <a:srgbClr val="505050"/>
                </a:solidFill>
              </a:defRPr>
            </a:lvl4pPr>
            <a:lvl5pPr marL="1701321" indent="-189036">
              <a:buFont typeface="Arial"/>
              <a:buChar char="•"/>
              <a:defRPr sz="1488">
                <a:solidFill>
                  <a:srgbClr val="505050"/>
                </a:solidFill>
              </a:defRPr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609289" y="5378024"/>
            <a:ext cx="683729" cy="199519"/>
          </a:xfrm>
        </p:spPr>
        <p:txBody>
          <a:bodyPr/>
          <a:lstStyle>
            <a:lvl1pPr>
              <a:defRPr sz="992" smtClean="0"/>
            </a:lvl1pPr>
          </a:lstStyle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364456" y="5378024"/>
            <a:ext cx="5079422" cy="206739"/>
          </a:xfrm>
        </p:spPr>
        <p:txBody>
          <a:bodyPr/>
          <a:lstStyle>
            <a:lvl1pPr>
              <a:defRPr sz="992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92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9032" y="210045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4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5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85288" y="803331"/>
            <a:ext cx="7183200" cy="3081443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23">
                <a:solidFill>
                  <a:srgbClr val="505050"/>
                </a:solidFill>
              </a:defRPr>
            </a:lvl1pPr>
            <a:lvl2pPr marL="378072" indent="0">
              <a:buNone/>
              <a:defRPr sz="2314"/>
            </a:lvl2pPr>
            <a:lvl3pPr marL="756142" indent="0">
              <a:buNone/>
              <a:defRPr sz="1985"/>
            </a:lvl3pPr>
            <a:lvl4pPr marL="1134213" indent="0">
              <a:buNone/>
              <a:defRPr sz="1655"/>
            </a:lvl4pPr>
            <a:lvl5pPr marL="1512285" indent="0">
              <a:buNone/>
              <a:defRPr sz="1655"/>
            </a:lvl5pPr>
            <a:lvl6pPr marL="1890356" indent="0">
              <a:buNone/>
              <a:defRPr sz="1655"/>
            </a:lvl6pPr>
            <a:lvl7pPr marL="2268428" indent="0">
              <a:buNone/>
              <a:defRPr sz="1655"/>
            </a:lvl7pPr>
            <a:lvl8pPr marL="2646499" indent="0">
              <a:buNone/>
              <a:defRPr sz="1655"/>
            </a:lvl8pPr>
            <a:lvl9pPr marL="3024570" indent="0">
              <a:buNone/>
              <a:defRPr sz="1655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288" y="4087133"/>
            <a:ext cx="7183200" cy="902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23" b="1" i="0">
                <a:solidFill>
                  <a:srgbClr val="004C97"/>
                </a:solidFill>
              </a:defRPr>
            </a:lvl1pPr>
            <a:lvl2pPr marL="378072" indent="0">
              <a:buNone/>
              <a:defRPr sz="992"/>
            </a:lvl2pPr>
            <a:lvl3pPr marL="756142" indent="0">
              <a:buNone/>
              <a:defRPr sz="827"/>
            </a:lvl3pPr>
            <a:lvl4pPr marL="1134213" indent="0">
              <a:buNone/>
              <a:defRPr sz="744"/>
            </a:lvl4pPr>
            <a:lvl5pPr marL="1512285" indent="0">
              <a:buNone/>
              <a:defRPr sz="744"/>
            </a:lvl5pPr>
            <a:lvl6pPr marL="1890356" indent="0">
              <a:buNone/>
              <a:defRPr sz="744"/>
            </a:lvl6pPr>
            <a:lvl7pPr marL="2268428" indent="0">
              <a:buNone/>
              <a:defRPr sz="744"/>
            </a:lvl7pPr>
            <a:lvl8pPr marL="2646499" indent="0">
              <a:buNone/>
              <a:defRPr sz="744"/>
            </a:lvl8pPr>
            <a:lvl9pPr marL="3024570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9289" y="5378024"/>
            <a:ext cx="669441" cy="1995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7325" y="5378021"/>
            <a:ext cx="4978152" cy="2008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92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781" y="5378021"/>
            <a:ext cx="342620" cy="196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9032" y="20816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4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2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289" y="5378024"/>
            <a:ext cx="740879" cy="199519"/>
          </a:xfrm>
        </p:spPr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0213" y="5378021"/>
            <a:ext cx="4742244" cy="200820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3780" y="210021"/>
            <a:ext cx="7174012" cy="479815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7617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5671" y="5378021"/>
            <a:ext cx="5186608" cy="200820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9032" y="208162"/>
            <a:ext cx="7183200" cy="3537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14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70092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636807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103563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576497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037076" y="2245367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70092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636807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103563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576497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037076" y="803846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170092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636807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103563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4576497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6037076" y="3678500"/>
            <a:ext cx="1323221" cy="13231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59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653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81688" y="4104304"/>
            <a:ext cx="4085852" cy="1264456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55">
                <a:solidFill>
                  <a:srgbClr val="004C97"/>
                </a:solidFill>
                <a:latin typeface="Helvetica"/>
              </a:defRPr>
            </a:lvl1pPr>
            <a:lvl2pPr marL="378072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2pPr>
            <a:lvl3pPr marL="756142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3pPr>
            <a:lvl4pPr marL="1134213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4pPr>
            <a:lvl5pPr marL="1512285" indent="0">
              <a:buFontTx/>
              <a:buNone/>
              <a:defRPr sz="132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09352" y="5259448"/>
            <a:ext cx="269370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4686" y="0"/>
            <a:ext cx="7599069" cy="74163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81687" y="3267590"/>
            <a:ext cx="7166914" cy="829373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79"/>
              </a:spcBef>
              <a:spcAft>
                <a:spcPts val="0"/>
              </a:spcAft>
              <a:buFontTx/>
              <a:buNone/>
              <a:defRPr sz="264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314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314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314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314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238892"/>
            <a:ext cx="7451107" cy="249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4686" y="694669"/>
            <a:ext cx="7599069" cy="27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2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33" y="85718"/>
            <a:ext cx="7171385" cy="53062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85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32" y="862445"/>
            <a:ext cx="7171386" cy="41242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992"/>
              </a:spcBef>
              <a:defRPr sz="1985">
                <a:solidFill>
                  <a:srgbClr val="404040"/>
                </a:solidFill>
              </a:defRPr>
            </a:lvl1pPr>
            <a:lvl2pPr>
              <a:spcBef>
                <a:spcPts val="165"/>
              </a:spcBef>
              <a:defRPr sz="1818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1655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488">
                <a:solidFill>
                  <a:srgbClr val="404040"/>
                </a:solidFill>
              </a:defRPr>
            </a:lvl4pPr>
            <a:lvl5pPr marL="1701321" indent="-189036">
              <a:spcBef>
                <a:spcPts val="0"/>
              </a:spcBef>
              <a:buFont typeface="Arial"/>
              <a:buChar char="•"/>
              <a:defRPr sz="1488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3579" y="5387026"/>
            <a:ext cx="890024" cy="19951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 May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862" y="5387026"/>
            <a:ext cx="3665997" cy="199519"/>
          </a:xfrm>
        </p:spPr>
        <p:txBody>
          <a:bodyPr/>
          <a:lstStyle>
            <a:lvl1pPr>
              <a:defRPr sz="992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9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288" y="5378024"/>
            <a:ext cx="781849" cy="1995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331" y="5378021"/>
            <a:ext cx="4935126" cy="2008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92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781" y="5378021"/>
            <a:ext cx="342620" cy="196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5333579" y="3702219"/>
            <a:ext cx="890024" cy="1995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1985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01" y="5175153"/>
            <a:ext cx="905231" cy="1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4087" y="5130083"/>
            <a:ext cx="925672" cy="3643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178530" y="5128987"/>
            <a:ext cx="7210882" cy="364361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20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/>
  <p:txStyles>
    <p:titleStyle>
      <a:lvl1pPr algn="l" defTabSz="378072" rtl="0" eaLnBrk="1" fontAlgn="base" hangingPunct="1">
        <a:spcBef>
          <a:spcPct val="0"/>
        </a:spcBef>
        <a:spcAft>
          <a:spcPct val="0"/>
        </a:spcAft>
        <a:defRPr sz="140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378072" rtl="0" eaLnBrk="1" fontAlgn="base" hangingPunct="1">
        <a:spcBef>
          <a:spcPct val="0"/>
        </a:spcBef>
        <a:spcAft>
          <a:spcPct val="0"/>
        </a:spcAft>
        <a:defRPr sz="140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378072" rtl="0" eaLnBrk="1" fontAlgn="base" hangingPunct="1">
        <a:spcBef>
          <a:spcPct val="0"/>
        </a:spcBef>
        <a:spcAft>
          <a:spcPct val="0"/>
        </a:spcAft>
        <a:defRPr sz="140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378072" rtl="0" eaLnBrk="1" fontAlgn="base" hangingPunct="1">
        <a:spcBef>
          <a:spcPct val="0"/>
        </a:spcBef>
        <a:spcAft>
          <a:spcPct val="0"/>
        </a:spcAft>
        <a:defRPr sz="140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378072" rtl="0" eaLnBrk="1" fontAlgn="base" hangingPunct="1">
        <a:spcBef>
          <a:spcPct val="0"/>
        </a:spcBef>
        <a:spcAft>
          <a:spcPct val="0"/>
        </a:spcAft>
        <a:defRPr sz="140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378072" algn="l" defTabSz="378072" rtl="0" eaLnBrk="1" fontAlgn="base" hangingPunct="1">
        <a:spcBef>
          <a:spcPct val="0"/>
        </a:spcBef>
        <a:spcAft>
          <a:spcPct val="0"/>
        </a:spcAft>
        <a:defRPr sz="140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756142" algn="l" defTabSz="378072" rtl="0" eaLnBrk="1" fontAlgn="base" hangingPunct="1">
        <a:spcBef>
          <a:spcPct val="0"/>
        </a:spcBef>
        <a:spcAft>
          <a:spcPct val="0"/>
        </a:spcAft>
        <a:defRPr sz="140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134213" algn="l" defTabSz="378072" rtl="0" eaLnBrk="1" fontAlgn="base" hangingPunct="1">
        <a:spcBef>
          <a:spcPct val="0"/>
        </a:spcBef>
        <a:spcAft>
          <a:spcPct val="0"/>
        </a:spcAft>
        <a:defRPr sz="140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512285" algn="l" defTabSz="378072" rtl="0" eaLnBrk="1" fontAlgn="base" hangingPunct="1">
        <a:spcBef>
          <a:spcPct val="0"/>
        </a:spcBef>
        <a:spcAft>
          <a:spcPct val="0"/>
        </a:spcAft>
        <a:defRPr sz="140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283553" indent="-283553" algn="l" defTabSz="3780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614365" indent="-236295" algn="l" defTabSz="3780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2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945179" indent="-189036" algn="l" defTabSz="3780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59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323249" indent="-189036" algn="l" defTabSz="3780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92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1701321" indent="-189036" algn="l" defTabSz="37807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92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079392" indent="-189036" algn="l" defTabSz="378072" rtl="0" eaLnBrk="1" latinLnBrk="0" hangingPunct="1">
        <a:spcBef>
          <a:spcPct val="20000"/>
        </a:spcBef>
        <a:buFont typeface="Arial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2" indent="-189036" algn="l" defTabSz="378072" rtl="0" eaLnBrk="1" latinLnBrk="0" hangingPunct="1">
        <a:spcBef>
          <a:spcPct val="20000"/>
        </a:spcBef>
        <a:buFont typeface="Arial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7pPr>
      <a:lvl8pPr marL="2835535" indent="-189036" algn="l" defTabSz="378072" rtl="0" eaLnBrk="1" latinLnBrk="0" hangingPunct="1">
        <a:spcBef>
          <a:spcPct val="20000"/>
        </a:spcBef>
        <a:buFont typeface="Arial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8pPr>
      <a:lvl9pPr marL="3213607" indent="-189036" algn="l" defTabSz="378072" rtl="0" eaLnBrk="1" latinLnBrk="0" hangingPunct="1">
        <a:spcBef>
          <a:spcPct val="20000"/>
        </a:spcBef>
        <a:buFont typeface="Arial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42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3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5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356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428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99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0" algn="l" defTabSz="37807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290" y="5378021"/>
            <a:ext cx="558468" cy="1995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670" y="5378021"/>
            <a:ext cx="5176785" cy="2008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92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781" y="5378021"/>
            <a:ext cx="342620" cy="196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92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378059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 smtClean="0"/>
              <a:pPr defTabSz="3780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5333579" y="3702216"/>
            <a:ext cx="890024" cy="1995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378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charset="0"/>
            </a:endParaRPr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00" y="5175153"/>
            <a:ext cx="905231" cy="1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4087" y="5130080"/>
            <a:ext cx="925673" cy="3643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178530" y="5128984"/>
            <a:ext cx="7210882" cy="364361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38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/>
  <p:txStyles>
    <p:titleStyle>
      <a:lvl1pPr algn="l" defTabSz="378059" rtl="0" eaLnBrk="1" fontAlgn="base" hangingPunct="1">
        <a:spcBef>
          <a:spcPct val="0"/>
        </a:spcBef>
        <a:spcAft>
          <a:spcPct val="0"/>
        </a:spcAft>
        <a:defRPr sz="1406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378059" rtl="0" eaLnBrk="1" fontAlgn="base" hangingPunct="1">
        <a:spcBef>
          <a:spcPct val="0"/>
        </a:spcBef>
        <a:spcAft>
          <a:spcPct val="0"/>
        </a:spcAft>
        <a:defRPr sz="1406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378059" rtl="0" eaLnBrk="1" fontAlgn="base" hangingPunct="1">
        <a:spcBef>
          <a:spcPct val="0"/>
        </a:spcBef>
        <a:spcAft>
          <a:spcPct val="0"/>
        </a:spcAft>
        <a:defRPr sz="1406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378059" rtl="0" eaLnBrk="1" fontAlgn="base" hangingPunct="1">
        <a:spcBef>
          <a:spcPct val="0"/>
        </a:spcBef>
        <a:spcAft>
          <a:spcPct val="0"/>
        </a:spcAft>
        <a:defRPr sz="1406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378059" rtl="0" eaLnBrk="1" fontAlgn="base" hangingPunct="1">
        <a:spcBef>
          <a:spcPct val="0"/>
        </a:spcBef>
        <a:spcAft>
          <a:spcPct val="0"/>
        </a:spcAft>
        <a:defRPr sz="1406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378059" algn="l" defTabSz="378059" rtl="0" eaLnBrk="1" fontAlgn="base" hangingPunct="1">
        <a:spcBef>
          <a:spcPct val="0"/>
        </a:spcBef>
        <a:spcAft>
          <a:spcPct val="0"/>
        </a:spcAft>
        <a:defRPr sz="1406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756117" algn="l" defTabSz="378059" rtl="0" eaLnBrk="1" fontAlgn="base" hangingPunct="1">
        <a:spcBef>
          <a:spcPct val="0"/>
        </a:spcBef>
        <a:spcAft>
          <a:spcPct val="0"/>
        </a:spcAft>
        <a:defRPr sz="1406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134176" algn="l" defTabSz="378059" rtl="0" eaLnBrk="1" fontAlgn="base" hangingPunct="1">
        <a:spcBef>
          <a:spcPct val="0"/>
        </a:spcBef>
        <a:spcAft>
          <a:spcPct val="0"/>
        </a:spcAft>
        <a:defRPr sz="1406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512235" algn="l" defTabSz="378059" rtl="0" eaLnBrk="1" fontAlgn="base" hangingPunct="1">
        <a:spcBef>
          <a:spcPct val="0"/>
        </a:spcBef>
        <a:spcAft>
          <a:spcPct val="0"/>
        </a:spcAft>
        <a:defRPr sz="1406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283544" indent="-283544" algn="l" defTabSz="37805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614345" indent="-236287" algn="l" defTabSz="37805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2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945147" indent="-189029" algn="l" defTabSz="37805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5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323205" indent="-189029" algn="l" defTabSz="37805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92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1701264" indent="-189029" algn="l" defTabSz="37805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92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079323" indent="-189029" algn="l" defTabSz="378059" rtl="0" eaLnBrk="1" latinLnBrk="0" hangingPunct="1">
        <a:spcBef>
          <a:spcPct val="20000"/>
        </a:spcBef>
        <a:buFont typeface="Arial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378059" rtl="0" eaLnBrk="1" latinLnBrk="0" hangingPunct="1">
        <a:spcBef>
          <a:spcPct val="20000"/>
        </a:spcBef>
        <a:buFont typeface="Arial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378059" rtl="0" eaLnBrk="1" latinLnBrk="0" hangingPunct="1">
        <a:spcBef>
          <a:spcPct val="20000"/>
        </a:spcBef>
        <a:buFont typeface="Arial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378059" rtl="0" eaLnBrk="1" latinLnBrk="0" hangingPunct="1">
        <a:spcBef>
          <a:spcPct val="20000"/>
        </a:spcBef>
        <a:buFont typeface="Arial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37805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494021_CMTF_24JAN2019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Dave Peterson</a:t>
            </a:r>
          </a:p>
          <a:p>
            <a:r>
              <a:rPr lang="en-US" dirty="0"/>
              <a:t>AD/</a:t>
            </a:r>
            <a:r>
              <a:rPr lang="en-US" dirty="0" err="1"/>
              <a:t>Eng</a:t>
            </a:r>
            <a:r>
              <a:rPr lang="en-US" dirty="0"/>
              <a:t>/RF</a:t>
            </a:r>
          </a:p>
          <a:p>
            <a:r>
              <a:rPr lang="en-US" dirty="0"/>
              <a:t>30 May 2019</a:t>
            </a:r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Power RF Distribution for PIP2IT SRF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F2C27-DC06-4867-9D1D-0451DC4FDA4B}"/>
              </a:ext>
            </a:extLst>
          </p:cNvPr>
          <p:cNvSpPr txBox="1"/>
          <p:nvPr/>
        </p:nvSpPr>
        <p:spPr>
          <a:xfrm>
            <a:off x="4582308" y="4156794"/>
            <a:ext cx="2800151" cy="40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378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23" dirty="0">
                <a:latin typeface="Helvetica"/>
                <a:cs typeface="Helvetica"/>
              </a:rPr>
              <a:t>In partnership with: </a:t>
            </a:r>
          </a:p>
          <a:p>
            <a:pPr marL="90580" marR="0" indent="0" algn="l" defTabSz="378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23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 - BARC</a:t>
            </a:r>
          </a:p>
        </p:txBody>
      </p:sp>
    </p:spTree>
    <p:extLst>
      <p:ext uri="{BB962C8B-B14F-4D97-AF65-F5344CB8AC3E}">
        <p14:creationId xmlns:p14="http://schemas.microsoft.com/office/powerpoint/2010/main" val="397065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03726-70F1-4FED-8A3A-62BBB711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SSR1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C5D83-9BF9-4C70-920E-6CD05FAEF8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5B5BA-FE55-4E6F-9B0C-C5C54311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D6FA37A-3743-4C30-AB79-2CEFA359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" y="512220"/>
            <a:ext cx="7172392" cy="46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03726-70F1-4FED-8A3A-62BBB711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SSR1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C5D83-9BF9-4C70-920E-6CD05FAEF8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5B5BA-FE55-4E6F-9B0C-C5C54311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322C9313-9A00-46BF-A2C3-FF07A114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" y="1095990"/>
            <a:ext cx="7172392" cy="34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03726-70F1-4FED-8A3A-62BBB711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SSR1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C5D83-9BF9-4C70-920E-6CD05FAEF8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5B5BA-FE55-4E6F-9B0C-C5C54311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6" descr="A picture containing map, text&#10;&#10;Description generated with very high confidence">
            <a:extLst>
              <a:ext uri="{FF2B5EF4-FFF2-40B4-BE49-F238E27FC236}">
                <a16:creationId xmlns:a16="http://schemas.microsoft.com/office/drawing/2014/main" id="{B0CF1429-DB42-4C67-A6D1-1EF3CBE3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" y="605645"/>
            <a:ext cx="7172392" cy="44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2B438-FE94-4D3A-AD06-A2EEC888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Overall View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34275-721F-4C91-94AE-36CB380ED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0E109-53D0-4432-925F-0E6445546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6" descr="A picture containing LEGO, toy&#10;&#10;Description generated with very high confidence">
            <a:extLst>
              <a:ext uri="{FF2B5EF4-FFF2-40B4-BE49-F238E27FC236}">
                <a16:creationId xmlns:a16="http://schemas.microsoft.com/office/drawing/2014/main" id="{C1668220-B7D9-48A6-9B35-9DA6CB30F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6" r="-151" b="4481"/>
          <a:stretch/>
        </p:blipFill>
        <p:spPr>
          <a:xfrm>
            <a:off x="240569" y="568360"/>
            <a:ext cx="6980625" cy="45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44349C-D939-47A6-A648-4FD933FC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Example of Circulator Connections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0EB2D-984E-4CE7-99BD-CF75EF69D4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34148-AF06-4224-BED7-6919A8969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6" descr="A close up of a bicycle&#10;&#10;Description generated with high confidence">
            <a:extLst>
              <a:ext uri="{FF2B5EF4-FFF2-40B4-BE49-F238E27FC236}">
                <a16:creationId xmlns:a16="http://schemas.microsoft.com/office/drawing/2014/main" id="{4491A980-7303-41A8-86EB-203AF10C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06" y="562196"/>
            <a:ext cx="6158988" cy="46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1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48DD77-9812-402F-BA34-7E03717F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Example of RF connections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78D3E-3AAC-4FFF-B9A4-512D28EC43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8EBED-DE2C-41A1-8770-DE453DC24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6" descr="A picture containing wall, indoor, white&#10;&#10;Description generated with very high confidence">
            <a:extLst>
              <a:ext uri="{FF2B5EF4-FFF2-40B4-BE49-F238E27FC236}">
                <a16:creationId xmlns:a16="http://schemas.microsoft.com/office/drawing/2014/main" id="{4B6502DB-E676-49F3-A97E-1E2FC35B2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 r="154" b="38106"/>
          <a:stretch/>
        </p:blipFill>
        <p:spPr>
          <a:xfrm>
            <a:off x="870772" y="560317"/>
            <a:ext cx="5818777" cy="45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25A814-C49B-4F09-8DD4-28149407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Connections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DB17-14FC-45B1-9C1F-55F537FC92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A00FA-FFC9-4737-9466-11E2153C9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" name="Picture 10" descr="A picture containing LEGO, indoor, toy, sky&#10;&#10;Description generated with high confidence">
            <a:extLst>
              <a:ext uri="{FF2B5EF4-FFF2-40B4-BE49-F238E27FC236}">
                <a16:creationId xmlns:a16="http://schemas.microsoft.com/office/drawing/2014/main" id="{32AB3A40-EAE8-462A-B5F1-EACD5E7C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3" y="567043"/>
            <a:ext cx="6816245" cy="45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DF39A2-36A5-4DFE-979C-0A077FCF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SSR1 Connections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AFB42-CE07-4CE3-A02B-D88C9E14F2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48BC-91EF-49E0-B466-7EC12AEBA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CCE6F62-FA38-4269-8BA6-548FD62C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5" y="564326"/>
            <a:ext cx="6295724" cy="45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333E98-67B5-4164-9E1F-DBDCACE57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519" y="2082389"/>
            <a:ext cx="4486322" cy="928346"/>
          </a:xfrm>
        </p:spPr>
        <p:txBody>
          <a:bodyPr lIns="0" tIns="0" rIns="0" bIns="0" anchor="t"/>
          <a:lstStyle/>
          <a:p>
            <a:pPr marL="0" indent="0" algn="ctr">
              <a:buNone/>
            </a:pPr>
            <a:r>
              <a:rPr lang="en-US" sz="5400" b="1" dirty="0"/>
              <a:t>End of Part 1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43FFB4-6C03-4884-A891-8B51A88D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67FD-4A0F-4915-B6F2-10082A49ED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C50ED-93D7-422D-9C2C-D475B4F7A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30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333E98-67B5-4164-9E1F-DBDCACE57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195" y="2082389"/>
            <a:ext cx="3463543" cy="928346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5400" b="1" dirty="0"/>
              <a:t>Interfaces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43FFB4-6C03-4884-A891-8B51A88D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Part 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67FD-4A0F-4915-B6F2-10082A49ED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C50ED-93D7-422D-9C2C-D475B4F7A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2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1C28F-E6D0-4C23-81E8-AB02EE9F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r>
              <a:rPr lang="en-US" dirty="0"/>
              <a:t>Part 1 - Overview &amp; Functions</a:t>
            </a:r>
          </a:p>
          <a:p>
            <a:pPr marL="614045" lvl="1" indent="-236220"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/>
              </a:rPr>
              <a:t>Functional Requirements</a:t>
            </a:r>
          </a:p>
          <a:p>
            <a:pPr marL="614045" lvl="1" indent="-236220"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/>
              </a:rPr>
              <a:t>HWR Schematic</a:t>
            </a:r>
          </a:p>
          <a:p>
            <a:pPr marL="614045" lvl="1" indent="-236220"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/>
              </a:rPr>
              <a:t>SSR1 Schematic</a:t>
            </a:r>
            <a:endParaRPr lang="en-US" sz="1800" dirty="0"/>
          </a:p>
          <a:p>
            <a:pPr marL="614045" lvl="1" indent="-236220"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/>
              </a:rPr>
              <a:t>Overall Design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1950" dirty="0"/>
              <a:t>Part 2 – Interfaces</a:t>
            </a:r>
          </a:p>
          <a:p>
            <a:pPr marL="614045" lvl="1" indent="-236220">
              <a:buChar char="•"/>
            </a:pPr>
            <a:r>
              <a:rPr lang="en-US" sz="1800" dirty="0">
                <a:ea typeface="ＭＳ Ｐゴシック"/>
                <a:cs typeface="Helvetica"/>
              </a:rPr>
              <a:t>Amplifiers</a:t>
            </a:r>
            <a:endParaRPr lang="en-US" sz="1800" dirty="0"/>
          </a:p>
          <a:p>
            <a:pPr marL="614045" lvl="1" indent="-236220">
              <a:buChar char="•"/>
            </a:pPr>
            <a:r>
              <a:rPr lang="en-US" sz="1800" dirty="0">
                <a:ea typeface="ＭＳ Ｐゴシック"/>
                <a:cs typeface="Helvetica"/>
              </a:rPr>
              <a:t>RF Distribution and Cooling</a:t>
            </a:r>
          </a:p>
          <a:p>
            <a:pPr marL="0" indent="0">
              <a:buNone/>
            </a:pPr>
            <a:endParaRPr lang="en-US" sz="195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F2F1DF-56E0-4CEC-9EAE-49DBB294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C452F-4BB4-4E9B-8068-27188DD60F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/>
              <a:t>30 May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C22A-27A7-43AF-84E5-C9D3B2DE6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2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923E9-89EA-47AB-A7D4-66B09A1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7 kW Amplifier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2637-ED7D-432C-806F-6F6CC6CE1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5912C-A23A-4718-961C-0B92F16E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0F85957-058B-4271-8AAD-5A6CABDE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18" y="553923"/>
            <a:ext cx="7008651" cy="4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923E9-89EA-47AB-A7D4-66B09A1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7 kW Amplifier Interface – cont'd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2637-ED7D-432C-806F-6F6CC6CE1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5912C-A23A-4718-961C-0B92F16E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07AEA7-AB7C-40A1-A9A8-DD071F19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1" y="724403"/>
            <a:ext cx="7174428" cy="42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4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923E9-89EA-47AB-A7D4-66B09A1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7 kW Amplifier Interface – cont'd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2637-ED7D-432C-806F-6F6CC6CE1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5912C-A23A-4718-961C-0B92F16E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63387A-05B0-4044-998F-91345887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8" y="538631"/>
            <a:ext cx="6861295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9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923E9-89EA-47AB-A7D4-66B09A1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RF LLRF and Cooling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2637-ED7D-432C-806F-6F6CC6CE1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5912C-A23A-4718-961C-0B92F16E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7045EB8-A2AD-4036-BC64-612B6C8A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27" y="553215"/>
            <a:ext cx="5148268" cy="46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1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F451B-7EF0-4BDB-B7D4-D88BC363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7 kW Amplifier RF Unit Connections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8825-BBB0-4405-8DB2-BD1064EF4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7F775-43AA-4ACD-87DE-1927FFD27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A2B5F8D-DFFA-4F31-8426-CDFC9359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1" y="661709"/>
            <a:ext cx="7211268" cy="43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2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F451B-7EF0-4BDB-B7D4-D88BC363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7 kW Amplifier Power Unit Connections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8825-BBB0-4405-8DB2-BD1064EF4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7F775-43AA-4ACD-87DE-1927FFD27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17828BE-D586-4E4C-A038-5DA87708C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1" y="764319"/>
            <a:ext cx="7211268" cy="41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F451B-7EF0-4BDB-B7D4-D88BC363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7 kW Amplifier Connections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8825-BBB0-4405-8DB2-BD1064EF4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7F775-43AA-4ACD-87DE-1927FFD27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6" descr="A picture containing indoor, wall, object&#10;&#10;Description generated with high confidence">
            <a:extLst>
              <a:ext uri="{FF2B5EF4-FFF2-40B4-BE49-F238E27FC236}">
                <a16:creationId xmlns:a16="http://schemas.microsoft.com/office/drawing/2014/main" id="{34399166-617E-4DA2-BE3B-08BAE52B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67" y="608585"/>
            <a:ext cx="3424217" cy="45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83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923E9-89EA-47AB-A7D4-66B09A1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SSR1 7 kW Amplifier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2637-ED7D-432C-806F-6F6CC6CE1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5912C-A23A-4718-961C-0B92F16E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E4D6D6-029C-45FB-A4C8-72C9C645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1" y="662680"/>
            <a:ext cx="6152138" cy="43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9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923E9-89EA-47AB-A7D4-66B09A1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SSR1 7 kW Amplifier Interface – cont'd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2637-ED7D-432C-806F-6F6CC6CE1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5912C-A23A-4718-961C-0B92F16E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DC98345-18B9-4341-8A67-0D836A97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0" y="923085"/>
            <a:ext cx="7137590" cy="2901165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ECEE8C-495E-4B1C-99A5-9A690FEC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37" y="3814989"/>
            <a:ext cx="6999441" cy="11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31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923E9-89EA-47AB-A7D4-66B09A1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SSR1 7 kW Amplifier Interface – cont'd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2637-ED7D-432C-806F-6F6CC6CE1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5912C-A23A-4718-961C-0B92F16E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3472A0-3071-4707-B52F-B92E8BFA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37" y="637642"/>
            <a:ext cx="6124509" cy="45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8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AD795-AA5A-40B9-A1C0-0697D2A0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B6FC-2CD8-4690-9D99-7E3D8E26E7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15106-1696-4B67-910F-D9F2BD327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259F033-5F6C-4232-9ECE-F6C86E10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6" y="895373"/>
            <a:ext cx="7172391" cy="3183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3189B-79FF-4E3D-8995-9CCCA347E124}"/>
              </a:ext>
            </a:extLst>
          </p:cNvPr>
          <p:cNvSpPr txBox="1"/>
          <p:nvPr/>
        </p:nvSpPr>
        <p:spPr>
          <a:xfrm>
            <a:off x="191207" y="46418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ED0010272</a:t>
            </a:r>
          </a:p>
        </p:txBody>
      </p:sp>
    </p:spTree>
    <p:extLst>
      <p:ext uri="{BB962C8B-B14F-4D97-AF65-F5344CB8AC3E}">
        <p14:creationId xmlns:p14="http://schemas.microsoft.com/office/powerpoint/2010/main" val="1352676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923E9-89EA-47AB-A7D4-66B09A1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SSR1 RF LLRF and Cooling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2637-ED7D-432C-806F-6F6CC6CE1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5912C-A23A-4718-961C-0B92F16E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5C86A24-4C6E-46AC-BA0B-C21BECA1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73" y="557873"/>
            <a:ext cx="5129849" cy="45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4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7174E-268D-45C3-8519-C42CA53B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32" y="1104493"/>
            <a:ext cx="7180517" cy="3023667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1950" dirty="0"/>
              <a:t>Those who provided valuable assistance behind the scenes:</a:t>
            </a:r>
            <a:endParaRPr lang="en-US"/>
          </a:p>
          <a:p>
            <a:pPr marL="283210" indent="-283210"/>
            <a:endParaRPr lang="en-US" sz="1950" dirty="0"/>
          </a:p>
          <a:p>
            <a:pPr marL="283210" indent="-283210"/>
            <a:r>
              <a:rPr lang="en-US" sz="1950" dirty="0"/>
              <a:t>Ahmed Syed</a:t>
            </a:r>
            <a:endParaRPr lang="en-US" dirty="0"/>
          </a:p>
          <a:p>
            <a:pPr marL="283210" indent="-283210"/>
            <a:r>
              <a:rPr lang="en-US" sz="1950" dirty="0"/>
              <a:t>Wes Mueller</a:t>
            </a:r>
          </a:p>
          <a:p>
            <a:pPr marL="283210" indent="-283210"/>
            <a:r>
              <a:rPr lang="en-US" sz="1950" dirty="0"/>
              <a:t>Pat Sheahan</a:t>
            </a:r>
          </a:p>
          <a:p>
            <a:pPr marL="283210" indent="-283210"/>
            <a:r>
              <a:rPr lang="en-US" sz="1950" dirty="0"/>
              <a:t>James Burnham</a:t>
            </a:r>
          </a:p>
          <a:p>
            <a:pPr marL="283210" indent="-283210"/>
            <a:r>
              <a:rPr lang="en-US" sz="1950" dirty="0"/>
              <a:t>Steve </a:t>
            </a:r>
            <a:r>
              <a:rPr lang="en-US" sz="1950" dirty="0" err="1"/>
              <a:t>Wesseln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0EC2ED-5F52-41CD-ADEF-E87207E4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Acknowledgements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31B42-7D7E-4B1E-9FBD-42DB25CD8F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8A6B2-E7CB-4016-B2D9-58D3F9355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15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A5F2-44BD-4014-8BE1-8B8F1DC885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F0DE0-C423-4310-A215-C363945AC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5A282-26E2-4436-A196-6CCE9BDCE4C0}"/>
              </a:ext>
            </a:extLst>
          </p:cNvPr>
          <p:cNvSpPr txBox="1"/>
          <p:nvPr/>
        </p:nvSpPr>
        <p:spPr>
          <a:xfrm>
            <a:off x="1920759" y="1047933"/>
            <a:ext cx="353957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Thank You!</a:t>
            </a:r>
            <a:endParaRPr lang="en-US"/>
          </a:p>
          <a:p>
            <a:pPr algn="ctr"/>
            <a:endParaRPr lang="en-US" sz="4400" dirty="0">
              <a:cs typeface="Calibri"/>
            </a:endParaRPr>
          </a:p>
          <a:p>
            <a:pPr algn="ctr"/>
            <a:r>
              <a:rPr lang="en-US" sz="4400" dirty="0"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9636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C940F8-B9B4-4779-B897-2D4711BCF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83210" indent="-283210"/>
            <a:r>
              <a:rPr lang="en-US" sz="1200" dirty="0">
                <a:cs typeface="Helvetica"/>
              </a:rPr>
              <a:t>08:20 - 08:50 II. Overview and Functions 30'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Speaker:     David Peterson (Fermilab)  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 </a:t>
            </a:r>
            <a:endParaRPr lang="en-US" sz="1200"/>
          </a:p>
          <a:p>
            <a:pPr marL="283210" indent="-283210"/>
            <a:r>
              <a:rPr lang="en-US" sz="1200" dirty="0">
                <a:cs typeface="Helvetica"/>
              </a:rPr>
              <a:t>Primary references: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01-- HPRF Distribution Functional Requirements Specification ED0010272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 </a:t>
            </a:r>
            <a:endParaRPr lang="en-US" sz="1200"/>
          </a:p>
          <a:p>
            <a:pPr marL="283210" indent="-283210"/>
            <a:r>
              <a:rPr lang="en-US" sz="1200" dirty="0">
                <a:cs typeface="Helvetica"/>
              </a:rPr>
              <a:t>20-- Circuit Schematic of HWR ED0010283 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21-- Circuit Schematic of SSR1  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23-- Overall Design F10109884  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Secondary references: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02-- HWR HPRF Distribution Technical Requirement Specification ED0010279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 03-- SSR1 HPRF Distribution Technical Requirement Specification ED0010280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 04-- HWR RF 7kW Circulator Specifications ED0010274</a:t>
            </a:r>
            <a:endParaRPr lang="en-US" sz="1200" dirty="0"/>
          </a:p>
          <a:p>
            <a:pPr marL="283210" indent="-283210"/>
            <a:r>
              <a:rPr lang="en-US" sz="1200" dirty="0">
                <a:cs typeface="Helvetica"/>
              </a:rPr>
              <a:t> 05-- SSR1 RF 7kW Circulator Specifications ED0010275</a:t>
            </a:r>
            <a:endParaRPr lang="en-US" sz="1200" dirty="0"/>
          </a:p>
          <a:p>
            <a:pPr marL="283210" indent="-283210"/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283210" indent="-283210"/>
            <a:endParaRPr lang="en-US" sz="1200"/>
          </a:p>
          <a:p>
            <a:pPr marL="283210" indent="-283210"/>
            <a:endParaRPr lang="en-US" sz="1200"/>
          </a:p>
          <a:p>
            <a:pPr marL="283210" indent="-283210"/>
            <a:endParaRPr lang="en-US" sz="1200"/>
          </a:p>
          <a:p>
            <a:pPr marL="283210" indent="-283210"/>
            <a:endParaRPr lang="en-US" sz="1200"/>
          </a:p>
          <a:p>
            <a:pPr marL="283210" indent="-283210"/>
            <a:endParaRPr lang="en-US" sz="1200"/>
          </a:p>
          <a:p>
            <a:pPr marL="283210" indent="-283210"/>
            <a:endParaRPr lang="en-US" sz="1200"/>
          </a:p>
          <a:p>
            <a:pPr marL="283210" indent="-283210"/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A35E4-C1F6-4021-8C40-FE8C09AB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Documents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E0A-B6B6-4D0B-B905-3E49410180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6DB6C-AD2B-4288-9E75-3A460484D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32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69BBBF-EBA6-45DB-9806-74379E31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83210" indent="-283210"/>
            <a:r>
              <a:rPr lang="en-US" sz="1400" dirty="0">
                <a:cs typeface="Helvetica"/>
              </a:rPr>
              <a:t>08:50 - 09:30 III. Calculations and </a:t>
            </a:r>
            <a:r>
              <a:rPr lang="en-US" sz="1400" dirty="0" err="1">
                <a:cs typeface="Helvetica"/>
              </a:rPr>
              <a:t>Techinical</a:t>
            </a:r>
            <a:r>
              <a:rPr lang="en-US" sz="1400" dirty="0">
                <a:cs typeface="Helvetica"/>
              </a:rPr>
              <a:t> Specifications 40'</a:t>
            </a:r>
          </a:p>
          <a:p>
            <a:pPr marL="283210" indent="-283210"/>
            <a:r>
              <a:rPr lang="en-US" sz="1400" dirty="0">
                <a:cs typeface="Helvetica"/>
              </a:rPr>
              <a:t> Speaker:     Mr. James </a:t>
            </a:r>
            <a:r>
              <a:rPr lang="en-US" sz="1400" dirty="0" err="1">
                <a:cs typeface="Helvetica"/>
              </a:rPr>
              <a:t>Steimel</a:t>
            </a:r>
            <a:r>
              <a:rPr lang="en-US" sz="1400" dirty="0">
                <a:cs typeface="Helvetica"/>
              </a:rPr>
              <a:t> (Fermilab)</a:t>
            </a:r>
          </a:p>
          <a:p>
            <a:pPr marL="283210" indent="-283210"/>
            <a:r>
              <a:rPr lang="en-US" sz="1400" dirty="0">
                <a:cs typeface="Helvetica"/>
              </a:rPr>
              <a:t>Primary references:</a:t>
            </a:r>
          </a:p>
          <a:p>
            <a:pPr marL="283210" indent="-283210"/>
            <a:r>
              <a:rPr lang="en-US" sz="1400" dirty="0">
                <a:cs typeface="Helvetica"/>
              </a:rPr>
              <a:t>22-- Engineering Calculations and Engineering Notes ED0010277</a:t>
            </a:r>
          </a:p>
          <a:p>
            <a:pPr marL="283210" indent="-283210"/>
            <a:r>
              <a:rPr lang="en-US" sz="1400" dirty="0">
                <a:cs typeface="Helvetica"/>
              </a:rPr>
              <a:t>01-- HPRF Distribution Functional Requirements Specification ED0010272</a:t>
            </a:r>
          </a:p>
          <a:p>
            <a:pPr marL="283210" indent="-283210"/>
            <a:r>
              <a:rPr lang="en-US" sz="1400" dirty="0">
                <a:cs typeface="Helvetica"/>
              </a:rPr>
              <a:t> 02-- HWR HPRF Distribution Technical Requirement Specification ED0010279</a:t>
            </a:r>
          </a:p>
          <a:p>
            <a:pPr marL="283210" indent="-283210"/>
            <a:r>
              <a:rPr lang="en-US" sz="1400" dirty="0">
                <a:cs typeface="Helvetica"/>
              </a:rPr>
              <a:t> 03-- SSR1 HPRF Distribution Technical Requirement Specification ED0010280</a:t>
            </a:r>
          </a:p>
          <a:p>
            <a:pPr marL="283210" indent="-283210"/>
            <a:r>
              <a:rPr lang="en-US" sz="1400" dirty="0">
                <a:cs typeface="Helvetica"/>
              </a:rPr>
              <a:t> 04-- HWR RF 7kW Circulator Specifications ED0010274</a:t>
            </a:r>
          </a:p>
          <a:p>
            <a:pPr marL="283210" indent="-283210"/>
            <a:r>
              <a:rPr lang="en-US" sz="1400" dirty="0">
                <a:cs typeface="Helvetica"/>
              </a:rPr>
              <a:t> 05-- SSR1 RF 7kW Circulator Specifications ED0010275  </a:t>
            </a:r>
          </a:p>
          <a:p>
            <a:pPr marL="283210" indent="-283210"/>
            <a:endParaRPr lang="en-US" sz="1400">
              <a:cs typeface="Helvetica"/>
            </a:endParaRPr>
          </a:p>
          <a:p>
            <a:pPr marL="283210" indent="-283210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CC854-9719-400C-8D69-DF0B89C4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D2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E28E1-4BA9-4BE4-A0F3-98D90574E0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EA79A-CF10-41A6-A748-9BC3B2CFA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86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B480C3-F49C-4874-B215-1188AFA83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83210" indent="-283210"/>
            <a:r>
              <a:rPr lang="en-US" sz="1200" dirty="0">
                <a:cs typeface="Helvetica"/>
              </a:rPr>
              <a:t>09:30 - 10:05 IV. Interfaces 35'</a:t>
            </a:r>
          </a:p>
          <a:p>
            <a:pPr marL="283210" indent="-283210"/>
            <a:r>
              <a:rPr lang="en-US" sz="1200" dirty="0">
                <a:cs typeface="Helvetica"/>
              </a:rPr>
              <a:t> Speaker:     David Peterson (Fermilab)  </a:t>
            </a:r>
          </a:p>
          <a:p>
            <a:pPr marL="283210" indent="-283210"/>
            <a:endParaRPr lang="en-US" sz="1200" dirty="0">
              <a:cs typeface="Helvetica"/>
            </a:endParaRPr>
          </a:p>
          <a:p>
            <a:pPr marL="283210" indent="-283210"/>
            <a:r>
              <a:rPr lang="en-US" sz="1200" dirty="0">
                <a:cs typeface="Helvetica"/>
              </a:rPr>
              <a:t>Primary references:</a:t>
            </a:r>
          </a:p>
          <a:p>
            <a:pPr marL="283210" indent="-283210"/>
            <a:r>
              <a:rPr lang="en-US" sz="1200" dirty="0">
                <a:cs typeface="Helvetica"/>
              </a:rPr>
              <a:t>12-- Interface Specification Document HWR RF Distribution - HWR RF Power Amplifier ED0010281</a:t>
            </a:r>
          </a:p>
          <a:p>
            <a:pPr marL="283210" indent="-283210"/>
            <a:r>
              <a:rPr lang="en-US" sz="1200" dirty="0">
                <a:cs typeface="Helvetica"/>
              </a:rPr>
              <a:t>13-- Interface Specification Document HWR RF Distribution - SSR1 RF Power Amplifier ED0006356</a:t>
            </a:r>
          </a:p>
          <a:p>
            <a:pPr marL="283210" indent="-283210"/>
            <a:r>
              <a:rPr lang="en-US" sz="1200" dirty="0">
                <a:cs typeface="Helvetica"/>
              </a:rPr>
              <a:t>14-- ISD for PIP2IT HWR RF Distribution LLRF and Cooling Systems ED0010273</a:t>
            </a:r>
          </a:p>
          <a:p>
            <a:pPr marL="283210" indent="-283210"/>
            <a:r>
              <a:rPr lang="en-US" sz="1200" dirty="0">
                <a:cs typeface="Helvetica"/>
              </a:rPr>
              <a:t>15-- ISD for PIP2IT SSR1 RF Distribution LLRF and Cooling System ED0010276</a:t>
            </a:r>
          </a:p>
          <a:p>
            <a:pPr marL="283210" indent="-283210"/>
            <a:endParaRPr lang="en-US" sz="1200" dirty="0">
              <a:cs typeface="Helvetica"/>
            </a:endParaRPr>
          </a:p>
          <a:p>
            <a:pPr marL="283210" indent="-283210"/>
            <a:r>
              <a:rPr lang="en-US" sz="1200" dirty="0">
                <a:cs typeface="Helvetica"/>
              </a:rPr>
              <a:t>Secondary references:</a:t>
            </a:r>
          </a:p>
          <a:p>
            <a:pPr marL="283210" indent="-283210"/>
            <a:r>
              <a:rPr lang="en-US" sz="1200" dirty="0">
                <a:cs typeface="Helvetica"/>
              </a:rPr>
              <a:t>10-- Technical Specification for interface HWR ED0002529</a:t>
            </a:r>
          </a:p>
          <a:p>
            <a:pPr marL="283210" indent="-283210"/>
            <a:r>
              <a:rPr lang="en-US" sz="1200" dirty="0">
                <a:cs typeface="Helvetica"/>
              </a:rPr>
              <a:t>11-- Fermilab Interface Control Document for SSR1 ED0004129  </a:t>
            </a:r>
          </a:p>
          <a:p>
            <a:pPr marL="283210" indent="-283210"/>
            <a:endParaRPr lang="en-US" sz="1200" dirty="0">
              <a:cs typeface="Helvetica"/>
            </a:endParaRPr>
          </a:p>
          <a:p>
            <a:pPr marL="283210" indent="-283210"/>
            <a:endParaRPr lang="en-US" sz="1200" dirty="0">
              <a:cs typeface="Helvetica"/>
            </a:endParaRPr>
          </a:p>
          <a:p>
            <a:pPr marL="283210" indent="-283210"/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64615E-E52B-473D-A893-4A5D4034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D3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3A7DF-BAE0-4AAD-BA6C-152A7CBF7B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28624-1C4D-46C4-BADC-807953A56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8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AD795-AA5A-40B9-A1C0-0697D2A0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B6FC-2CD8-4690-9D99-7E3D8E26E7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15106-1696-4B67-910F-D9F2BD327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1BC3FA6-DB61-4AAC-867C-4828ABB0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0" y="704787"/>
            <a:ext cx="5756939" cy="1254772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A72782-7425-47EB-8C91-AEC72ED8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66" y="1963347"/>
            <a:ext cx="5839123" cy="308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AD795-AA5A-40B9-A1C0-0697D2A0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B6FC-2CD8-4690-9D99-7E3D8E26E7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15106-1696-4B67-910F-D9F2BD327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8561CE4-E1B1-4C9A-818E-512BA017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" y="567500"/>
            <a:ext cx="7172392" cy="45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2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C08B1-93E5-4498-9C51-A79E2E06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CMTF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A9E3B-F8DF-40EC-982B-133A03D6A1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764CF-A99A-4E91-906E-0528FC7D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25BE1-BC88-477C-B959-8056FFD9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9" y="553991"/>
            <a:ext cx="7183200" cy="4334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5FA5C4-BCB1-4CC3-9655-B4DED9BE213C}"/>
              </a:ext>
            </a:extLst>
          </p:cNvPr>
          <p:cNvSpPr txBox="1"/>
          <p:nvPr/>
        </p:nvSpPr>
        <p:spPr>
          <a:xfrm>
            <a:off x="1957388" y="4864928"/>
            <a:ext cx="308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494021_CMTF_24JAN2019.pdf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09E1E-1FB9-44ED-B6E6-5B302CF7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7FDD7-8876-4519-96C0-909D2C1021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9E650-28A8-4D2A-BDC7-BE85EEE4E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D7A5B26-C286-4AFE-A792-989E7344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8" y="567008"/>
            <a:ext cx="7090204" cy="458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8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09E1E-1FB9-44ED-B6E6-5B302CF7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7FDD7-8876-4519-96C0-909D2C1021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9E650-28A8-4D2A-BDC7-BE85EEE4E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431E0BE8-A5C7-47D1-8DE6-B2FC710F8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" y="1077303"/>
            <a:ext cx="7172392" cy="3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09E1E-1FB9-44ED-B6E6-5B302CF7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HWR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7FDD7-8876-4519-96C0-909D2C1021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 May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9E650-28A8-4D2A-BDC7-BE85EEE4E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6C958B23-663F-44FA-A704-155EB965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" y="897497"/>
            <a:ext cx="7172392" cy="38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39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7268</TotalTime>
  <Words>1058</Words>
  <Application>Microsoft Office PowerPoint</Application>
  <PresentationFormat>Custom</PresentationFormat>
  <Paragraphs>156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Fermilab_PPT_090815</vt:lpstr>
      <vt:lpstr>1_Fermilab_PPT_090815</vt:lpstr>
      <vt:lpstr>PowerPoint Presentation</vt:lpstr>
      <vt:lpstr>Outline</vt:lpstr>
      <vt:lpstr>Functional Requirements</vt:lpstr>
      <vt:lpstr>Functional Requirements</vt:lpstr>
      <vt:lpstr>Functional Requirements</vt:lpstr>
      <vt:lpstr>CMTF Layout</vt:lpstr>
      <vt:lpstr>HWR Schematic</vt:lpstr>
      <vt:lpstr>HWR Schematic</vt:lpstr>
      <vt:lpstr>HWR Schematic</vt:lpstr>
      <vt:lpstr>SSR1 Schematic</vt:lpstr>
      <vt:lpstr>SSR1 Schematic</vt:lpstr>
      <vt:lpstr>SSR1 Schematic</vt:lpstr>
      <vt:lpstr>Overall View</vt:lpstr>
      <vt:lpstr>Example of Circulator Connections</vt:lpstr>
      <vt:lpstr>Example of RF connections</vt:lpstr>
      <vt:lpstr>HWR Connections</vt:lpstr>
      <vt:lpstr>SSR1 Connections</vt:lpstr>
      <vt:lpstr>PowerPoint Presentation</vt:lpstr>
      <vt:lpstr>Part 2</vt:lpstr>
      <vt:lpstr>HWR 7 kW Amplifier Interface</vt:lpstr>
      <vt:lpstr>HWR 7 kW Amplifier Interface – cont'd</vt:lpstr>
      <vt:lpstr>HWR 7 kW Amplifier Interface – cont'd</vt:lpstr>
      <vt:lpstr>HWR RF LLRF and Cooling Interface</vt:lpstr>
      <vt:lpstr>HWR 7 kW Amplifier RF Unit Connections</vt:lpstr>
      <vt:lpstr>HWR 7 kW Amplifier Power Unit Connections</vt:lpstr>
      <vt:lpstr>HWR 7 kW Amplifier Connections</vt:lpstr>
      <vt:lpstr>SSR1 7 kW Amplifier Interface</vt:lpstr>
      <vt:lpstr>SSR1 7 kW Amplifier Interface – cont'd</vt:lpstr>
      <vt:lpstr>SSR1 7 kW Amplifier Interface – cont'd</vt:lpstr>
      <vt:lpstr>SSR1 RF LLRF and Cooling Interface</vt:lpstr>
      <vt:lpstr>Acknowledgements</vt:lpstr>
      <vt:lpstr>PowerPoint Presentation</vt:lpstr>
      <vt:lpstr>Documents</vt:lpstr>
      <vt:lpstr>D2</vt:lpstr>
      <vt:lpstr>D3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Blue</dc:title>
  <dc:subject/>
  <dc:creator/>
  <dc:description/>
  <cp:lastModifiedBy>David W. Peterson x3073 06491N</cp:lastModifiedBy>
  <cp:revision>35</cp:revision>
  <dcterms:created xsi:type="dcterms:W3CDTF">2018-12-08T10:33:28Z</dcterms:created>
  <dcterms:modified xsi:type="dcterms:W3CDTF">2019-05-30T12:27:37Z</dcterms:modified>
  <dc:language>en-US</dc:language>
</cp:coreProperties>
</file>