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176" y="16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4/29/19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Management Update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Steven Timm / Adam </a:t>
            </a:r>
            <a:r>
              <a:rPr lang="en-GB" dirty="0" err="1" smtClean="0"/>
              <a:t>Aurisano</a:t>
            </a:r>
            <a:r>
              <a:rPr lang="en-GB" dirty="0" smtClean="0"/>
              <a:t> / Stu </a:t>
            </a:r>
            <a:r>
              <a:rPr lang="en-GB" dirty="0" err="1" smtClean="0"/>
              <a:t>Fuess</a:t>
            </a:r>
            <a:r>
              <a:rPr lang="en-GB" dirty="0" smtClean="0"/>
              <a:t> / Igor </a:t>
            </a:r>
            <a:r>
              <a:rPr lang="en-GB" dirty="0" err="1" smtClean="0"/>
              <a:t>Mandrichenko</a:t>
            </a:r>
            <a:endParaRPr lang="en-GB" dirty="0" smtClean="0"/>
          </a:p>
          <a:p>
            <a:r>
              <a:rPr lang="en-GB" dirty="0" smtClean="0"/>
              <a:t>Dune S+C</a:t>
            </a:r>
          </a:p>
          <a:p>
            <a:r>
              <a:rPr lang="en-GB" dirty="0" smtClean="0"/>
              <a:t>29 Apr 2019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err="1" smtClean="0"/>
              <a:t>Rucio</a:t>
            </a:r>
            <a:r>
              <a:rPr lang="en-GB" sz="4400" dirty="0" smtClean="0"/>
              <a:t> status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lvl="1"/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 err="1" smtClean="0"/>
              <a:t>protodune-sp</a:t>
            </a:r>
            <a:r>
              <a:rPr lang="en-GB" dirty="0" smtClean="0"/>
              <a:t> data at CERN EOS managed by </a:t>
            </a:r>
            <a:r>
              <a:rPr lang="en-GB" dirty="0" err="1" smtClean="0"/>
              <a:t>Rucio</a:t>
            </a:r>
            <a:endParaRPr lang="en-GB" dirty="0" smtClean="0"/>
          </a:p>
          <a:p>
            <a:r>
              <a:rPr lang="en-GB" dirty="0" smtClean="0"/>
              <a:t>Clearing up old data, </a:t>
            </a:r>
            <a:r>
              <a:rPr lang="en-GB" dirty="0" err="1" smtClean="0"/>
              <a:t>reco</a:t>
            </a:r>
            <a:r>
              <a:rPr lang="en-GB" dirty="0" smtClean="0"/>
              <a:t>, and MC to make room for more </a:t>
            </a:r>
            <a:r>
              <a:rPr lang="en-GB" dirty="0" err="1" smtClean="0"/>
              <a:t>protodune-sp</a:t>
            </a:r>
            <a:r>
              <a:rPr lang="en-GB" dirty="0" smtClean="0"/>
              <a:t> data and also </a:t>
            </a:r>
            <a:r>
              <a:rPr lang="en-GB" dirty="0" err="1" smtClean="0"/>
              <a:t>protodune-dp</a:t>
            </a:r>
            <a:endParaRPr lang="en-GB" dirty="0" smtClean="0"/>
          </a:p>
          <a:p>
            <a:r>
              <a:rPr lang="en-GB" dirty="0" smtClean="0"/>
              <a:t>Working on automation of data set creation and data set coordination with SAM</a:t>
            </a:r>
          </a:p>
          <a:p>
            <a:r>
              <a:rPr lang="en-GB" dirty="0" smtClean="0"/>
              <a:t>New containerized demo </a:t>
            </a:r>
            <a:r>
              <a:rPr lang="en-GB" dirty="0" err="1" smtClean="0"/>
              <a:t>rucio</a:t>
            </a:r>
            <a:r>
              <a:rPr lang="en-GB" dirty="0" smtClean="0"/>
              <a:t> going up to be followed by new containerized production version.</a:t>
            </a:r>
          </a:p>
          <a:p>
            <a:r>
              <a:rPr lang="en-GB" dirty="0" smtClean="0"/>
              <a:t>Will start doing big transfers shortly</a:t>
            </a:r>
          </a:p>
          <a:p>
            <a:pPr lvl="1"/>
            <a:r>
              <a:rPr lang="en-GB" dirty="0" smtClean="0"/>
              <a:t>Have delayed some of this work to be sure we know what we are doing and where stuff is going</a:t>
            </a:r>
          </a:p>
          <a:p>
            <a:pPr lvl="1"/>
            <a:r>
              <a:rPr lang="en-GB" dirty="0" smtClean="0"/>
              <a:t>Also to make sure more than one person knows how to operate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NP02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Data challenge will begin at end of May / beginning of June</a:t>
            </a:r>
          </a:p>
          <a:p>
            <a:r>
              <a:rPr lang="en-US" dirty="0" smtClean="0"/>
              <a:t>Will test with dummy files</a:t>
            </a:r>
          </a:p>
          <a:p>
            <a:pPr lvl="1"/>
            <a:r>
              <a:rPr lang="en-US" dirty="0" smtClean="0"/>
              <a:t>NP02 gets their own data from EHN1 to central EOS</a:t>
            </a:r>
          </a:p>
          <a:p>
            <a:pPr lvl="1"/>
            <a:r>
              <a:rPr lang="en-US" dirty="0" smtClean="0"/>
              <a:t>Data management moves it from central EOS to Castor and FNAL</a:t>
            </a:r>
          </a:p>
          <a:p>
            <a:r>
              <a:rPr lang="en-US" dirty="0" smtClean="0"/>
              <a:t>Also need to test:</a:t>
            </a:r>
          </a:p>
          <a:p>
            <a:pPr lvl="1"/>
            <a:r>
              <a:rPr lang="en-US" dirty="0" smtClean="0"/>
              <a:t>Keep up </a:t>
            </a:r>
            <a:r>
              <a:rPr lang="en-US" dirty="0" err="1" smtClean="0"/>
              <a:t>reco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Run at IN2P3</a:t>
            </a:r>
          </a:p>
          <a:p>
            <a:pPr lvl="1"/>
            <a:r>
              <a:rPr lang="en-US" dirty="0" smtClean="0"/>
              <a:t>Stream raw data from CERN or FNAL, write output to IN2P3</a:t>
            </a:r>
          </a:p>
          <a:p>
            <a:pPr lvl="1"/>
            <a:r>
              <a:rPr lang="en-US" dirty="0" smtClean="0"/>
              <a:t>All instructions in hand but we need to test the whole chain.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60124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dunesc_datamgmt</Template>
  <TotalTime>46</TotalTime>
  <Words>205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Geneva</vt:lpstr>
      <vt:lpstr>Helvetica</vt:lpstr>
      <vt:lpstr>Lucida Grande</vt:lpstr>
      <vt:lpstr>Arial</vt:lpstr>
      <vt:lpstr>Dune Template_051215</vt:lpstr>
      <vt:lpstr>LBNF Content-Footer Theme</vt:lpstr>
      <vt:lpstr>Data Management Update</vt:lpstr>
      <vt:lpstr>Rucio status</vt:lpstr>
      <vt:lpstr>Plans for NP02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Update</dc:title>
  <dc:subject/>
  <dc:creator>Steven Timm</dc:creator>
  <cp:keywords/>
  <dc:description>Modified by A. Weber</dc:description>
  <cp:lastModifiedBy>Steven Timm</cp:lastModifiedBy>
  <cp:revision>3</cp:revision>
  <dcterms:created xsi:type="dcterms:W3CDTF">2019-04-29T13:56:43Z</dcterms:created>
  <dcterms:modified xsi:type="dcterms:W3CDTF">2019-04-29T14:42:52Z</dcterms:modified>
  <cp:category/>
</cp:coreProperties>
</file>