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5"/>
  </p:notesMasterIdLst>
  <p:handoutMasterIdLst>
    <p:handoutMasterId r:id="rId6"/>
  </p:handoutMasterIdLst>
  <p:sldIdLst>
    <p:sldId id="256" r:id="rId3"/>
    <p:sldId id="259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50" autoAdjust="0"/>
    <p:restoredTop sz="94681"/>
  </p:normalViewPr>
  <p:slideViewPr>
    <p:cSldViewPr snapToGrid="0" snapToObjects="1">
      <p:cViewPr varScale="1">
        <p:scale>
          <a:sx n="71" d="100"/>
          <a:sy n="71" d="100"/>
        </p:scale>
        <p:origin x="2576" y="168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5/6/19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5/6/19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221033-62CF-434B-8B7C-1462AACFB5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8408" y="6110869"/>
            <a:ext cx="1694128" cy="39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F06379-6BFE-074A-B20C-DE953DC076D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948718" y="6497575"/>
            <a:ext cx="1069438" cy="2465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DAQ meetings organization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Giovanna Lehmann Miotto, Alessandro Thea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F8FDCA-8C9D-1845-8316-6CE5D8EA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DAQ meetings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222DBC-6C6F-A84C-BBE8-A18F3CA9A8E5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45825044"/>
              </p:ext>
            </p:extLst>
          </p:nvPr>
        </p:nvGraphicFramePr>
        <p:xfrm>
          <a:off x="454025" y="1208088"/>
          <a:ext cx="82327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555">
                  <a:extLst>
                    <a:ext uri="{9D8B030D-6E8A-4147-A177-3AD203B41FA5}">
                      <a16:colId xmlns:a16="http://schemas.microsoft.com/office/drawing/2014/main" val="4097994296"/>
                    </a:ext>
                  </a:extLst>
                </a:gridCol>
                <a:gridCol w="1646555">
                  <a:extLst>
                    <a:ext uri="{9D8B030D-6E8A-4147-A177-3AD203B41FA5}">
                      <a16:colId xmlns:a16="http://schemas.microsoft.com/office/drawing/2014/main" val="4275820895"/>
                    </a:ext>
                  </a:extLst>
                </a:gridCol>
                <a:gridCol w="1646555">
                  <a:extLst>
                    <a:ext uri="{9D8B030D-6E8A-4147-A177-3AD203B41FA5}">
                      <a16:colId xmlns:a16="http://schemas.microsoft.com/office/drawing/2014/main" val="3997718484"/>
                    </a:ext>
                  </a:extLst>
                </a:gridCol>
                <a:gridCol w="1646555">
                  <a:extLst>
                    <a:ext uri="{9D8B030D-6E8A-4147-A177-3AD203B41FA5}">
                      <a16:colId xmlns:a16="http://schemas.microsoft.com/office/drawing/2014/main" val="3234055997"/>
                    </a:ext>
                  </a:extLst>
                </a:gridCol>
                <a:gridCol w="1646555">
                  <a:extLst>
                    <a:ext uri="{9D8B030D-6E8A-4147-A177-3AD203B41FA5}">
                      <a16:colId xmlns:a16="http://schemas.microsoft.com/office/drawing/2014/main" val="4235705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56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CCM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DSWG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PD 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56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Coord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DF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PPWG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DUNE Coll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59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275555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01B93B88-A9F4-7548-ADE5-6F2EFE6282FE}" vid="{EEC08E1D-87A3-9D4B-A556-64457FB13CC2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01B93B88-A9F4-7548-ADE5-6F2EFE6282FE}" vid="{A43986BF-0903-4747-AD3D-240E576CE6B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3</TotalTime>
  <Words>32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Geneva</vt:lpstr>
      <vt:lpstr>Helvetica</vt:lpstr>
      <vt:lpstr>Lucida Grande</vt:lpstr>
      <vt:lpstr>Dune Template_051215</vt:lpstr>
      <vt:lpstr>LBNF Content-Footer Theme</vt:lpstr>
      <vt:lpstr>DAQ meetings organization</vt:lpstr>
      <vt:lpstr>Proposal for DAQ meetings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meetings organization</dc:title>
  <dc:subject/>
  <dc:creator>Microsoft Office User</dc:creator>
  <cp:keywords/>
  <dc:description>Modified by A. Weber</dc:description>
  <cp:lastModifiedBy>Microsoft Office User</cp:lastModifiedBy>
  <cp:revision>1</cp:revision>
  <dcterms:created xsi:type="dcterms:W3CDTF">2019-05-06T11:44:19Z</dcterms:created>
  <dcterms:modified xsi:type="dcterms:W3CDTF">2019-05-06T11:48:15Z</dcterms:modified>
  <cp:category/>
</cp:coreProperties>
</file>