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7969-1D6F-4D63-B510-48127FA4D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A378C-AF95-44E0-BF02-FFFEDCC5E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EB68D-29F8-44D7-B976-0E9CD3595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41A70-79A4-4828-A971-43AE3B6B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94428-974B-4CF8-8059-BB8F7AEC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2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947A1-EE73-492A-89BF-D2526958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1F1AF7-0BAC-4670-BFF4-1BC98A6C4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AE48E-FFAA-4010-B670-830739456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490F8-5C3F-43D0-8883-F0B446B2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F0AE9-A1F8-4F9C-94F2-E8F4A507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0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DE97B6-3E3E-4C72-BBCD-F77F74DA6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EC7AA-31E5-465B-B835-75CCF28A3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1E8A-963C-42BA-88E3-F925DC7A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1F624-2286-44FC-AE15-F725F77BC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AE626-F519-44BE-99D1-16FF31254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8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01E62-3AF5-40AB-87F7-08B00C49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57B69-BFF0-4FCA-A720-0B2E918C5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5CE12-CA85-4986-A3C9-85BA8045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231B6-3D20-450B-90FF-84E67B17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1463F-6357-46E2-87FF-7D156BBAA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8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D99F-5048-41E8-9652-74A80DB28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1E482-DBC8-4463-9301-B88BE29F3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3BCE7-3C9A-4D6F-B650-2730BF9B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4BB21-E831-4EA2-A8D6-5511A6D6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02342-FFD3-48C1-B2AA-0E8FBF98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A080C-5301-4737-9CAC-6410C07AC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EC16E-FAAB-4762-A23E-A76D428B2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C82BF0-E6AB-419F-AF10-CE956A3D1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A608F-ACFF-4CE2-8B8C-DB5F6630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572D0-E7CA-4906-A894-2425BFF05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67457-BD87-48E8-A0A1-3C31FA22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BCDC-5428-40C1-9325-4C388FB34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5FC2E-1DA6-419B-A892-8C7AFA0B5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A763D-7E79-4A21-84C5-8B46795D3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C52E7B-4FCC-4947-9B9B-5BCD067D0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B8CC8-D750-47C3-8B5C-544508ED1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A68A53-9993-4945-9027-C3B611B6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5D7BC9-0A35-4638-BEA5-00515FF16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FBB67A-5364-4FD2-9EFA-E855DA087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1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FDE14-568E-423D-9A1F-87F09E7F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D3B1A2-74D6-4F45-AAB2-463D4B76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3F1F56-8ED1-4F0E-B27E-1D90A08CA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F85213-799D-4A20-A3E2-F68448B00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9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29872-9889-41E4-B65F-3A6091AFB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30D60E-E642-4E82-AE8E-3ECBC24D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157E8-922F-42FC-8CFC-8EDAD2B07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3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8E011-47A2-4FDC-9C5B-FC05DAE17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674D-224D-4232-9E3F-5590F55A0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8202D-0D78-4D46-8393-11B91F655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07E75-816A-4BEA-91C6-F313CE53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5A129-52D9-4ADB-A701-80EE325D2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9636E-5B21-4E97-9F4B-AEF2EB26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4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836BA-F0B1-4E1F-A56A-88F08C5B2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59F500-A148-4105-8C0D-575F683868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8DB5F-523F-41BF-9C9B-CAD5FB9C8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EE91E7-03D4-49EA-BE8B-AA25DDFAA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1B9D4-1052-4D16-AD87-C808BD688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268EC-78EA-48E6-8F7A-4ECD9067D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5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DD77F1-14B1-4C87-894B-A2F2DF942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A1FA8-DE99-437C-B419-2E16FD83D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084D0-DCC2-4AB6-9452-8BB46CEBE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69356-1627-4235-9D21-784835D10CD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D69A8-8E6A-4D64-B807-AFB24D458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626B4-F7F1-450A-B8C3-FC5D7B006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BA57-A12E-4E94-8E16-8BCA6BB39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3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26DB0-AA5D-41F5-BCF4-C22256D70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Cryogenic Equipment Sizing and Locations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C6B13-9E41-4A21-9AF2-89524A3C4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Mike Zuckerbrot, Kathrine Cipriano, Min Jeong Kim</a:t>
            </a:r>
          </a:p>
        </p:txBody>
      </p:sp>
    </p:spTree>
    <p:extLst>
      <p:ext uri="{BB962C8B-B14F-4D97-AF65-F5344CB8AC3E}">
        <p14:creationId xmlns:p14="http://schemas.microsoft.com/office/powerpoint/2010/main" val="109781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896A9-6582-4F2C-9D95-9ED9769AB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LN2 Phase Separator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DF6621-032D-4A00-9AE5-C2B2AB7D6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936" y="1314582"/>
            <a:ext cx="3880137" cy="5027459"/>
          </a:xfrm>
          <a:prstGeom prst="rect">
            <a:avLst/>
          </a:prstGeom>
        </p:spPr>
      </p:pic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6DE40214-35BC-418D-8C80-26F737C5CE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13" y="1320890"/>
            <a:ext cx="3535306" cy="5052186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ED62A1D-4C64-4EF3-AEEC-03F547F3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371"/>
            <a:ext cx="10515600" cy="4351338"/>
          </a:xfrm>
        </p:spPr>
        <p:txBody>
          <a:bodyPr/>
          <a:lstStyle/>
          <a:p>
            <a:pPr marL="3657600" lvl="8" indent="0">
              <a:buNone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D61C7-750F-4A20-BD33-94C39F085D27}"/>
              </a:ext>
            </a:extLst>
          </p:cNvPr>
          <p:cNvSpPr txBox="1"/>
          <p:nvPr/>
        </p:nvSpPr>
        <p:spPr>
          <a:xfrm>
            <a:off x="8146073" y="1314582"/>
            <a:ext cx="33067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diameter to 48”, increase height by ~1 foot.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height and diameter can be flexible, the total volume is what’s important.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support structure in the model does not necessarily have to be duplicated if something else makes more sense.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needs to be located at an elevation higher than the cryostat, more specifically it must be above the condenser.</a:t>
            </a:r>
          </a:p>
        </p:txBody>
      </p:sp>
    </p:spTree>
    <p:extLst>
      <p:ext uri="{BB962C8B-B14F-4D97-AF65-F5344CB8AC3E}">
        <p14:creationId xmlns:p14="http://schemas.microsoft.com/office/powerpoint/2010/main" val="135057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DE741-2DE2-469F-885E-2D5F69535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Condenser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2A24FB-77B6-48B3-B7DD-E6EAC99EB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195" y="1340434"/>
            <a:ext cx="3423213" cy="525793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71C737-08C8-42D8-B6D7-AB0EF8382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340434"/>
            <a:ext cx="2832970" cy="52579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303CE10-88DC-48D6-A32E-C42D87A5F8B3}"/>
              </a:ext>
            </a:extLst>
          </p:cNvPr>
          <p:cNvSpPr txBox="1"/>
          <p:nvPr/>
        </p:nvSpPr>
        <p:spPr>
          <a:xfrm>
            <a:off x="7381461" y="1340434"/>
            <a:ext cx="39723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diameter to 48”, increase height by ~ 1 foot.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Again, dimensions can be flexible if volume is maintained.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also the option to use multiple smaller vessels.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Location needs to be above the cryostat, and under the phase separator</a:t>
            </a:r>
          </a:p>
        </p:txBody>
      </p:sp>
    </p:spTree>
    <p:extLst>
      <p:ext uri="{BB962C8B-B14F-4D97-AF65-F5344CB8AC3E}">
        <p14:creationId xmlns:p14="http://schemas.microsoft.com/office/powerpoint/2010/main" val="136391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5835E-8DF6-4202-894B-40326A0F8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 Filter Skids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FE056B-215F-4394-BE80-642B343F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324" y="1320764"/>
            <a:ext cx="3905138" cy="53610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966C13-ED36-4CF0-B5A6-3F599A6CBF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80" y="1428907"/>
            <a:ext cx="4187004" cy="514477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F9F9B1-AF7B-4600-81D7-AA6C36A1602F}"/>
              </a:ext>
            </a:extLst>
          </p:cNvPr>
          <p:cNvSpPr txBox="1"/>
          <p:nvPr/>
        </p:nvSpPr>
        <p:spPr>
          <a:xfrm>
            <a:off x="9051234" y="1320764"/>
            <a:ext cx="2875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remain the same.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Location is not critical.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of these skids for redundancy.  </a:t>
            </a:r>
          </a:p>
        </p:txBody>
      </p:sp>
    </p:spTree>
    <p:extLst>
      <p:ext uri="{BB962C8B-B14F-4D97-AF65-F5344CB8AC3E}">
        <p14:creationId xmlns:p14="http://schemas.microsoft.com/office/powerpoint/2010/main" val="285913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2C8D-2F9F-48EA-A456-1E479188A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 Pumps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578838-5C37-4952-A382-2795D9F39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52" y="1380338"/>
            <a:ext cx="4315098" cy="47370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C12513-F8FD-49E6-BCCC-8F7FDE0BD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287" y="1380338"/>
            <a:ext cx="4230877" cy="47370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7B7C58-5F97-4B2F-948A-88D0468F0F7F}"/>
              </a:ext>
            </a:extLst>
          </p:cNvPr>
          <p:cNvSpPr txBox="1"/>
          <p:nvPr/>
        </p:nvSpPr>
        <p:spPr>
          <a:xfrm>
            <a:off x="9382539" y="1380338"/>
            <a:ext cx="262393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remain the same.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should be two of these vessels, mounted on a skid (if there’s room), with 3 feet of room between the bottom of it and the floor so the jacket can be dropped.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Location should be as low as reasonably possible, at minimum half way down the cryostat but the lower it can be placed the better it will run.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¾ hp motors, 240V</a:t>
            </a:r>
          </a:p>
        </p:txBody>
      </p:sp>
    </p:spTree>
    <p:extLst>
      <p:ext uri="{BB962C8B-B14F-4D97-AF65-F5344CB8AC3E}">
        <p14:creationId xmlns:p14="http://schemas.microsoft.com/office/powerpoint/2010/main" val="1449232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57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Cryogenic Equipment Sizing and Locations</vt:lpstr>
      <vt:lpstr>LN2 Phase Separator</vt:lpstr>
      <vt:lpstr>Condenser</vt:lpstr>
      <vt:lpstr>LAr Filter Skids</vt:lpstr>
      <vt:lpstr>LAr Pumps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 Jeong Kim</dc:creator>
  <cp:lastModifiedBy>Michael C. Zuckerbrot x4252 15184N</cp:lastModifiedBy>
  <cp:revision>8</cp:revision>
  <dcterms:created xsi:type="dcterms:W3CDTF">2019-08-07T15:43:27Z</dcterms:created>
  <dcterms:modified xsi:type="dcterms:W3CDTF">2019-08-08T15:04:36Z</dcterms:modified>
</cp:coreProperties>
</file>