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000000"/>
    <a:srgbClr val="FDEADA"/>
    <a:srgbClr val="3C5A77"/>
    <a:srgbClr val="F37C23"/>
    <a:srgbClr val="BC5F2B"/>
    <a:srgbClr val="32547A"/>
    <a:srgbClr val="B8561A"/>
    <a:srgbClr val="B65A1F"/>
    <a:srgbClr val="568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747FA-5023-47B7-B4A4-B9F362160522}" v="8" dt="2019-09-19T15:15:54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96" y="45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aeus Leitner" userId="fe9dfe80-cddc-4bb6-b39f-2e63a57e76fe" providerId="ADAL" clId="{B45747FA-5023-47B7-B4A4-B9F362160522}"/>
    <pc:docChg chg="custSel modSld">
      <pc:chgData name="Matthaeus Leitner" userId="fe9dfe80-cddc-4bb6-b39f-2e63a57e76fe" providerId="ADAL" clId="{B45747FA-5023-47B7-B4A4-B9F362160522}" dt="2019-09-19T15:17:53.755" v="535" actId="20577"/>
      <pc:docMkLst>
        <pc:docMk/>
      </pc:docMkLst>
      <pc:sldChg chg="addSp modSp">
        <pc:chgData name="Matthaeus Leitner" userId="fe9dfe80-cddc-4bb6-b39f-2e63a57e76fe" providerId="ADAL" clId="{B45747FA-5023-47B7-B4A4-B9F362160522}" dt="2019-09-19T15:17:53.755" v="535" actId="20577"/>
        <pc:sldMkLst>
          <pc:docMk/>
          <pc:sldMk cId="2775854102" sldId="261"/>
        </pc:sldMkLst>
        <pc:spChg chg="add mod">
          <ac:chgData name="Matthaeus Leitner" userId="fe9dfe80-cddc-4bb6-b39f-2e63a57e76fe" providerId="ADAL" clId="{B45747FA-5023-47B7-B4A4-B9F362160522}" dt="2019-09-19T15:15:38.252" v="411" actId="555"/>
          <ac:spMkLst>
            <pc:docMk/>
            <pc:sldMk cId="2775854102" sldId="261"/>
            <ac:spMk id="9" creationId="{C089F49A-4B74-4DAD-A5E2-9706861B2EC4}"/>
          </ac:spMkLst>
        </pc:spChg>
        <pc:spChg chg="add mod">
          <ac:chgData name="Matthaeus Leitner" userId="fe9dfe80-cddc-4bb6-b39f-2e63a57e76fe" providerId="ADAL" clId="{B45747FA-5023-47B7-B4A4-B9F362160522}" dt="2019-09-19T15:15:38.252" v="411" actId="555"/>
          <ac:spMkLst>
            <pc:docMk/>
            <pc:sldMk cId="2775854102" sldId="261"/>
            <ac:spMk id="10" creationId="{CE99615D-A598-4CE4-9254-46CB42AE12FE}"/>
          </ac:spMkLst>
        </pc:spChg>
        <pc:spChg chg="add mod">
          <ac:chgData name="Matthaeus Leitner" userId="fe9dfe80-cddc-4bb6-b39f-2e63a57e76fe" providerId="ADAL" clId="{B45747FA-5023-47B7-B4A4-B9F362160522}" dt="2019-09-19T15:17:53.755" v="535" actId="20577"/>
          <ac:spMkLst>
            <pc:docMk/>
            <pc:sldMk cId="2775854102" sldId="261"/>
            <ac:spMk id="11" creationId="{BE55F65E-700A-4A13-8D57-5EAF5D341089}"/>
          </ac:spMkLst>
        </pc:spChg>
        <pc:picChg chg="add mod">
          <ac:chgData name="Matthaeus Leitner" userId="fe9dfe80-cddc-4bb6-b39f-2e63a57e76fe" providerId="ADAL" clId="{B45747FA-5023-47B7-B4A4-B9F362160522}" dt="2019-09-19T15:15:26.117" v="409" actId="1076"/>
          <ac:picMkLst>
            <pc:docMk/>
            <pc:sldMk cId="2775854102" sldId="261"/>
            <ac:picMk id="6" creationId="{5B05EF11-44AA-4F7D-8B89-9A82C532A15B}"/>
          </ac:picMkLst>
        </pc:picChg>
        <pc:picChg chg="add mod">
          <ac:chgData name="Matthaeus Leitner" userId="fe9dfe80-cddc-4bb6-b39f-2e63a57e76fe" providerId="ADAL" clId="{B45747FA-5023-47B7-B4A4-B9F362160522}" dt="2019-09-19T15:15:54.732" v="413"/>
          <ac:picMkLst>
            <pc:docMk/>
            <pc:sldMk cId="2775854102" sldId="261"/>
            <ac:picMk id="7" creationId="{FB1B97FC-30F2-4E9D-9B62-91DD400B6AAF}"/>
          </ac:picMkLst>
        </pc:picChg>
        <pc:picChg chg="add mod">
          <ac:chgData name="Matthaeus Leitner" userId="fe9dfe80-cddc-4bb6-b39f-2e63a57e76fe" providerId="ADAL" clId="{B45747FA-5023-47B7-B4A4-B9F362160522}" dt="2019-09-19T15:15:21.694" v="408" actId="1076"/>
          <ac:picMkLst>
            <pc:docMk/>
            <pc:sldMk cId="2775854102" sldId="261"/>
            <ac:picMk id="8" creationId="{07B1B337-2C18-4BCF-B8EA-B7DA76522954}"/>
          </ac:picMkLst>
        </pc:picChg>
      </pc:sldChg>
    </pc:docChg>
  </pc:docChgLst>
  <pc:docChgLst>
    <pc:chgData name="mleitner@lbl.gov" userId="fe9dfe80-cddc-4bb6-b39f-2e63a57e76fe" providerId="ADAL" clId="{459D6C07-DB76-4001-BF86-3E632F4C15D4}"/>
    <pc:docChg chg="undo custSel addSld delSld modSld">
      <pc:chgData name="mleitner@lbl.gov" userId="fe9dfe80-cddc-4bb6-b39f-2e63a57e76fe" providerId="ADAL" clId="{459D6C07-DB76-4001-BF86-3E632F4C15D4}" dt="2019-09-19T06:37:41.278" v="4621" actId="20577"/>
      <pc:docMkLst>
        <pc:docMk/>
      </pc:docMkLst>
      <pc:sldChg chg="modSp">
        <pc:chgData name="mleitner@lbl.gov" userId="fe9dfe80-cddc-4bb6-b39f-2e63a57e76fe" providerId="ADAL" clId="{459D6C07-DB76-4001-BF86-3E632F4C15D4}" dt="2019-09-19T06:07:06.463" v="4176" actId="20577"/>
        <pc:sldMkLst>
          <pc:docMk/>
          <pc:sldMk cId="3837081893" sldId="257"/>
        </pc:sldMkLst>
        <pc:spChg chg="mod">
          <ac:chgData name="mleitner@lbl.gov" userId="fe9dfe80-cddc-4bb6-b39f-2e63a57e76fe" providerId="ADAL" clId="{459D6C07-DB76-4001-BF86-3E632F4C15D4}" dt="2019-09-19T06:07:06.463" v="4176" actId="20577"/>
          <ac:spMkLst>
            <pc:docMk/>
            <pc:sldMk cId="3837081893" sldId="257"/>
            <ac:spMk id="3" creationId="{1F1BAFD8-9F43-49DB-9066-D864565477AD}"/>
          </ac:spMkLst>
        </pc:spChg>
      </pc:sldChg>
      <pc:sldChg chg="addSp delSp modSp add">
        <pc:chgData name="mleitner@lbl.gov" userId="fe9dfe80-cddc-4bb6-b39f-2e63a57e76fe" providerId="ADAL" clId="{459D6C07-DB76-4001-BF86-3E632F4C15D4}" dt="2019-09-19T04:57:41.438" v="980" actId="20577"/>
        <pc:sldMkLst>
          <pc:docMk/>
          <pc:sldMk cId="2809533086" sldId="258"/>
        </pc:sldMkLst>
        <pc:spChg chg="del">
          <ac:chgData name="mleitner@lbl.gov" userId="fe9dfe80-cddc-4bb6-b39f-2e63a57e76fe" providerId="ADAL" clId="{459D6C07-DB76-4001-BF86-3E632F4C15D4}" dt="2019-09-19T04:27:33.079" v="1"/>
          <ac:spMkLst>
            <pc:docMk/>
            <pc:sldMk cId="2809533086" sldId="258"/>
            <ac:spMk id="2" creationId="{E30992F8-53B4-4822-9E10-68EE2E30CAB5}"/>
          </ac:spMkLst>
        </pc:spChg>
        <pc:spChg chg="del">
          <ac:chgData name="mleitner@lbl.gov" userId="fe9dfe80-cddc-4bb6-b39f-2e63a57e76fe" providerId="ADAL" clId="{459D6C07-DB76-4001-BF86-3E632F4C15D4}" dt="2019-09-19T04:27:33.079" v="1"/>
          <ac:spMkLst>
            <pc:docMk/>
            <pc:sldMk cId="2809533086" sldId="258"/>
            <ac:spMk id="3" creationId="{D133CF25-F4F1-435F-BE1E-8FB86A8DE179}"/>
          </ac:spMkLst>
        </pc:spChg>
        <pc:spChg chg="add mod">
          <ac:chgData name="mleitner@lbl.gov" userId="fe9dfe80-cddc-4bb6-b39f-2e63a57e76fe" providerId="ADAL" clId="{459D6C07-DB76-4001-BF86-3E632F4C15D4}" dt="2019-09-19T04:36:56.168" v="214" actId="20577"/>
          <ac:spMkLst>
            <pc:docMk/>
            <pc:sldMk cId="2809533086" sldId="258"/>
            <ac:spMk id="7" creationId="{44686587-92FF-4569-B8DF-AD9DD806064F}"/>
          </ac:spMkLst>
        </pc:spChg>
        <pc:spChg chg="add mod">
          <ac:chgData name="mleitner@lbl.gov" userId="fe9dfe80-cddc-4bb6-b39f-2e63a57e76fe" providerId="ADAL" clId="{459D6C07-DB76-4001-BF86-3E632F4C15D4}" dt="2019-09-19T04:35:13.883" v="192" actId="1076"/>
          <ac:spMkLst>
            <pc:docMk/>
            <pc:sldMk cId="2809533086" sldId="258"/>
            <ac:spMk id="10" creationId="{071729CF-41DA-450B-B826-C0233BCF5902}"/>
          </ac:spMkLst>
        </pc:spChg>
        <pc:spChg chg="add mod">
          <ac:chgData name="mleitner@lbl.gov" userId="fe9dfe80-cddc-4bb6-b39f-2e63a57e76fe" providerId="ADAL" clId="{459D6C07-DB76-4001-BF86-3E632F4C15D4}" dt="2019-09-19T04:35:19.605" v="193" actId="1076"/>
          <ac:spMkLst>
            <pc:docMk/>
            <pc:sldMk cId="2809533086" sldId="258"/>
            <ac:spMk id="14" creationId="{473EC3F6-1DCA-49E3-8460-730D33FCE15A}"/>
          </ac:spMkLst>
        </pc:spChg>
        <pc:spChg chg="add mod">
          <ac:chgData name="mleitner@lbl.gov" userId="fe9dfe80-cddc-4bb6-b39f-2e63a57e76fe" providerId="ADAL" clId="{459D6C07-DB76-4001-BF86-3E632F4C15D4}" dt="2019-09-19T04:35:13.883" v="192" actId="1076"/>
          <ac:spMkLst>
            <pc:docMk/>
            <pc:sldMk cId="2809533086" sldId="258"/>
            <ac:spMk id="20" creationId="{B60D6780-E02E-4360-9FD9-7FA4FE8D2497}"/>
          </ac:spMkLst>
        </pc:spChg>
        <pc:spChg chg="add mod">
          <ac:chgData name="mleitner@lbl.gov" userId="fe9dfe80-cddc-4bb6-b39f-2e63a57e76fe" providerId="ADAL" clId="{459D6C07-DB76-4001-BF86-3E632F4C15D4}" dt="2019-09-19T04:35:22.155" v="194" actId="1076"/>
          <ac:spMkLst>
            <pc:docMk/>
            <pc:sldMk cId="2809533086" sldId="258"/>
            <ac:spMk id="24" creationId="{CD1FA126-944F-4AC5-B96C-EA1E5DA8086D}"/>
          </ac:spMkLst>
        </pc:spChg>
        <pc:spChg chg="add mod">
          <ac:chgData name="mleitner@lbl.gov" userId="fe9dfe80-cddc-4bb6-b39f-2e63a57e76fe" providerId="ADAL" clId="{459D6C07-DB76-4001-BF86-3E632F4C15D4}" dt="2019-09-19T04:57:41.438" v="980" actId="20577"/>
          <ac:spMkLst>
            <pc:docMk/>
            <pc:sldMk cId="2809533086" sldId="258"/>
            <ac:spMk id="29" creationId="{2F6E9C78-F0F7-46BC-8219-91EC86446E81}"/>
          </ac:spMkLst>
        </pc:spChg>
        <pc:spChg chg="add mod">
          <ac:chgData name="mleitner@lbl.gov" userId="fe9dfe80-cddc-4bb6-b39f-2e63a57e76fe" providerId="ADAL" clId="{459D6C07-DB76-4001-BF86-3E632F4C15D4}" dt="2019-09-19T04:41:16.187" v="331" actId="113"/>
          <ac:spMkLst>
            <pc:docMk/>
            <pc:sldMk cId="2809533086" sldId="258"/>
            <ac:spMk id="30" creationId="{EAAEEC2A-470A-4A41-913E-FE0626156476}"/>
          </ac:spMkLst>
        </pc:spChg>
        <pc:picChg chg="add del">
          <ac:chgData name="mleitner@lbl.gov" userId="fe9dfe80-cddc-4bb6-b39f-2e63a57e76fe" providerId="ADAL" clId="{459D6C07-DB76-4001-BF86-3E632F4C15D4}" dt="2019-09-19T04:27:36.702" v="3" actId="478"/>
          <ac:picMkLst>
            <pc:docMk/>
            <pc:sldMk cId="2809533086" sldId="258"/>
            <ac:picMk id="8" creationId="{54ABE8EC-4F42-43D2-90F3-14279A6FB37D}"/>
          </ac:picMkLst>
        </pc:picChg>
        <pc:picChg chg="add mod modCrop">
          <ac:chgData name="mleitner@lbl.gov" userId="fe9dfe80-cddc-4bb6-b39f-2e63a57e76fe" providerId="ADAL" clId="{459D6C07-DB76-4001-BF86-3E632F4C15D4}" dt="2019-09-19T04:35:13.883" v="192" actId="1076"/>
          <ac:picMkLst>
            <pc:docMk/>
            <pc:sldMk cId="2809533086" sldId="258"/>
            <ac:picMk id="9" creationId="{5E96D572-708A-4851-9E86-581FCF0102A2}"/>
          </ac:picMkLst>
        </pc:picChg>
        <pc:cxnChg chg="add mod">
          <ac:chgData name="mleitner@lbl.gov" userId="fe9dfe80-cddc-4bb6-b39f-2e63a57e76fe" providerId="ADAL" clId="{459D6C07-DB76-4001-BF86-3E632F4C15D4}" dt="2019-09-19T04:35:13.883" v="192" actId="1076"/>
          <ac:cxnSpMkLst>
            <pc:docMk/>
            <pc:sldMk cId="2809533086" sldId="258"/>
            <ac:cxnSpMk id="12" creationId="{7E6AA1FB-8830-42B5-8B7B-F842BDDF04E2}"/>
          </ac:cxnSpMkLst>
        </pc:cxnChg>
        <pc:cxnChg chg="add mod">
          <ac:chgData name="mleitner@lbl.gov" userId="fe9dfe80-cddc-4bb6-b39f-2e63a57e76fe" providerId="ADAL" clId="{459D6C07-DB76-4001-BF86-3E632F4C15D4}" dt="2019-09-19T04:35:13.883" v="192" actId="1076"/>
          <ac:cxnSpMkLst>
            <pc:docMk/>
            <pc:sldMk cId="2809533086" sldId="258"/>
            <ac:cxnSpMk id="15" creationId="{47AAC58E-5F20-483D-A62D-E8A62E89AD79}"/>
          </ac:cxnSpMkLst>
        </pc:cxnChg>
        <pc:cxnChg chg="add mod">
          <ac:chgData name="mleitner@lbl.gov" userId="fe9dfe80-cddc-4bb6-b39f-2e63a57e76fe" providerId="ADAL" clId="{459D6C07-DB76-4001-BF86-3E632F4C15D4}" dt="2019-09-19T04:35:25.140" v="195" actId="14100"/>
          <ac:cxnSpMkLst>
            <pc:docMk/>
            <pc:sldMk cId="2809533086" sldId="258"/>
            <ac:cxnSpMk id="21" creationId="{8F708E5D-518C-4B42-9E6B-0926149155B5}"/>
          </ac:cxnSpMkLst>
        </pc:cxnChg>
        <pc:cxnChg chg="add mod">
          <ac:chgData name="mleitner@lbl.gov" userId="fe9dfe80-cddc-4bb6-b39f-2e63a57e76fe" providerId="ADAL" clId="{459D6C07-DB76-4001-BF86-3E632F4C15D4}" dt="2019-09-19T04:35:33.735" v="198" actId="14100"/>
          <ac:cxnSpMkLst>
            <pc:docMk/>
            <pc:sldMk cId="2809533086" sldId="258"/>
            <ac:cxnSpMk id="27" creationId="{E4A16C7D-9C1F-4146-82DE-F789FE42CAFB}"/>
          </ac:cxnSpMkLst>
        </pc:cxnChg>
      </pc:sldChg>
      <pc:sldChg chg="addSp delSp modSp add">
        <pc:chgData name="mleitner@lbl.gov" userId="fe9dfe80-cddc-4bb6-b39f-2e63a57e76fe" providerId="ADAL" clId="{459D6C07-DB76-4001-BF86-3E632F4C15D4}" dt="2019-09-19T05:05:13.044" v="1109" actId="554"/>
        <pc:sldMkLst>
          <pc:docMk/>
          <pc:sldMk cId="1081374569" sldId="259"/>
        </pc:sldMkLst>
        <pc:spChg chg="mod">
          <ac:chgData name="mleitner@lbl.gov" userId="fe9dfe80-cddc-4bb6-b39f-2e63a57e76fe" providerId="ADAL" clId="{459D6C07-DB76-4001-BF86-3E632F4C15D4}" dt="2019-09-19T04:48:01.606" v="595" actId="20577"/>
          <ac:spMkLst>
            <pc:docMk/>
            <pc:sldMk cId="1081374569" sldId="259"/>
            <ac:spMk id="5" creationId="{B0273D7C-AA2F-46C4-BDEE-C593DF1E9CF6}"/>
          </ac:spMkLst>
        </pc:spChg>
        <pc:spChg chg="add mod">
          <ac:chgData name="mleitner@lbl.gov" userId="fe9dfe80-cddc-4bb6-b39f-2e63a57e76fe" providerId="ADAL" clId="{459D6C07-DB76-4001-BF86-3E632F4C15D4}" dt="2019-09-19T05:05:13.044" v="1109" actId="554"/>
          <ac:spMkLst>
            <pc:docMk/>
            <pc:sldMk cId="1081374569" sldId="259"/>
            <ac:spMk id="10" creationId="{155C07F3-2406-46F1-8E68-622CF368A9CA}"/>
          </ac:spMkLst>
        </pc:spChg>
        <pc:spChg chg="add mod">
          <ac:chgData name="mleitner@lbl.gov" userId="fe9dfe80-cddc-4bb6-b39f-2e63a57e76fe" providerId="ADAL" clId="{459D6C07-DB76-4001-BF86-3E632F4C15D4}" dt="2019-09-19T05:05:13.044" v="1109" actId="554"/>
          <ac:spMkLst>
            <pc:docMk/>
            <pc:sldMk cId="1081374569" sldId="259"/>
            <ac:spMk id="11" creationId="{7358353A-685B-43F7-AA50-2CBD84636E41}"/>
          </ac:spMkLst>
        </pc:spChg>
        <pc:grpChg chg="add mod">
          <ac:chgData name="mleitner@lbl.gov" userId="fe9dfe80-cddc-4bb6-b39f-2e63a57e76fe" providerId="ADAL" clId="{459D6C07-DB76-4001-BF86-3E632F4C15D4}" dt="2019-09-19T04:51:11.417" v="658" actId="164"/>
          <ac:grpSpMkLst>
            <pc:docMk/>
            <pc:sldMk cId="1081374569" sldId="259"/>
            <ac:grpSpMk id="12" creationId="{3EEAA7E3-D924-4EFD-AAC6-F4B0E8FE7FF6}"/>
          </ac:grpSpMkLst>
        </pc:grpChg>
        <pc:picChg chg="add mod modCrop">
          <ac:chgData name="mleitner@lbl.gov" userId="fe9dfe80-cddc-4bb6-b39f-2e63a57e76fe" providerId="ADAL" clId="{459D6C07-DB76-4001-BF86-3E632F4C15D4}" dt="2019-09-19T04:51:11.417" v="658" actId="164"/>
          <ac:picMkLst>
            <pc:docMk/>
            <pc:sldMk cId="1081374569" sldId="259"/>
            <ac:picMk id="6" creationId="{5A6AE6AA-05BF-481F-87EA-AB23D91B7DD8}"/>
          </ac:picMkLst>
        </pc:picChg>
        <pc:picChg chg="add mod modCrop">
          <ac:chgData name="mleitner@lbl.gov" userId="fe9dfe80-cddc-4bb6-b39f-2e63a57e76fe" providerId="ADAL" clId="{459D6C07-DB76-4001-BF86-3E632F4C15D4}" dt="2019-09-19T04:51:11.417" v="658" actId="164"/>
          <ac:picMkLst>
            <pc:docMk/>
            <pc:sldMk cId="1081374569" sldId="259"/>
            <ac:picMk id="7" creationId="{6D706DF8-5F0F-40FE-9802-DA6B648897A6}"/>
          </ac:picMkLst>
        </pc:picChg>
        <pc:cxnChg chg="add del mod">
          <ac:chgData name="mleitner@lbl.gov" userId="fe9dfe80-cddc-4bb6-b39f-2e63a57e76fe" providerId="ADAL" clId="{459D6C07-DB76-4001-BF86-3E632F4C15D4}" dt="2019-09-19T04:45:14.890" v="392" actId="478"/>
          <ac:cxnSpMkLst>
            <pc:docMk/>
            <pc:sldMk cId="1081374569" sldId="259"/>
            <ac:cxnSpMk id="9" creationId="{C5C1F537-B716-4681-BBA9-2B34A633599D}"/>
          </ac:cxnSpMkLst>
        </pc:cxnChg>
      </pc:sldChg>
      <pc:sldChg chg="addSp delSp modSp">
        <pc:chgData name="mleitner@lbl.gov" userId="fe9dfe80-cddc-4bb6-b39f-2e63a57e76fe" providerId="ADAL" clId="{459D6C07-DB76-4001-BF86-3E632F4C15D4}" dt="2019-09-19T05:05:47.344" v="1116" actId="20577"/>
        <pc:sldMkLst>
          <pc:docMk/>
          <pc:sldMk cId="3145500461" sldId="260"/>
        </pc:sldMkLst>
        <pc:spChg chg="mod">
          <ac:chgData name="mleitner@lbl.gov" userId="fe9dfe80-cddc-4bb6-b39f-2e63a57e76fe" providerId="ADAL" clId="{459D6C07-DB76-4001-BF86-3E632F4C15D4}" dt="2019-09-19T05:05:47.344" v="1116" actId="20577"/>
          <ac:spMkLst>
            <pc:docMk/>
            <pc:sldMk cId="3145500461" sldId="260"/>
            <ac:spMk id="5" creationId="{B0273D7C-AA2F-46C4-BDEE-C593DF1E9CF6}"/>
          </ac:spMkLst>
        </pc:spChg>
        <pc:spChg chg="mod">
          <ac:chgData name="mleitner@lbl.gov" userId="fe9dfe80-cddc-4bb6-b39f-2e63a57e76fe" providerId="ADAL" clId="{459D6C07-DB76-4001-BF86-3E632F4C15D4}" dt="2019-09-19T04:54:57.097" v="927" actId="1076"/>
          <ac:spMkLst>
            <pc:docMk/>
            <pc:sldMk cId="3145500461" sldId="260"/>
            <ac:spMk id="10" creationId="{155C07F3-2406-46F1-8E68-622CF368A9CA}"/>
          </ac:spMkLst>
        </pc:spChg>
        <pc:spChg chg="mod">
          <ac:chgData name="mleitner@lbl.gov" userId="fe9dfe80-cddc-4bb6-b39f-2e63a57e76fe" providerId="ADAL" clId="{459D6C07-DB76-4001-BF86-3E632F4C15D4}" dt="2019-09-19T04:54:49.124" v="926" actId="1076"/>
          <ac:spMkLst>
            <pc:docMk/>
            <pc:sldMk cId="3145500461" sldId="260"/>
            <ac:spMk id="11" creationId="{7358353A-685B-43F7-AA50-2CBD84636E41}"/>
          </ac:spMkLst>
        </pc:spChg>
        <pc:spChg chg="add mod">
          <ac:chgData name="mleitner@lbl.gov" userId="fe9dfe80-cddc-4bb6-b39f-2e63a57e76fe" providerId="ADAL" clId="{459D6C07-DB76-4001-BF86-3E632F4C15D4}" dt="2019-09-19T04:58:50.716" v="1021" actId="12789"/>
          <ac:spMkLst>
            <pc:docMk/>
            <pc:sldMk cId="3145500461" sldId="260"/>
            <ac:spMk id="23" creationId="{4B996CD0-DC3A-40A7-A661-E5E7AE731734}"/>
          </ac:spMkLst>
        </pc:spChg>
        <pc:spChg chg="add mod">
          <ac:chgData name="mleitner@lbl.gov" userId="fe9dfe80-cddc-4bb6-b39f-2e63a57e76fe" providerId="ADAL" clId="{459D6C07-DB76-4001-BF86-3E632F4C15D4}" dt="2019-09-19T04:58:28.713" v="1004" actId="12789"/>
          <ac:spMkLst>
            <pc:docMk/>
            <pc:sldMk cId="3145500461" sldId="260"/>
            <ac:spMk id="24" creationId="{83987A84-1E2B-4D65-8EC1-5F6B1F985DDD}"/>
          </ac:spMkLst>
        </pc:spChg>
        <pc:spChg chg="add mod">
          <ac:chgData name="mleitner@lbl.gov" userId="fe9dfe80-cddc-4bb6-b39f-2e63a57e76fe" providerId="ADAL" clId="{459D6C07-DB76-4001-BF86-3E632F4C15D4}" dt="2019-09-19T05:00:54.028" v="1025" actId="20577"/>
          <ac:spMkLst>
            <pc:docMk/>
            <pc:sldMk cId="3145500461" sldId="260"/>
            <ac:spMk id="25" creationId="{25989AC8-F327-4F9F-AC81-33F095AF5A59}"/>
          </ac:spMkLst>
        </pc:spChg>
        <pc:spChg chg="add mod">
          <ac:chgData name="mleitner@lbl.gov" userId="fe9dfe80-cddc-4bb6-b39f-2e63a57e76fe" providerId="ADAL" clId="{459D6C07-DB76-4001-BF86-3E632F4C15D4}" dt="2019-09-19T04:59:32.146" v="1023" actId="20577"/>
          <ac:spMkLst>
            <pc:docMk/>
            <pc:sldMk cId="3145500461" sldId="260"/>
            <ac:spMk id="26" creationId="{82992836-EDD3-4124-9626-2B9C68C8020B}"/>
          </ac:spMkLst>
        </pc:spChg>
        <pc:grpChg chg="add mod">
          <ac:chgData name="mleitner@lbl.gov" userId="fe9dfe80-cddc-4bb6-b39f-2e63a57e76fe" providerId="ADAL" clId="{459D6C07-DB76-4001-BF86-3E632F4C15D4}" dt="2019-09-19T04:53:12.022" v="732" actId="1036"/>
          <ac:grpSpMkLst>
            <pc:docMk/>
            <pc:sldMk cId="3145500461" sldId="260"/>
            <ac:grpSpMk id="14" creationId="{36F3ABAC-622C-48D0-A0AE-E59F6B6D3664}"/>
          </ac:grpSpMkLst>
        </pc:grpChg>
        <pc:picChg chg="del">
          <ac:chgData name="mleitner@lbl.gov" userId="fe9dfe80-cddc-4bb6-b39f-2e63a57e76fe" providerId="ADAL" clId="{459D6C07-DB76-4001-BF86-3E632F4C15D4}" dt="2019-09-19T04:48:22.580" v="596" actId="478"/>
          <ac:picMkLst>
            <pc:docMk/>
            <pc:sldMk cId="3145500461" sldId="260"/>
            <ac:picMk id="6" creationId="{5A6AE6AA-05BF-481F-87EA-AB23D91B7DD8}"/>
          </ac:picMkLst>
        </pc:picChg>
        <pc:picChg chg="del">
          <ac:chgData name="mleitner@lbl.gov" userId="fe9dfe80-cddc-4bb6-b39f-2e63a57e76fe" providerId="ADAL" clId="{459D6C07-DB76-4001-BF86-3E632F4C15D4}" dt="2019-09-19T04:48:23.398" v="597" actId="478"/>
          <ac:picMkLst>
            <pc:docMk/>
            <pc:sldMk cId="3145500461" sldId="260"/>
            <ac:picMk id="7" creationId="{6D706DF8-5F0F-40FE-9802-DA6B648897A6}"/>
          </ac:picMkLst>
        </pc:picChg>
        <pc:picChg chg="add mod modCrop">
          <ac:chgData name="mleitner@lbl.gov" userId="fe9dfe80-cddc-4bb6-b39f-2e63a57e76fe" providerId="ADAL" clId="{459D6C07-DB76-4001-BF86-3E632F4C15D4}" dt="2019-09-19T04:51:05.611" v="657" actId="164"/>
          <ac:picMkLst>
            <pc:docMk/>
            <pc:sldMk cId="3145500461" sldId="260"/>
            <ac:picMk id="8" creationId="{B05503E0-C1B7-4189-8223-A6554896E478}"/>
          </ac:picMkLst>
        </pc:picChg>
        <pc:picChg chg="add mod modCrop">
          <ac:chgData name="mleitner@lbl.gov" userId="fe9dfe80-cddc-4bb6-b39f-2e63a57e76fe" providerId="ADAL" clId="{459D6C07-DB76-4001-BF86-3E632F4C15D4}" dt="2019-09-19T04:51:05.611" v="657" actId="164"/>
          <ac:picMkLst>
            <pc:docMk/>
            <pc:sldMk cId="3145500461" sldId="260"/>
            <ac:picMk id="9" creationId="{B878ADDF-2D4C-4DA3-A337-C57580773527}"/>
          </ac:picMkLst>
        </pc:picChg>
        <pc:cxnChg chg="add del mod">
          <ac:chgData name="mleitner@lbl.gov" userId="fe9dfe80-cddc-4bb6-b39f-2e63a57e76fe" providerId="ADAL" clId="{459D6C07-DB76-4001-BF86-3E632F4C15D4}" dt="2019-09-19T04:50:54.801" v="636" actId="478"/>
          <ac:cxnSpMkLst>
            <pc:docMk/>
            <pc:sldMk cId="3145500461" sldId="260"/>
            <ac:cxnSpMk id="13" creationId="{5AF4AD03-E856-4167-B9D4-CDFC8A184170}"/>
          </ac:cxnSpMkLst>
        </pc:cxnChg>
        <pc:cxnChg chg="add mod">
          <ac:chgData name="mleitner@lbl.gov" userId="fe9dfe80-cddc-4bb6-b39f-2e63a57e76fe" providerId="ADAL" clId="{459D6C07-DB76-4001-BF86-3E632F4C15D4}" dt="2019-09-19T04:58:43.373" v="1020" actId="1036"/>
          <ac:cxnSpMkLst>
            <pc:docMk/>
            <pc:sldMk cId="3145500461" sldId="260"/>
            <ac:cxnSpMk id="16" creationId="{56BDAFDB-5EC7-4E51-8B3B-1A774A98F49D}"/>
          </ac:cxnSpMkLst>
        </pc:cxnChg>
        <pc:cxnChg chg="add mod">
          <ac:chgData name="mleitner@lbl.gov" userId="fe9dfe80-cddc-4bb6-b39f-2e63a57e76fe" providerId="ADAL" clId="{459D6C07-DB76-4001-BF86-3E632F4C15D4}" dt="2019-09-19T04:58:43.373" v="1020" actId="1036"/>
          <ac:cxnSpMkLst>
            <pc:docMk/>
            <pc:sldMk cId="3145500461" sldId="260"/>
            <ac:cxnSpMk id="17" creationId="{DC2827A6-EDB5-4CE4-91EC-25F6E8286095}"/>
          </ac:cxnSpMkLst>
        </pc:cxnChg>
        <pc:cxnChg chg="add mod">
          <ac:chgData name="mleitner@lbl.gov" userId="fe9dfe80-cddc-4bb6-b39f-2e63a57e76fe" providerId="ADAL" clId="{459D6C07-DB76-4001-BF86-3E632F4C15D4}" dt="2019-09-19T04:56:24.467" v="947" actId="208"/>
          <ac:cxnSpMkLst>
            <pc:docMk/>
            <pc:sldMk cId="3145500461" sldId="260"/>
            <ac:cxnSpMk id="19" creationId="{8AD7A064-6D75-4B4E-BE22-2ED300DB4519}"/>
          </ac:cxnSpMkLst>
        </pc:cxnChg>
        <pc:cxnChg chg="add mod">
          <ac:chgData name="mleitner@lbl.gov" userId="fe9dfe80-cddc-4bb6-b39f-2e63a57e76fe" providerId="ADAL" clId="{459D6C07-DB76-4001-BF86-3E632F4C15D4}" dt="2019-09-19T04:58:21.181" v="1003" actId="1038"/>
          <ac:cxnSpMkLst>
            <pc:docMk/>
            <pc:sldMk cId="3145500461" sldId="260"/>
            <ac:cxnSpMk id="21" creationId="{062E324F-6792-41DF-9C2F-B7C356A2DCDE}"/>
          </ac:cxnSpMkLst>
        </pc:cxnChg>
      </pc:sldChg>
      <pc:sldChg chg="modSp add">
        <pc:chgData name="mleitner@lbl.gov" userId="fe9dfe80-cddc-4bb6-b39f-2e63a57e76fe" providerId="ADAL" clId="{459D6C07-DB76-4001-BF86-3E632F4C15D4}" dt="2019-09-19T05:06:57.736" v="1197" actId="20577"/>
        <pc:sldMkLst>
          <pc:docMk/>
          <pc:sldMk cId="2775854102" sldId="261"/>
        </pc:sldMkLst>
        <pc:spChg chg="mod">
          <ac:chgData name="mleitner@lbl.gov" userId="fe9dfe80-cddc-4bb6-b39f-2e63a57e76fe" providerId="ADAL" clId="{459D6C07-DB76-4001-BF86-3E632F4C15D4}" dt="2019-09-19T05:06:57.736" v="1197" actId="20577"/>
          <ac:spMkLst>
            <pc:docMk/>
            <pc:sldMk cId="2775854102" sldId="261"/>
            <ac:spMk id="5" creationId="{C272ADB3-16EF-4075-B659-773774D43966}"/>
          </ac:spMkLst>
        </pc:spChg>
      </pc:sldChg>
      <pc:sldChg chg="add del">
        <pc:chgData name="mleitner@lbl.gov" userId="fe9dfe80-cddc-4bb6-b39f-2e63a57e76fe" providerId="ADAL" clId="{459D6C07-DB76-4001-BF86-3E632F4C15D4}" dt="2019-09-19T05:02:34.682" v="1065" actId="47"/>
        <pc:sldMkLst>
          <pc:docMk/>
          <pc:sldMk cId="3582230979" sldId="261"/>
        </pc:sldMkLst>
      </pc:sldChg>
      <pc:sldChg chg="addSp modSp add">
        <pc:chgData name="mleitner@lbl.gov" userId="fe9dfe80-cddc-4bb6-b39f-2e63a57e76fe" providerId="ADAL" clId="{459D6C07-DB76-4001-BF86-3E632F4C15D4}" dt="2019-09-19T06:05:16.094" v="4124" actId="20577"/>
        <pc:sldMkLst>
          <pc:docMk/>
          <pc:sldMk cId="2698434264" sldId="262"/>
        </pc:sldMkLst>
        <pc:spChg chg="mod">
          <ac:chgData name="mleitner@lbl.gov" userId="fe9dfe80-cddc-4bb6-b39f-2e63a57e76fe" providerId="ADAL" clId="{459D6C07-DB76-4001-BF86-3E632F4C15D4}" dt="2019-09-19T05:07:49.228" v="1210" actId="20577"/>
          <ac:spMkLst>
            <pc:docMk/>
            <pc:sldMk cId="2698434264" sldId="262"/>
            <ac:spMk id="5" creationId="{1E3C6D6A-618A-48F1-9BE8-57D5D714F990}"/>
          </ac:spMkLst>
        </pc:spChg>
        <pc:spChg chg="add mod">
          <ac:chgData name="mleitner@lbl.gov" userId="fe9dfe80-cddc-4bb6-b39f-2e63a57e76fe" providerId="ADAL" clId="{459D6C07-DB76-4001-BF86-3E632F4C15D4}" dt="2019-09-19T06:05:16.094" v="4124" actId="20577"/>
          <ac:spMkLst>
            <pc:docMk/>
            <pc:sldMk cId="2698434264" sldId="262"/>
            <ac:spMk id="6" creationId="{B0288F2B-9F1E-43B1-8E0E-1C6AFB0F91AC}"/>
          </ac:spMkLst>
        </pc:spChg>
      </pc:sldChg>
      <pc:sldChg chg="modSp add">
        <pc:chgData name="mleitner@lbl.gov" userId="fe9dfe80-cddc-4bb6-b39f-2e63a57e76fe" providerId="ADAL" clId="{459D6C07-DB76-4001-BF86-3E632F4C15D4}" dt="2019-09-19T05:54:39.537" v="4057" actId="20577"/>
        <pc:sldMkLst>
          <pc:docMk/>
          <pc:sldMk cId="2735430881" sldId="263"/>
        </pc:sldMkLst>
        <pc:spChg chg="mod">
          <ac:chgData name="mleitner@lbl.gov" userId="fe9dfe80-cddc-4bb6-b39f-2e63a57e76fe" providerId="ADAL" clId="{459D6C07-DB76-4001-BF86-3E632F4C15D4}" dt="2019-09-19T05:27:56.297" v="2664" actId="20577"/>
          <ac:spMkLst>
            <pc:docMk/>
            <pc:sldMk cId="2735430881" sldId="263"/>
            <ac:spMk id="2" creationId="{349FB526-2A9C-4BD5-BC38-618CDDD8872E}"/>
          </ac:spMkLst>
        </pc:spChg>
        <pc:spChg chg="mod">
          <ac:chgData name="mleitner@lbl.gov" userId="fe9dfe80-cddc-4bb6-b39f-2e63a57e76fe" providerId="ADAL" clId="{459D6C07-DB76-4001-BF86-3E632F4C15D4}" dt="2019-09-19T05:54:39.537" v="4057" actId="20577"/>
          <ac:spMkLst>
            <pc:docMk/>
            <pc:sldMk cId="2735430881" sldId="263"/>
            <ac:spMk id="3" creationId="{7F6E0011-4B29-466E-BE0E-777C47BDD76D}"/>
          </ac:spMkLst>
        </pc:spChg>
      </pc:sldChg>
      <pc:sldChg chg="addSp delSp modSp add">
        <pc:chgData name="mleitner@lbl.gov" userId="fe9dfe80-cddc-4bb6-b39f-2e63a57e76fe" providerId="ADAL" clId="{459D6C07-DB76-4001-BF86-3E632F4C15D4}" dt="2019-09-19T06:37:41.278" v="4621" actId="20577"/>
        <pc:sldMkLst>
          <pc:docMk/>
          <pc:sldMk cId="772651289" sldId="264"/>
        </pc:sldMkLst>
        <pc:spChg chg="mod">
          <ac:chgData name="mleitner@lbl.gov" userId="fe9dfe80-cddc-4bb6-b39f-2e63a57e76fe" providerId="ADAL" clId="{459D6C07-DB76-4001-BF86-3E632F4C15D4}" dt="2019-09-19T06:07:50.886" v="4200" actId="20577"/>
          <ac:spMkLst>
            <pc:docMk/>
            <pc:sldMk cId="772651289" sldId="264"/>
            <ac:spMk id="2" creationId="{D37EDF65-10D1-4D7A-980D-2D2C0A00F594}"/>
          </ac:spMkLst>
        </pc:spChg>
        <pc:spChg chg="add del mod">
          <ac:chgData name="mleitner@lbl.gov" userId="fe9dfe80-cddc-4bb6-b39f-2e63a57e76fe" providerId="ADAL" clId="{459D6C07-DB76-4001-BF86-3E632F4C15D4}" dt="2019-09-19T06:37:41.278" v="4621" actId="20577"/>
          <ac:spMkLst>
            <pc:docMk/>
            <pc:sldMk cId="772651289" sldId="264"/>
            <ac:spMk id="3" creationId="{67E21962-2311-428B-8C51-DE253C113DB8}"/>
          </ac:spMkLst>
        </pc:spChg>
        <pc:spChg chg="add del">
          <ac:chgData name="mleitner@lbl.gov" userId="fe9dfe80-cddc-4bb6-b39f-2e63a57e76fe" providerId="ADAL" clId="{459D6C07-DB76-4001-BF86-3E632F4C15D4}" dt="2019-09-19T06:28:37.612" v="4206"/>
          <ac:spMkLst>
            <pc:docMk/>
            <pc:sldMk cId="772651289" sldId="264"/>
            <ac:spMk id="9" creationId="{AD7F3FDC-3C60-4112-8433-57363E35D868}"/>
          </ac:spMkLst>
        </pc:spChg>
        <pc:graphicFrameChg chg="add del mod">
          <ac:chgData name="mleitner@lbl.gov" userId="fe9dfe80-cddc-4bb6-b39f-2e63a57e76fe" providerId="ADAL" clId="{459D6C07-DB76-4001-BF86-3E632F4C15D4}" dt="2019-09-19T06:28:37.612" v="4206"/>
          <ac:graphicFrameMkLst>
            <pc:docMk/>
            <pc:sldMk cId="772651289" sldId="264"/>
            <ac:graphicFrameMk id="8" creationId="{BF51E7BB-04CF-4D48-96DF-AA1FCB4CB693}"/>
          </ac:graphicFrameMkLst>
        </pc:graphicFrameChg>
        <pc:picChg chg="add mod ord">
          <ac:chgData name="mleitner@lbl.gov" userId="fe9dfe80-cddc-4bb6-b39f-2e63a57e76fe" providerId="ADAL" clId="{459D6C07-DB76-4001-BF86-3E632F4C15D4}" dt="2019-09-19T06:31:37.625" v="4275" actId="1076"/>
          <ac:picMkLst>
            <pc:docMk/>
            <pc:sldMk cId="772651289" sldId="264"/>
            <ac:picMk id="7" creationId="{1BCD639B-C099-4622-BD93-409340AB6906}"/>
          </ac:picMkLst>
        </pc:picChg>
      </pc:sldChg>
    </pc:docChg>
  </pc:docChgLst>
  <pc:docChgLst>
    <pc:chgData name="mleitner@lbl.gov" userId="fe9dfe80-cddc-4bb6-b39f-2e63a57e76fe" providerId="ADAL" clId="{D5715DB5-954D-42DB-B408-E1CA2575CE3D}"/>
    <pc:docChg chg="delSld modSld">
      <pc:chgData name="mleitner@lbl.gov" userId="fe9dfe80-cddc-4bb6-b39f-2e63a57e76fe" providerId="ADAL" clId="{D5715DB5-954D-42DB-B408-E1CA2575CE3D}" dt="2019-09-19T04:26:16.213" v="30" actId="47"/>
      <pc:docMkLst>
        <pc:docMk/>
      </pc:docMkLst>
      <pc:sldChg chg="modSp">
        <pc:chgData name="mleitner@lbl.gov" userId="fe9dfe80-cddc-4bb6-b39f-2e63a57e76fe" providerId="ADAL" clId="{D5715DB5-954D-42DB-B408-E1CA2575CE3D}" dt="2019-09-19T04:25:37.964" v="20" actId="20577"/>
        <pc:sldMkLst>
          <pc:docMk/>
          <pc:sldMk cId="2262129651" sldId="256"/>
        </pc:sldMkLst>
        <pc:spChg chg="mod">
          <ac:chgData name="mleitner@lbl.gov" userId="fe9dfe80-cddc-4bb6-b39f-2e63a57e76fe" providerId="ADAL" clId="{D5715DB5-954D-42DB-B408-E1CA2575CE3D}" dt="2019-09-19T04:25:37.964" v="20" actId="20577"/>
          <ac:spMkLst>
            <pc:docMk/>
            <pc:sldMk cId="2262129651" sldId="256"/>
            <ac:spMk id="9" creationId="{00000000-0000-0000-0000-000000000000}"/>
          </ac:spMkLst>
        </pc:spChg>
        <pc:spChg chg="mod">
          <ac:chgData name="mleitner@lbl.gov" userId="fe9dfe80-cddc-4bb6-b39f-2e63a57e76fe" providerId="ADAL" clId="{D5715DB5-954D-42DB-B408-E1CA2575CE3D}" dt="2019-09-19T04:25:26.704" v="2" actId="20577"/>
          <ac:spMkLst>
            <pc:docMk/>
            <pc:sldMk cId="2262129651" sldId="256"/>
            <ac:spMk id="10" creationId="{00000000-0000-0000-0000-000000000000}"/>
          </ac:spMkLst>
        </pc:spChg>
      </pc:sldChg>
      <pc:sldChg chg="modSp">
        <pc:chgData name="mleitner@lbl.gov" userId="fe9dfe80-cddc-4bb6-b39f-2e63a57e76fe" providerId="ADAL" clId="{D5715DB5-954D-42DB-B408-E1CA2575CE3D}" dt="2019-09-19T04:26:06.042" v="29" actId="20577"/>
        <pc:sldMkLst>
          <pc:docMk/>
          <pc:sldMk cId="3837081893" sldId="257"/>
        </pc:sldMkLst>
        <pc:spChg chg="mod">
          <ac:chgData name="mleitner@lbl.gov" userId="fe9dfe80-cddc-4bb6-b39f-2e63a57e76fe" providerId="ADAL" clId="{D5715DB5-954D-42DB-B408-E1CA2575CE3D}" dt="2019-09-19T04:26:06.042" v="29" actId="20577"/>
          <ac:spMkLst>
            <pc:docMk/>
            <pc:sldMk cId="3837081893" sldId="257"/>
            <ac:spMk id="2" creationId="{91738293-E27B-4690-8FC4-0589556B229E}"/>
          </ac:spMkLst>
        </pc:spChg>
        <pc:spChg chg="mod">
          <ac:chgData name="mleitner@lbl.gov" userId="fe9dfe80-cddc-4bb6-b39f-2e63a57e76fe" providerId="ADAL" clId="{D5715DB5-954D-42DB-B408-E1CA2575CE3D}" dt="2019-09-19T04:26:01.848" v="23" actId="15"/>
          <ac:spMkLst>
            <pc:docMk/>
            <pc:sldMk cId="3837081893" sldId="257"/>
            <ac:spMk id="3" creationId="{1F1BAFD8-9F43-49DB-9066-D864565477AD}"/>
          </ac:spMkLst>
        </pc:spChg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2420218001" sldId="258"/>
        </pc:sldMkLst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2642076387" sldId="259"/>
        </pc:sldMkLst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1098239701" sldId="261"/>
        </pc:sldMkLst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3853567540" sldId="263"/>
        </pc:sldMkLst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509097153" sldId="265"/>
        </pc:sldMkLst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1797741361" sldId="266"/>
        </pc:sldMkLst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3704164122" sldId="267"/>
        </pc:sldMkLst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2953080073" sldId="268"/>
        </pc:sldMkLst>
      </pc:sldChg>
      <pc:sldChg chg="del">
        <pc:chgData name="mleitner@lbl.gov" userId="fe9dfe80-cddc-4bb6-b39f-2e63a57e76fe" providerId="ADAL" clId="{D5715DB5-954D-42DB-B408-E1CA2575CE3D}" dt="2019-09-19T04:26:16.213" v="30" actId="47"/>
        <pc:sldMkLst>
          <pc:docMk/>
          <pc:sldMk cId="2490721457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969797"/>
            <a:ext cx="10729616" cy="132124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05367" y="3363829"/>
            <a:ext cx="5421436" cy="148208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274638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None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625475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None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898525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None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165225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None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4279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22603-56E6-442C-BB79-DBEB857E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226E-CF4B-4088-96DD-23192153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21DE3-83E5-4E9E-A8C9-F3E6609D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DCA643-287D-4B83-B89A-D2B6C9BC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5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1739" y="6561582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61582"/>
            <a:ext cx="652335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130" y="6561582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69130" y="6454130"/>
            <a:ext cx="11453741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261735" y="6489520"/>
            <a:ext cx="561136" cy="236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  <p:sldLayoutId id="2147483687" r:id="rId3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Bi-Weekly DUNE Near Detector</a:t>
            </a:r>
            <a:br>
              <a:rPr lang="en-US" dirty="0"/>
            </a:br>
            <a:r>
              <a:rPr lang="en-US" dirty="0"/>
              <a:t>Engineering Integration Meeting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643944" y="3363836"/>
            <a:ext cx="7613017" cy="1482089"/>
          </a:xfrm>
        </p:spPr>
        <p:txBody>
          <a:bodyPr/>
          <a:lstStyle/>
          <a:p>
            <a:r>
              <a:rPr lang="en-US" dirty="0"/>
              <a:t>9/19/2019</a:t>
            </a:r>
          </a:p>
        </p:txBody>
      </p:sp>
    </p:spTree>
    <p:extLst>
      <p:ext uri="{BB962C8B-B14F-4D97-AF65-F5344CB8AC3E}">
        <p14:creationId xmlns:p14="http://schemas.microsoft.com/office/powerpoint/2010/main" val="22621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8293-E27B-4690-8FC4-0589556B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AFD8-9F43-49DB-9066-D864565477A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Bob Flight: Detector Transport System</a:t>
            </a:r>
          </a:p>
          <a:p>
            <a:r>
              <a:rPr lang="en-US" dirty="0"/>
              <a:t>Matthaeus Leitner: </a:t>
            </a:r>
            <a:r>
              <a:rPr lang="en-US" dirty="0" err="1"/>
              <a:t>LAr</a:t>
            </a:r>
            <a:r>
              <a:rPr lang="en-US" dirty="0"/>
              <a:t> Cryostat Steel/Aluminum</a:t>
            </a:r>
          </a:p>
          <a:p>
            <a:r>
              <a:rPr lang="en-US" dirty="0"/>
              <a:t>Matthaeus Leitner &amp; Michael Zuckerbrot: Cavern ODH Calculation Plans</a:t>
            </a:r>
          </a:p>
          <a:p>
            <a:r>
              <a:rPr lang="en-US" dirty="0"/>
              <a:t>All: Discussion</a:t>
            </a:r>
          </a:p>
          <a:p>
            <a:endParaRPr lang="en-US" dirty="0"/>
          </a:p>
          <a:p>
            <a:r>
              <a:rPr lang="en-US" dirty="0"/>
              <a:t>Other Topics:</a:t>
            </a:r>
          </a:p>
          <a:p>
            <a:pPr lvl="1"/>
            <a:r>
              <a:rPr lang="en-US" dirty="0"/>
              <a:t>Upcoming Collaboration Meeting</a:t>
            </a:r>
          </a:p>
          <a:p>
            <a:pPr lvl="1"/>
            <a:r>
              <a:rPr lang="en-US" dirty="0"/>
              <a:t>Facility Requirements Document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DDCB-B527-495E-B5DC-FD4FED766F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CC01-2EA1-44C9-B509-A2C582894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D39E2-065F-4E0E-9550-8CBF5086FD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8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FB55-14B8-4E85-AFA2-ABF36FA0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483BC-B2A5-4B2E-81F4-C4AED266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08C11-4F85-4542-95C8-20C37F98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686587-92FF-4569-B8DF-AD9DD806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 Ton </a:t>
            </a:r>
            <a:r>
              <a:rPr lang="en-US" dirty="0" err="1"/>
              <a:t>LAr</a:t>
            </a:r>
            <a:r>
              <a:rPr lang="en-US" dirty="0"/>
              <a:t> Detector Cryostat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96D572-708A-4851-9E86-581FCF010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2" t="13033" r="21285" b="3700"/>
          <a:stretch/>
        </p:blipFill>
        <p:spPr>
          <a:xfrm>
            <a:off x="2283162" y="947183"/>
            <a:ext cx="6544388" cy="5431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1729CF-41DA-450B-B826-C0233BCF5902}"/>
              </a:ext>
            </a:extLst>
          </p:cNvPr>
          <p:cNvSpPr txBox="1"/>
          <p:nvPr/>
        </p:nvSpPr>
        <p:spPr>
          <a:xfrm>
            <a:off x="8872905" y="55305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Membrane Cryostat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6AA1FB-8830-42B5-8B7B-F842BDDF04E2}"/>
              </a:ext>
            </a:extLst>
          </p:cNvPr>
          <p:cNvCxnSpPr>
            <a:cxnSpLocks/>
          </p:cNvCxnSpPr>
          <p:nvPr/>
        </p:nvCxnSpPr>
        <p:spPr>
          <a:xfrm flipH="1">
            <a:off x="8313085" y="918198"/>
            <a:ext cx="790334" cy="407877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3EC3F6-1DCA-49E3-8460-730D33FCE15A}"/>
              </a:ext>
            </a:extLst>
          </p:cNvPr>
          <p:cNvSpPr txBox="1"/>
          <p:nvPr/>
        </p:nvSpPr>
        <p:spPr>
          <a:xfrm>
            <a:off x="8694468" y="5489178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Support Frame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AAC58E-5F20-483D-A62D-E8A62E89AD79}"/>
              </a:ext>
            </a:extLst>
          </p:cNvPr>
          <p:cNvCxnSpPr>
            <a:cxnSpLocks/>
          </p:cNvCxnSpPr>
          <p:nvPr/>
        </p:nvCxnSpPr>
        <p:spPr>
          <a:xfrm flipH="1" flipV="1">
            <a:off x="8218141" y="5305378"/>
            <a:ext cx="654764" cy="183800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0D6780-E02E-4360-9FD9-7FA4FE8D2497}"/>
              </a:ext>
            </a:extLst>
          </p:cNvPr>
          <p:cNvSpPr txBox="1"/>
          <p:nvPr/>
        </p:nvSpPr>
        <p:spPr>
          <a:xfrm>
            <a:off x="9176172" y="2682950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Room Temperature Beams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708E5D-518C-4B42-9E6B-0926149155B5}"/>
              </a:ext>
            </a:extLst>
          </p:cNvPr>
          <p:cNvCxnSpPr>
            <a:cxnSpLocks/>
          </p:cNvCxnSpPr>
          <p:nvPr/>
        </p:nvCxnSpPr>
        <p:spPr>
          <a:xfrm flipH="1">
            <a:off x="8694468" y="3052282"/>
            <a:ext cx="647116" cy="397174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D1FA126-944F-4AC5-B96C-EA1E5DA8086D}"/>
              </a:ext>
            </a:extLst>
          </p:cNvPr>
          <p:cNvSpPr txBox="1"/>
          <p:nvPr/>
        </p:nvSpPr>
        <p:spPr>
          <a:xfrm>
            <a:off x="543740" y="5284221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Auxiliary Stiffeners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A16C7D-9C1F-4146-82DE-F789FE42CAFB}"/>
              </a:ext>
            </a:extLst>
          </p:cNvPr>
          <p:cNvCxnSpPr>
            <a:cxnSpLocks/>
          </p:cNvCxnSpPr>
          <p:nvPr/>
        </p:nvCxnSpPr>
        <p:spPr>
          <a:xfrm flipV="1">
            <a:off x="2283162" y="4401382"/>
            <a:ext cx="755658" cy="903996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6E9C78-F0F7-46BC-8219-91EC86446E81}"/>
              </a:ext>
            </a:extLst>
          </p:cNvPr>
          <p:cNvSpPr txBox="1"/>
          <p:nvPr/>
        </p:nvSpPr>
        <p:spPr>
          <a:xfrm>
            <a:off x="320637" y="922391"/>
            <a:ext cx="1763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 Pro Cond" panose="020B0606030504040204" pitchFamily="34" charset="0"/>
              </a:rPr>
              <a:t>Length = 11.34 m</a:t>
            </a:r>
          </a:p>
          <a:p>
            <a:r>
              <a:rPr lang="en-US" sz="1600" dirty="0">
                <a:latin typeface="Verdana Pro Cond" panose="020B0606030504040204" pitchFamily="34" charset="0"/>
              </a:rPr>
              <a:t>Depth = 8.34 m</a:t>
            </a:r>
          </a:p>
          <a:p>
            <a:r>
              <a:rPr lang="en-US" sz="1600" dirty="0">
                <a:latin typeface="Verdana Pro Cond" panose="020B0606030504040204" pitchFamily="34" charset="0"/>
              </a:rPr>
              <a:t>Height = 7.04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AEEC2A-470A-4A41-913E-FE0626156476}"/>
              </a:ext>
            </a:extLst>
          </p:cNvPr>
          <p:cNvSpPr txBox="1"/>
          <p:nvPr/>
        </p:nvSpPr>
        <p:spPr>
          <a:xfrm>
            <a:off x="369130" y="6078758"/>
            <a:ext cx="22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95125"/>
                </a:solidFill>
                <a:latin typeface="Verdana Pro Light" panose="020B0304030504040204" pitchFamily="34" charset="0"/>
              </a:rPr>
              <a:t>based on latest SBND design</a:t>
            </a:r>
          </a:p>
        </p:txBody>
      </p:sp>
    </p:spTree>
    <p:extLst>
      <p:ext uri="{BB962C8B-B14F-4D97-AF65-F5344CB8AC3E}">
        <p14:creationId xmlns:p14="http://schemas.microsoft.com/office/powerpoint/2010/main" val="280953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12469-3281-421A-BA82-3FFBDA50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525F0-DD35-47FB-BDE0-CC2C5E46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76F21-7808-4D0F-8261-794D52F8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273D7C-AA2F-46C4-BDEE-C593DF1E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Room Temperature Frame Could Be Engineered To Utilize Aluminum Beams: Fabrication More Challenging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EAA7E3-D924-4EFD-AAC6-F4B0E8FE7FF6}"/>
              </a:ext>
            </a:extLst>
          </p:cNvPr>
          <p:cNvGrpSpPr/>
          <p:nvPr/>
        </p:nvGrpSpPr>
        <p:grpSpPr>
          <a:xfrm>
            <a:off x="325017" y="1655607"/>
            <a:ext cx="11691166" cy="4178853"/>
            <a:chOff x="325017" y="1655607"/>
            <a:chExt cx="11691166" cy="41788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6AE6AA-05BF-481F-87EA-AB23D91B7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12" t="14045" r="21855" b="17923"/>
            <a:stretch/>
          </p:blipFill>
          <p:spPr>
            <a:xfrm>
              <a:off x="325017" y="1737793"/>
              <a:ext cx="5720417" cy="39826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706DF8-5F0F-40FE-9802-DA6B64889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095" t="12670" r="20812" b="15946"/>
            <a:stretch/>
          </p:blipFill>
          <p:spPr>
            <a:xfrm>
              <a:off x="6061538" y="1655607"/>
              <a:ext cx="5954645" cy="417885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5C07F3-2406-46F1-8E68-622CF368A9CA}"/>
              </a:ext>
            </a:extLst>
          </p:cNvPr>
          <p:cNvSpPr txBox="1"/>
          <p:nvPr/>
        </p:nvSpPr>
        <p:spPr>
          <a:xfrm>
            <a:off x="1857932" y="5815537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Verdana Pro Cond" panose="020B0604020202020204" pitchFamily="34" charset="0"/>
              </a:rPr>
              <a:t>Steel Beams</a:t>
            </a:r>
          </a:p>
          <a:p>
            <a:pPr algn="ctr"/>
            <a:r>
              <a:rPr lang="en-US" sz="1400" dirty="0">
                <a:latin typeface="Verdana Pro Cond" panose="020B0604020202020204" pitchFamily="34" charset="0"/>
              </a:rPr>
              <a:t>(Beam Structure Weight = 87 </a:t>
            </a:r>
            <a:r>
              <a:rPr lang="en-US" sz="1400" dirty="0" err="1">
                <a:latin typeface="Verdana Pro Cond" panose="020B0604020202020204" pitchFamily="34" charset="0"/>
              </a:rPr>
              <a:t>tonne</a:t>
            </a:r>
            <a:r>
              <a:rPr lang="en-US" sz="1400" dirty="0">
                <a:latin typeface="Verdana Pro Cond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8353A-685B-43F7-AA50-2CBD84636E41}"/>
              </a:ext>
            </a:extLst>
          </p:cNvPr>
          <p:cNvSpPr txBox="1"/>
          <p:nvPr/>
        </p:nvSpPr>
        <p:spPr>
          <a:xfrm>
            <a:off x="7720502" y="5815537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Verdana Pro Cond" panose="020B0604020202020204" pitchFamily="34" charset="0"/>
              </a:rPr>
              <a:t>Aluminum Beams</a:t>
            </a:r>
          </a:p>
          <a:p>
            <a:pPr algn="ctr"/>
            <a:r>
              <a:rPr lang="en-US" sz="1400" dirty="0">
                <a:latin typeface="Verdana Pro Cond" panose="020B0604020202020204" pitchFamily="34" charset="0"/>
              </a:rPr>
              <a:t>(Beam Structure Weight = 45 </a:t>
            </a:r>
            <a:r>
              <a:rPr lang="en-US" sz="1400" dirty="0" err="1">
                <a:latin typeface="Verdana Pro Cond" panose="020B0604020202020204" pitchFamily="34" charset="0"/>
              </a:rPr>
              <a:t>tonne</a:t>
            </a:r>
            <a:r>
              <a:rPr lang="en-US" sz="1400" dirty="0">
                <a:latin typeface="Verdana Pro Cond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137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12469-3281-421A-BA82-3FFBDA50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525F0-DD35-47FB-BDE0-CC2C5E46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76F21-7808-4D0F-8261-794D52F8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273D7C-AA2F-46C4-BDEE-C593DF1E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Room Temperature Frame Could Be Engineered To Utilize Aluminum Beams: Cryostat Would Grow In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07F3-2406-46F1-8E68-622CF368A9CA}"/>
              </a:ext>
            </a:extLst>
          </p:cNvPr>
          <p:cNvSpPr txBox="1"/>
          <p:nvPr/>
        </p:nvSpPr>
        <p:spPr>
          <a:xfrm>
            <a:off x="1851226" y="6048363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Verdana Pro Cond" panose="020B0604020202020204" pitchFamily="34" charset="0"/>
              </a:rPr>
              <a:t>360 mm Depth Steel Beams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8353A-685B-43F7-AA50-2CBD84636E41}"/>
              </a:ext>
            </a:extLst>
          </p:cNvPr>
          <p:cNvSpPr txBox="1"/>
          <p:nvPr/>
        </p:nvSpPr>
        <p:spPr>
          <a:xfrm>
            <a:off x="7645362" y="6072411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600 mm Depth Aluminum Beams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F3ABAC-622C-48D0-A0AE-E59F6B6D3664}"/>
              </a:ext>
            </a:extLst>
          </p:cNvPr>
          <p:cNvGrpSpPr/>
          <p:nvPr/>
        </p:nvGrpSpPr>
        <p:grpSpPr>
          <a:xfrm>
            <a:off x="500426" y="1250590"/>
            <a:ext cx="11122224" cy="4424961"/>
            <a:chOff x="695375" y="1397630"/>
            <a:chExt cx="11122224" cy="44249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5503E0-C1B7-4189-8223-A6554896E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71" t="12402" r="22957" b="12012"/>
            <a:stretch/>
          </p:blipFill>
          <p:spPr>
            <a:xfrm>
              <a:off x="6395528" y="1397630"/>
              <a:ext cx="5422071" cy="442496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78ADDF-2D4C-4DA3-A337-C57580773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079" t="14581" r="24307" b="14776"/>
            <a:stretch/>
          </p:blipFill>
          <p:spPr>
            <a:xfrm>
              <a:off x="695375" y="1534350"/>
              <a:ext cx="5270436" cy="4135478"/>
            </a:xfrm>
            <a:prstGeom prst="rect">
              <a:avLst/>
            </a:prstGeom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BDAFDB-5EC7-4E51-8B3B-1A774A98F49D}"/>
              </a:ext>
            </a:extLst>
          </p:cNvPr>
          <p:cNvCxnSpPr/>
          <p:nvPr/>
        </p:nvCxnSpPr>
        <p:spPr>
          <a:xfrm>
            <a:off x="1006299" y="5749079"/>
            <a:ext cx="4383607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lg"/>
            <a:tailEnd type="arrow" w="med" len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2827A6-EDB5-4CE4-91EC-25F6E8286095}"/>
              </a:ext>
            </a:extLst>
          </p:cNvPr>
          <p:cNvCxnSpPr>
            <a:cxnSpLocks/>
          </p:cNvCxnSpPr>
          <p:nvPr/>
        </p:nvCxnSpPr>
        <p:spPr>
          <a:xfrm>
            <a:off x="6612169" y="5749079"/>
            <a:ext cx="4673855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lg"/>
            <a:tailEnd type="arrow" w="med" len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D7A064-6D75-4B4E-BE22-2ED300DB4519}"/>
              </a:ext>
            </a:extLst>
          </p:cNvPr>
          <p:cNvCxnSpPr>
            <a:cxnSpLocks/>
          </p:cNvCxnSpPr>
          <p:nvPr/>
        </p:nvCxnSpPr>
        <p:spPr>
          <a:xfrm flipV="1">
            <a:off x="409707" y="1525522"/>
            <a:ext cx="0" cy="3875095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lg"/>
            <a:tailEnd type="arrow" w="med" len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2E324F-6792-41DF-9C2F-B7C356A2DCDE}"/>
              </a:ext>
            </a:extLst>
          </p:cNvPr>
          <p:cNvCxnSpPr>
            <a:cxnSpLocks/>
          </p:cNvCxnSpPr>
          <p:nvPr/>
        </p:nvCxnSpPr>
        <p:spPr>
          <a:xfrm flipV="1">
            <a:off x="11700347" y="1387310"/>
            <a:ext cx="0" cy="4135477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lg"/>
            <a:tailEnd type="arrow" w="med" len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996CD0-DC3A-40A7-A661-E5E7AE731734}"/>
              </a:ext>
            </a:extLst>
          </p:cNvPr>
          <p:cNvSpPr txBox="1"/>
          <p:nvPr/>
        </p:nvSpPr>
        <p:spPr>
          <a:xfrm>
            <a:off x="2799766" y="5584951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Verdana Pro Cond" panose="020B0604020202020204" pitchFamily="34" charset="0"/>
              </a:rPr>
              <a:t>8.34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87A84-1E2B-4D65-8EC1-5F6B1F985DDD}"/>
              </a:ext>
            </a:extLst>
          </p:cNvPr>
          <p:cNvSpPr txBox="1"/>
          <p:nvPr/>
        </p:nvSpPr>
        <p:spPr>
          <a:xfrm rot="16200000">
            <a:off x="-58012" y="3273827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Verdana Pro Cond" panose="020B0604020202020204" pitchFamily="34" charset="0"/>
              </a:rPr>
              <a:t>7.04 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989AC8-F327-4F9F-AC81-33F095AF5A59}"/>
              </a:ext>
            </a:extLst>
          </p:cNvPr>
          <p:cNvSpPr txBox="1"/>
          <p:nvPr/>
        </p:nvSpPr>
        <p:spPr>
          <a:xfrm rot="16200000">
            <a:off x="11250588" y="3273827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Verdana Pro Cond" panose="020B0604020202020204" pitchFamily="34" charset="0"/>
              </a:rPr>
              <a:t>7.52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992836-EDD3-4124-9626-2B9C68C8020B}"/>
              </a:ext>
            </a:extLst>
          </p:cNvPr>
          <p:cNvSpPr txBox="1"/>
          <p:nvPr/>
        </p:nvSpPr>
        <p:spPr>
          <a:xfrm>
            <a:off x="8586078" y="5584951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Verdana Pro Cond" panose="020B0604020202020204" pitchFamily="34" charset="0"/>
              </a:rPr>
              <a:t>8.82 m</a:t>
            </a:r>
          </a:p>
        </p:txBody>
      </p:sp>
    </p:spTree>
    <p:extLst>
      <p:ext uri="{BB962C8B-B14F-4D97-AF65-F5344CB8AC3E}">
        <p14:creationId xmlns:p14="http://schemas.microsoft.com/office/powerpoint/2010/main" val="314550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7909C-383E-45CD-92DE-74E2DF95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3112F-3195-4AF6-AD02-41F4348A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5EE4-E879-4875-B185-E9FF97BA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72ADB3-16EF-4075-B659-773774D4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Sizing Is Based On A Quick FEA Scoping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5EF11-44AA-4F7D-8B89-9A82C532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384" y="1014749"/>
            <a:ext cx="4434600" cy="3140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B97FC-30F2-4E9D-9B62-91DD400B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739" y="4664865"/>
            <a:ext cx="2033601" cy="1726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1B337-2C18-4BCF-B8EA-B7DA76522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39" y="1013022"/>
            <a:ext cx="4136722" cy="3142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9F49A-4B74-4DAD-A5E2-9706861B2EC4}"/>
              </a:ext>
            </a:extLst>
          </p:cNvPr>
          <p:cNvSpPr txBox="1"/>
          <p:nvPr/>
        </p:nvSpPr>
        <p:spPr>
          <a:xfrm>
            <a:off x="2278288" y="419370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Verdana Pro Cond" panose="020B0604020202020204" pitchFamily="34" charset="0"/>
              </a:rPr>
              <a:t>Steel Beams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9615D-A598-4CE4-9254-46CB42AE12FE}"/>
              </a:ext>
            </a:extLst>
          </p:cNvPr>
          <p:cNvSpPr txBox="1"/>
          <p:nvPr/>
        </p:nvSpPr>
        <p:spPr>
          <a:xfrm>
            <a:off x="7141837" y="419370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Verdana Pro Cond" panose="020B0604020202020204" pitchFamily="34" charset="0"/>
              </a:rPr>
              <a:t>Aluminum Beams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5F65E-700A-4A13-8D57-5EAF5D341089}"/>
              </a:ext>
            </a:extLst>
          </p:cNvPr>
          <p:cNvSpPr txBox="1"/>
          <p:nvPr/>
        </p:nvSpPr>
        <p:spPr>
          <a:xfrm>
            <a:off x="3102219" y="5366197"/>
            <a:ext cx="8651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 Pro Cond" panose="020B0604020202020204" pitchFamily="34" charset="0"/>
              </a:rPr>
              <a:t>Scoping studies did not include any details about beam corner joints</a:t>
            </a:r>
          </a:p>
          <a:p>
            <a:pPr indent="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 Pro Cond" panose="020B0604020202020204" pitchFamily="34" charset="0"/>
              </a:rPr>
              <a:t>Performed simulations using shell and beam elements as well as solid elements </a:t>
            </a:r>
            <a:r>
              <a:rPr lang="en-US" sz="1050" dirty="0">
                <a:latin typeface="Verdana Pro Cond" panose="020B0604020202020204" pitchFamily="34" charset="0"/>
              </a:rPr>
              <a:t>(as shown in image to the left)</a:t>
            </a:r>
          </a:p>
          <a:p>
            <a:pPr indent="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 Pro Cond" panose="020B0604020202020204" pitchFamily="34" charset="0"/>
              </a:rPr>
              <a:t>For quick scoping studies solid elements turned out to be more flexible without loosing too much accuracy</a:t>
            </a:r>
          </a:p>
          <a:p>
            <a:pPr indent="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 Pro Cond" panose="020B0604020202020204" pitchFamily="34" charset="0"/>
              </a:rPr>
              <a:t>For detailed code calculations and accurate stress evaluations beam and shell models would be preferred </a:t>
            </a:r>
          </a:p>
        </p:txBody>
      </p:sp>
    </p:spTree>
    <p:extLst>
      <p:ext uri="{BB962C8B-B14F-4D97-AF65-F5344CB8AC3E}">
        <p14:creationId xmlns:p14="http://schemas.microsoft.com/office/powerpoint/2010/main" val="277585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3C6D6A-618A-48F1-9BE8-57D5D714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88F2B-9F1E-43B1-8E0E-1C6AFB0F91A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possible to engineer a room temperature (RT) aluminum cryostat structure. SBND maximum deflection is in 7 to 8 mm range (at relief pressure). Similar performance can likely be obtained with aluminum beams increased in depth by factor 1.7 (see aluminum design rules on next slide).</a:t>
            </a:r>
          </a:p>
          <a:p>
            <a:r>
              <a:rPr lang="en-US" dirty="0"/>
              <a:t>The RT membrane sheet would also have to be converted to an aluminum design and must be welded vacuum-tight.</a:t>
            </a:r>
          </a:p>
          <a:p>
            <a:r>
              <a:rPr lang="en-US" dirty="0"/>
              <a:t>Aluminum beams are not available in the required sizes and have to be custom-made. This will significantly increase costs in addition to the higher material cost.</a:t>
            </a:r>
          </a:p>
          <a:p>
            <a:r>
              <a:rPr lang="en-US" dirty="0"/>
              <a:t>Welded aluminum has significantly reduced strength and building codes provide data. Since the engineering design optimizes for minimum deflection the structure stresses using aluminum are less compared to steel.</a:t>
            </a:r>
          </a:p>
          <a:p>
            <a:r>
              <a:rPr lang="en-US" dirty="0"/>
              <a:t>Proposed cavern shaft diameter could permit the fabrication of side walls above ground with only final joints welded/bolted inside the cavern.</a:t>
            </a:r>
          </a:p>
          <a:p>
            <a:r>
              <a:rPr lang="en-US" b="1" dirty="0"/>
              <a:t>A fabrication study with the help of an aluminum structure fabricator would be required to determine feasibility and cost range.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4C2CD-EF3A-4FB3-B78B-A4C19A307F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D412F-2B84-4116-967A-E71DE366C2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A71B2-B9CD-4A23-8126-F9C0A82EAD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B526-2A9C-4BD5-BC38-618CDDD8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Aluminum Design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E0011-4B29-466E-BE0E-777C47BDD76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Aluminum has about a third of the density of steel.</a:t>
            </a:r>
          </a:p>
          <a:p>
            <a:r>
              <a:rPr lang="en-US" dirty="0"/>
              <a:t>The elastic modulus of aluminum is only a third of the modulus of steel. Structure deflection depends linearly on the inverse of the elastic modulus at comparable stress.</a:t>
            </a:r>
          </a:p>
          <a:p>
            <a:r>
              <a:rPr lang="en-US" dirty="0"/>
              <a:t>If a steel section is to be replaced by aluminum and the stiffness is to be kept at the same level, a thickening of all parts by the factor 3 is not very efficient since the relation of the specific weight of the two materials is also approx. 3 to 1.</a:t>
            </a:r>
          </a:p>
          <a:p>
            <a:r>
              <a:rPr lang="en-US" dirty="0"/>
              <a:t>Theoretically, for the design of a structural beam all dimensions except for the width should be increased by the factor of 1.4 to arrive at a cross section with the second moment of inertia (scales with depth</a:t>
            </a:r>
            <a:r>
              <a:rPr lang="en-US" baseline="30000" dirty="0"/>
              <a:t>3</a:t>
            </a:r>
            <a:r>
              <a:rPr lang="en-US" dirty="0"/>
              <a:t>) about three times as large and hence the same stiffness (between steel and aluminum). Such a design will result in 50% weight loss.</a:t>
            </a:r>
          </a:p>
          <a:p>
            <a:r>
              <a:rPr lang="en-US" dirty="0"/>
              <a:t>If we increase the second moment of inertia by a factor of three and increase the height only by the factor of 1.4 then the section modulus (moment of resistance) increases by 2.14 . Therefore, the stresses in a substitute aluminum section are less than half the steel stresses.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59C6E-EEE5-4E8E-8CA1-F8DEA5FABB3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B2E02-1ECA-48E2-A010-4E0C292FDC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EA0E2-4CF3-4E17-BADA-A1791F0442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3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CD639B-C099-4622-BD93-409340AB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457" y="2094630"/>
            <a:ext cx="4213593" cy="4099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EDF65-10D1-4D7A-980D-2D2C0A00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ODH Calculation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1962-2311-428B-8C51-DE253C113D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9131" y="1357503"/>
            <a:ext cx="8416462" cy="49205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ND cavern ODH calculations have not been performed, yet.</a:t>
            </a:r>
          </a:p>
          <a:p>
            <a:pPr algn="just"/>
            <a:r>
              <a:rPr lang="en-US" dirty="0"/>
              <a:t>A preliminary design guidance could be based on the </a:t>
            </a:r>
            <a:r>
              <a:rPr lang="en-US" dirty="0" err="1"/>
              <a:t>MicroBooNE</a:t>
            </a:r>
            <a:r>
              <a:rPr lang="en-US" dirty="0"/>
              <a:t> ventilation system. </a:t>
            </a:r>
            <a:r>
              <a:rPr lang="en-US" dirty="0" err="1"/>
              <a:t>MicroBooNE</a:t>
            </a:r>
            <a:r>
              <a:rPr lang="en-US" dirty="0"/>
              <a:t> is a 90 ton </a:t>
            </a:r>
            <a:r>
              <a:rPr lang="en-US" dirty="0" err="1"/>
              <a:t>LAr</a:t>
            </a:r>
            <a:r>
              <a:rPr lang="en-US" dirty="0"/>
              <a:t> detector. The </a:t>
            </a:r>
            <a:r>
              <a:rPr lang="en-US" dirty="0" err="1"/>
              <a:t>MicroBooNE</a:t>
            </a:r>
            <a:r>
              <a:rPr lang="en-US" dirty="0"/>
              <a:t> pit footprint (floor area) is around eight times smaller than the ND cavern.</a:t>
            </a:r>
          </a:p>
          <a:p>
            <a:r>
              <a:rPr lang="en-US" dirty="0" err="1"/>
              <a:t>MicroBooNE</a:t>
            </a:r>
            <a:r>
              <a:rPr lang="en-US" dirty="0"/>
              <a:t> Ventilation Parameters</a:t>
            </a:r>
          </a:p>
          <a:p>
            <a:pPr lvl="1"/>
            <a:r>
              <a:rPr lang="en-US" dirty="0"/>
              <a:t>Duct Size: 3 ft diam.	</a:t>
            </a:r>
          </a:p>
          <a:p>
            <a:pPr lvl="1"/>
            <a:r>
              <a:rPr lang="en-US" dirty="0"/>
              <a:t>Louver Locations: top and bottom for </a:t>
            </a:r>
            <a:r>
              <a:rPr lang="en-US" dirty="0" err="1"/>
              <a:t>LHe</a:t>
            </a:r>
            <a:r>
              <a:rPr lang="en-US" dirty="0"/>
              <a:t> and </a:t>
            </a:r>
            <a:r>
              <a:rPr lang="en-US" dirty="0" err="1"/>
              <a:t>LAr</a:t>
            </a:r>
            <a:endParaRPr lang="en-US" dirty="0"/>
          </a:p>
          <a:p>
            <a:pPr lvl="1"/>
            <a:r>
              <a:rPr lang="en-US" dirty="0"/>
              <a:t>Ventilation Speed: 7,500 ft</a:t>
            </a:r>
            <a:r>
              <a:rPr lang="en-US" baseline="30000" dirty="0"/>
              <a:t>3</a:t>
            </a:r>
            <a:r>
              <a:rPr lang="en-US" dirty="0"/>
              <a:t>/min with two fans for redundancy</a:t>
            </a:r>
          </a:p>
          <a:p>
            <a:r>
              <a:rPr lang="en-US" b="1" dirty="0"/>
              <a:t>Initial ODH scoping calculation will require</a:t>
            </a:r>
            <a:br>
              <a:rPr lang="en-US" b="1" dirty="0"/>
            </a:br>
            <a:r>
              <a:rPr lang="en-US" b="1" dirty="0"/>
              <a:t>a few weeks of a cognizant engineer.</a:t>
            </a:r>
          </a:p>
          <a:p>
            <a:r>
              <a:rPr lang="en-US" dirty="0"/>
              <a:t>A full study can later be performed once the</a:t>
            </a:r>
            <a:br>
              <a:rPr lang="en-US" dirty="0"/>
            </a:br>
            <a:r>
              <a:rPr lang="en-US" dirty="0"/>
              <a:t>designs are more matured.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54F2-A637-41D0-8304-9AE8BE56D8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882A5-70AD-45F8-98D1-F6455FBC59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AF7D-A00B-4104-A23D-4CC15FCAD7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51289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0B6869F3-6672-4DDB-8737-730D91823686}" vid="{D05EA611-3432-4FD5-829A-F1DE6825D6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E160D3C3B3F408B0484C87E1F0176" ma:contentTypeVersion="10" ma:contentTypeDescription="Create a new document." ma:contentTypeScope="" ma:versionID="4bdc386cb9bfbf21f6beba7e18dc2ac5">
  <xsd:schema xmlns:xsd="http://www.w3.org/2001/XMLSchema" xmlns:xs="http://www.w3.org/2001/XMLSchema" xmlns:p="http://schemas.microsoft.com/office/2006/metadata/properties" xmlns:ns3="1baa8dbc-d8c3-4fce-bc95-5ef1218cfce1" targetNamespace="http://schemas.microsoft.com/office/2006/metadata/properties" ma:root="true" ma:fieldsID="3c76f88f0b02969e70e82ceb932eb35e" ns3:_="">
    <xsd:import namespace="1baa8dbc-d8c3-4fce-bc95-5ef1218cfc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a8dbc-d8c3-4fce-bc95-5ef1218cfc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5521EE-D126-49DA-A54A-EBC5F3068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a8dbc-d8c3-4fce-bc95-5ef1218cf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4751D9-AE9D-4048-9513-C329984EBA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F37E86-C39E-4461-AD42-275C92331D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7858</TotalTime>
  <Words>690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Lucida Grande</vt:lpstr>
      <vt:lpstr>Verdana Pro Cond</vt:lpstr>
      <vt:lpstr>Verdana Pro Light</vt:lpstr>
      <vt:lpstr>LBNF Content-Footer Theme</vt:lpstr>
      <vt:lpstr>Bi-Weekly DUNE Near Detector Engineering Integration Meeting</vt:lpstr>
      <vt:lpstr>Agenda</vt:lpstr>
      <vt:lpstr>300 Ton LAr Detector Cryostat</vt:lpstr>
      <vt:lpstr>LAr Room Temperature Frame Could Be Engineered To Utilize Aluminum Beams: Fabrication More Challenging</vt:lpstr>
      <vt:lpstr>LAr Room Temperature Frame Could Be Engineered To Utilize Aluminum Beams: Cryostat Would Grow In Size</vt:lpstr>
      <vt:lpstr>Sizing Is Based On A Quick FEA Scoping Study</vt:lpstr>
      <vt:lpstr>Conclusion</vt:lpstr>
      <vt:lpstr>General Aluminum Design Rules</vt:lpstr>
      <vt:lpstr>ODH Calculation Plans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subject/>
  <dc:creator>Timothy Bolton</dc:creator>
  <cp:keywords/>
  <dc:description>Modified by A. Weber</dc:description>
  <cp:lastModifiedBy>Matthaeus Leitner</cp:lastModifiedBy>
  <cp:revision>148</cp:revision>
  <cp:lastPrinted>2018-12-05T21:59:46Z</cp:lastPrinted>
  <dcterms:created xsi:type="dcterms:W3CDTF">2018-08-23T13:18:23Z</dcterms:created>
  <dcterms:modified xsi:type="dcterms:W3CDTF">2019-09-19T15:17:56Z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0x010100CE8E160D3C3B3F408B0484C87E1F0176</vt:lpwstr>
  </property>
</Properties>
</file>