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  <p:sldMasterId id="2147483689" r:id="rId2"/>
  </p:sldMasterIdLst>
  <p:notesMasterIdLst>
    <p:notesMasterId r:id="rId4"/>
  </p:notesMasterIdLst>
  <p:handoutMasterIdLst>
    <p:handoutMasterId r:id="rId5"/>
  </p:handoutMasterIdLst>
  <p:sldIdLst>
    <p:sldId id="413" r:id="rId3"/>
  </p:sldIdLst>
  <p:sldSz cx="9144000" cy="6858000" type="screen4x3"/>
  <p:notesSz cx="6985000" cy="92837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88">
          <p15:clr>
            <a:srgbClr val="A4A3A4"/>
          </p15:clr>
        </p15:guide>
        <p15:guide id="2" orient="horz" pos="4186">
          <p15:clr>
            <a:srgbClr val="A4A3A4"/>
          </p15:clr>
        </p15:guide>
        <p15:guide id="3" orient="horz" pos="3394">
          <p15:clr>
            <a:srgbClr val="A4A3A4"/>
          </p15:clr>
        </p15:guide>
        <p15:guide id="4" orient="horz" pos="777">
          <p15:clr>
            <a:srgbClr val="A4A3A4"/>
          </p15:clr>
        </p15:guide>
        <p15:guide id="5" orient="horz" pos="1749">
          <p15:clr>
            <a:srgbClr val="A4A3A4"/>
          </p15:clr>
        </p15:guide>
        <p15:guide id="6" orient="horz" pos="457">
          <p15:clr>
            <a:srgbClr val="A4A3A4"/>
          </p15:clr>
        </p15:guide>
        <p15:guide id="7" pos="285">
          <p15:clr>
            <a:srgbClr val="A4A3A4"/>
          </p15:clr>
        </p15:guide>
        <p15:guide id="8" pos="55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5125"/>
    <a:srgbClr val="004C97"/>
    <a:srgbClr val="000000"/>
    <a:srgbClr val="63666A"/>
    <a:srgbClr val="F2F2F2"/>
    <a:srgbClr val="FFFFFF"/>
    <a:srgbClr val="C0504D"/>
    <a:srgbClr val="7F7F7F"/>
    <a:srgbClr val="203864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63" autoAdjust="0"/>
    <p:restoredTop sz="98464" autoAdjust="0"/>
  </p:normalViewPr>
  <p:slideViewPr>
    <p:cSldViewPr snapToGrid="0" snapToObjects="1">
      <p:cViewPr varScale="1">
        <p:scale>
          <a:sx n="155" d="100"/>
          <a:sy n="155" d="100"/>
        </p:scale>
        <p:origin x="808" y="88"/>
      </p:cViewPr>
      <p:guideLst>
        <p:guide orient="horz" pos="988"/>
        <p:guide orient="horz" pos="4186"/>
        <p:guide orient="horz" pos="3394"/>
        <p:guide orient="horz" pos="777"/>
        <p:guide orient="horz" pos="1749"/>
        <p:guide orient="horz" pos="457"/>
        <p:guide pos="285"/>
        <p:guide pos="5512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B589245-636E-234E-BFAD-9607949806CA}" type="datetimeFigureOut">
              <a:rPr lang="en-US"/>
              <a:pPr>
                <a:defRPr/>
              </a:pPr>
              <a:t>12/11/2019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2F3B233-32CA-1B4D-AFEE-D703F5CA5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863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29BCED8-DCF3-A94B-99F8-D2FB79A8911E}" type="datetimeFigureOut">
              <a:rPr lang="en-US"/>
              <a:pPr>
                <a:defRPr/>
              </a:pPr>
              <a:t>12/11/2019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EA82294-BF3E-954A-9E49-35D72A5F0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7418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2610"/>
            <a:ext cx="8293100" cy="569268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12.12.19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M. Leitner | Near Detector Integration &amp; Installation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57200" y="1238250"/>
            <a:ext cx="8293100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79684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365760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12.12.19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M. Leitner | Near Detector Integration &amp; Installation 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168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12.12.19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M. Leitner | Near Detector Integration &amp; Installation 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273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432609"/>
            <a:ext cx="8293100" cy="548785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12.12.19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M. Leitner | Near Detector Integration &amp; Installation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A3EDC-84CE-5D44-955B-22A59AD275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6"/>
          </p:nvPr>
        </p:nvSpPr>
        <p:spPr>
          <a:xfrm>
            <a:off x="457200" y="1238250"/>
            <a:ext cx="3998846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7"/>
          </p:nvPr>
        </p:nvSpPr>
        <p:spPr>
          <a:xfrm>
            <a:off x="4751454" y="1238250"/>
            <a:ext cx="3998846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82063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5347368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46058" y="432610"/>
            <a:ext cx="8304267" cy="57950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347368"/>
            <a:ext cx="4067130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12.12.19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M. Leitner | Near Detector Integration &amp; Installation 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39268-D729-4C4B-81BB-35603E7F3B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9"/>
          </p:nvPr>
        </p:nvSpPr>
        <p:spPr>
          <a:xfrm>
            <a:off x="457200" y="1238250"/>
            <a:ext cx="3998846" cy="3892550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20"/>
          </p:nvPr>
        </p:nvSpPr>
        <p:spPr>
          <a:xfrm>
            <a:off x="4751454" y="1238250"/>
            <a:ext cx="3998846" cy="3892550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lang="en-US" sz="2200" b="0" i="0" kern="1200" dirty="0" smtClean="0">
                <a:solidFill>
                  <a:srgbClr val="63666A"/>
                </a:solidFill>
                <a:latin typeface="Helvetica"/>
                <a:ea typeface="Geneva" charset="0"/>
                <a:cs typeface="Geneva" charset="0"/>
              </a:defRPr>
            </a:lvl1pPr>
            <a:lvl2pPr marL="320040" indent="256032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lang="en-US" sz="2000" b="0" i="0" kern="1200" dirty="0" smtClean="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2pPr>
            <a:lvl3pPr marL="640080" indent="228600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lang="en-US" sz="2000" b="0" i="0" kern="1200" dirty="0" smtClean="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3pPr>
            <a:lvl4pPr marL="914400" indent="228600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lang="en-US" sz="2000" b="0" i="0" kern="1200" dirty="0" smtClean="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4pPr>
            <a:lvl5pPr marL="1143000" indent="192024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lang="en-US" sz="2000" b="0" i="0" kern="1200" dirty="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5pPr>
          </a:lstStyle>
          <a:p>
            <a:pPr marL="256032" lvl="0" indent="-265176" algn="l" defTabSz="457200" rtl="0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9620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432609"/>
            <a:ext cx="8293100" cy="64695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12.12.19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M. Leitner | Near Detector Integration &amp; Installation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3080B-B7DD-F94E-BF93-E5AF96AB21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782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09917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12.12.19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M. Leitner | Near Detector Integration &amp; Installation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71154-E60D-9942-9C7E-C9963561CB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088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175906"/>
            <a:ext cx="3017520" cy="91533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8" y="1238250"/>
            <a:ext cx="5033962" cy="4852988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12.12.19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M. Leitner | Near Detector Integration &amp; Installation 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609735B5-E0F8-D44A-A3DE-E2CD0DCDE7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9098"/>
            <a:ext cx="82931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9"/>
          </p:nvPr>
        </p:nvSpPr>
        <p:spPr>
          <a:xfrm>
            <a:off x="457200" y="1238250"/>
            <a:ext cx="3017524" cy="372268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45480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4" y="1227137"/>
            <a:ext cx="8296275" cy="42418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rgbClr val="63666A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3" y="5686118"/>
            <a:ext cx="8293095" cy="4397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12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12.12.19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 sz="12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M. Leitner | Near Detector Integration &amp; Installation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 sz="12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D7C6703C-D516-5C41-9D7B-DB72F4B68A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425568"/>
            <a:ext cx="8293096" cy="60376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12412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4026" y="365760"/>
            <a:ext cx="8229600" cy="707109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algn="l">
              <a:defRPr sz="22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1"/>
          </p:nvPr>
        </p:nvSpPr>
        <p:spPr>
          <a:xfrm>
            <a:off x="454029" y="1207770"/>
            <a:ext cx="8232771" cy="5070302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12.12.19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M. Leitner | Near Detector Integration &amp; Installation 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13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365760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12.12.19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M. Leitner | Near Detector Integration &amp; Installation 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454026" y="1207770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4696050" y="1215721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62149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7" Type="http://schemas.openxmlformats.org/officeDocument/2006/relationships/image" Target="../media/image2.jpg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/>
          <p:cNvSpPr txBox="1">
            <a:spLocks/>
          </p:cNvSpPr>
          <p:nvPr/>
        </p:nvSpPr>
        <p:spPr>
          <a:xfrm>
            <a:off x="8337550" y="6483731"/>
            <a:ext cx="419100" cy="192024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l" defTabSz="457200" rtl="0" eaLnBrk="1" latinLnBrk="0" hangingPunct="1">
              <a:spcBef>
                <a:spcPts val="0"/>
              </a:spcBef>
              <a:buFontTx/>
              <a:buNone/>
              <a:defRPr sz="1400" b="1" kern="1200" baseline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1200" dirty="0"/>
              <a:t>LBNF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57200" y="6357938"/>
            <a:ext cx="8293100" cy="0"/>
          </a:xfrm>
          <a:prstGeom prst="line">
            <a:avLst/>
          </a:prstGeom>
          <a:ln>
            <a:solidFill>
              <a:srgbClr val="004C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9488" y="6488430"/>
            <a:ext cx="1136650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12.12.19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16138" y="6488430"/>
            <a:ext cx="5616575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dirty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M. Leitner | Near Detector Integration &amp; Installation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5" y="6488430"/>
            <a:ext cx="525463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0C39C72E-2A13-EB4D-AD45-6D4E6ACAED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0" r:id="rId2"/>
    <p:sldLayoutId id="2147483681" r:id="rId3"/>
    <p:sldLayoutId id="2147483682" r:id="rId4"/>
    <p:sldLayoutId id="2147483683" r:id="rId5"/>
    <p:sldLayoutId id="2147483685" r:id="rId6"/>
    <p:sldLayoutId id="2147483686" r:id="rId7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12.12.19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405760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1175" y="6489520"/>
            <a:ext cx="561974" cy="23709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7168918" y="6531798"/>
            <a:ext cx="868658" cy="185676"/>
          </a:xfrm>
          <a:prstGeom prst="rect">
            <a:avLst/>
          </a:prstGeom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685000F-B6AA-4EC2-8A37-488B6910D1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M. Leitner | Near Detector Integration &amp; Installation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187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3" r:id="rId3"/>
    <p:sldLayoutId id="2147483694" r:id="rId4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8C7F3-81D4-4434-B46E-45FB215BF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Misc. Topics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815478-7692-4523-B427-38BE1DCED380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dirty="0"/>
              <a:t>LBNF Conventional Facilities value engineering workshop</a:t>
            </a:r>
          </a:p>
          <a:p>
            <a:pPr lvl="1"/>
            <a:r>
              <a:rPr lang="en-US" dirty="0"/>
              <a:t>Possible crane height optimizations</a:t>
            </a:r>
          </a:p>
          <a:p>
            <a:pPr lvl="1"/>
            <a:r>
              <a:rPr lang="en-US" dirty="0"/>
              <a:t>Possible shaft septum elimination</a:t>
            </a:r>
          </a:p>
          <a:p>
            <a:r>
              <a:rPr lang="en-US" dirty="0"/>
              <a:t>Max. crane capacity in cavern</a:t>
            </a:r>
          </a:p>
          <a:p>
            <a:r>
              <a:rPr lang="en-US" dirty="0"/>
              <a:t>LAr module max. cooling rate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3D3159-A6DC-44F7-A143-7A32A056EBD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12.12.19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1CFFB0-A845-44A5-8638-8136AA3B1B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M. Leitner | Near Detector Integration &amp; Installation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B52976-A564-4A9C-8E5A-62F42609A7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996346"/>
      </p:ext>
    </p:extLst>
  </p:cSld>
  <p:clrMapOvr>
    <a:masterClrMapping/>
  </p:clrMapOvr>
</p:sld>
</file>

<file path=ppt/theme/theme1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DUNE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11853</TotalTime>
  <Words>40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Helvetica</vt:lpstr>
      <vt:lpstr>Lucida Grande</vt:lpstr>
      <vt:lpstr>LBNF Content-Footer Theme</vt:lpstr>
      <vt:lpstr>1_DUNE Content-Footer Theme</vt:lpstr>
      <vt:lpstr>Misc. Topics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Sandbox Studio</dc:creator>
  <cp:lastModifiedBy>Matthaeus Leitner</cp:lastModifiedBy>
  <cp:revision>341</cp:revision>
  <cp:lastPrinted>2015-05-22T11:54:13Z</cp:lastPrinted>
  <dcterms:created xsi:type="dcterms:W3CDTF">2015-04-30T14:29:22Z</dcterms:created>
  <dcterms:modified xsi:type="dcterms:W3CDTF">2019-12-11T15:59:16Z</dcterms:modified>
</cp:coreProperties>
</file>