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  <p:sldMasterId id="2147483689" r:id="rId2"/>
  </p:sldMasterIdLst>
  <p:notesMasterIdLst>
    <p:notesMasterId r:id="rId4"/>
  </p:notesMasterIdLst>
  <p:handoutMasterIdLst>
    <p:handoutMasterId r:id="rId5"/>
  </p:handoutMasterIdLst>
  <p:sldIdLst>
    <p:sldId id="413" r:id="rId3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88">
          <p15:clr>
            <a:srgbClr val="A4A3A4"/>
          </p15:clr>
        </p15:guide>
        <p15:guide id="2" orient="horz" pos="4186">
          <p15:clr>
            <a:srgbClr val="A4A3A4"/>
          </p15:clr>
        </p15:guide>
        <p15:guide id="3" orient="horz" pos="3394">
          <p15:clr>
            <a:srgbClr val="A4A3A4"/>
          </p15:clr>
        </p15:guide>
        <p15:guide id="4" orient="horz" pos="777">
          <p15:clr>
            <a:srgbClr val="A4A3A4"/>
          </p15:clr>
        </p15:guide>
        <p15:guide id="5" orient="horz" pos="1749">
          <p15:clr>
            <a:srgbClr val="A4A3A4"/>
          </p15:clr>
        </p15:guide>
        <p15:guide id="6" orient="horz" pos="457">
          <p15:clr>
            <a:srgbClr val="A4A3A4"/>
          </p15:clr>
        </p15:guide>
        <p15:guide id="7" pos="285">
          <p15:clr>
            <a:srgbClr val="A4A3A4"/>
          </p15:clr>
        </p15:guide>
        <p15:guide id="8" pos="55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125"/>
    <a:srgbClr val="004C97"/>
    <a:srgbClr val="000000"/>
    <a:srgbClr val="63666A"/>
    <a:srgbClr val="F2F2F2"/>
    <a:srgbClr val="FFFFFF"/>
    <a:srgbClr val="C0504D"/>
    <a:srgbClr val="7F7F7F"/>
    <a:srgbClr val="203864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63" autoAdjust="0"/>
    <p:restoredTop sz="98464" autoAdjust="0"/>
  </p:normalViewPr>
  <p:slideViewPr>
    <p:cSldViewPr snapToGrid="0" snapToObjects="1">
      <p:cViewPr varScale="1">
        <p:scale>
          <a:sx n="155" d="100"/>
          <a:sy n="155" d="100"/>
        </p:scale>
        <p:origin x="808" y="88"/>
      </p:cViewPr>
      <p:guideLst>
        <p:guide orient="horz" pos="988"/>
        <p:guide orient="horz" pos="4186"/>
        <p:guide orient="horz" pos="3394"/>
        <p:guide orient="horz" pos="777"/>
        <p:guide orient="horz" pos="1749"/>
        <p:guide orient="horz" pos="457"/>
        <p:guide pos="285"/>
        <p:guide pos="551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12/11/2019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12/11/2019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12.12.19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M. Leitner | Near Detector Integration &amp; Installation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365760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12.12.19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M. Leitner | Near Detector Integration &amp; Installation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16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12.12.19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M. Leitner | Near Detector Integration &amp; Installation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273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12.12.19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Leitner | Near Detector Integration &amp; Installation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8" y="432610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12.12.19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Leitner | Near Detector Integration &amp; Installation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lang="en-US" sz="22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Geneva" charset="0"/>
              </a:defRPr>
            </a:lvl1pPr>
            <a:lvl2pPr marL="320040" indent="256032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2pPr>
            <a:lvl3pPr marL="64008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3pPr>
            <a:lvl4pPr marL="91440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4pPr>
            <a:lvl5pPr marL="1143000" indent="192024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2000" b="0" i="0" kern="1200" dirty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5pPr>
          </a:lstStyle>
          <a:p>
            <a:pPr marL="256032" lvl="0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12.12.19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Leitner | Near Detector Integration &amp; Installation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12.12.19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Leitner | Near Detector Integration &amp; Installation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12.12.19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M. Leitner | Near Detector Integration &amp; Installation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12.12.19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M. Leitner | Near Detector Integration &amp; Installation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365760"/>
            <a:ext cx="8229600" cy="707109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22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12.12.19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M. Leitner | Near Detector Integration &amp; Installation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3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365760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12.12.19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M. Leitner | Near Detector Integration &amp; Installation 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21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12.12.19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M. Leitner | Near Detector Integration &amp; Installation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12.12.19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405760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168918" y="6531798"/>
            <a:ext cx="868658" cy="185676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685000F-B6AA-4EC2-8A37-488B6910D1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M. Leitner | Near Detector Integration &amp; Installation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18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3" r:id="rId3"/>
    <p:sldLayoutId id="2147483694" r:id="rId4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8C7F3-81D4-4434-B46E-45FB215BF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Misc. Topics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815478-7692-4523-B427-38BE1DCED380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LBNF Conventional Facilities value engineering workshop</a:t>
            </a:r>
          </a:p>
          <a:p>
            <a:pPr lvl="1"/>
            <a:r>
              <a:rPr lang="en-US" dirty="0"/>
              <a:t>Possible crane height optimizations</a:t>
            </a:r>
          </a:p>
          <a:p>
            <a:pPr lvl="1"/>
            <a:r>
              <a:rPr lang="en-US" dirty="0"/>
              <a:t>Possible shaft septum elimination</a:t>
            </a:r>
          </a:p>
          <a:p>
            <a:r>
              <a:rPr lang="en-US" dirty="0"/>
              <a:t>Max. crane capacity in cavern</a:t>
            </a:r>
          </a:p>
          <a:p>
            <a:r>
              <a:rPr lang="en-US" dirty="0"/>
              <a:t>LAr module max. cooling rate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3D3159-A6DC-44F7-A143-7A32A056EBD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12.12.19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1CFFB0-A845-44A5-8638-8136AA3B1B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M. Leitner | Near Detector Integration &amp; Installation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B52976-A564-4A9C-8E5A-62F42609A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96346"/>
      </p:ext>
    </p:extLst>
  </p:cSld>
  <p:clrMapOvr>
    <a:masterClrMapping/>
  </p:clrMapOvr>
</p:sld>
</file>

<file path=ppt/theme/theme1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DUNE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11853</TotalTime>
  <Words>40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</vt:lpstr>
      <vt:lpstr>Lucida Grande</vt:lpstr>
      <vt:lpstr>LBNF Content-Footer Theme</vt:lpstr>
      <vt:lpstr>1_DUNE Content-Footer Theme</vt:lpstr>
      <vt:lpstr>Misc. Topics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Matthaeus Leitner</cp:lastModifiedBy>
  <cp:revision>341</cp:revision>
  <cp:lastPrinted>2015-05-22T11:54:13Z</cp:lastPrinted>
  <dcterms:created xsi:type="dcterms:W3CDTF">2015-04-30T14:29:22Z</dcterms:created>
  <dcterms:modified xsi:type="dcterms:W3CDTF">2019-12-11T15:59:16Z</dcterms:modified>
</cp:coreProperties>
</file>