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176" y="168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6/3/19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6/3/19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theme" Target="../theme/theme2.xml"/><Relationship Id="rId9" Type="http://schemas.openxmlformats.org/officeDocument/2006/relationships/image" Target="../media/image5.png"/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430" y="6489520"/>
            <a:ext cx="1414913" cy="267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DUNE NP02 Data Challenge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Steven Timm / </a:t>
            </a:r>
            <a:r>
              <a:rPr lang="en-GB" dirty="0" smtClean="0"/>
              <a:t>Robert Illingworth /Ken </a:t>
            </a:r>
            <a:r>
              <a:rPr lang="en-GB" dirty="0" err="1" smtClean="0"/>
              <a:t>Herner</a:t>
            </a:r>
            <a:endParaRPr lang="en-GB" dirty="0" smtClean="0"/>
          </a:p>
          <a:p>
            <a:r>
              <a:rPr lang="en-GB" dirty="0" smtClean="0"/>
              <a:t>Dune </a:t>
            </a:r>
            <a:r>
              <a:rPr lang="en-GB" dirty="0" smtClean="0"/>
              <a:t>S+C</a:t>
            </a:r>
          </a:p>
          <a:p>
            <a:r>
              <a:rPr lang="en-GB" dirty="0" smtClean="0"/>
              <a:t>3 June 2019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/>
              <a:t>NP02 data challenge (DC3)</a:t>
            </a:r>
            <a:endParaRPr lang="en-GB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GB" dirty="0"/>
              <a:t>4</a:t>
            </a:r>
            <a:r>
              <a:rPr lang="en-GB" dirty="0" smtClean="0"/>
              <a:t> major steps:</a:t>
            </a:r>
          </a:p>
          <a:p>
            <a:r>
              <a:rPr lang="en-GB" dirty="0" smtClean="0"/>
              <a:t>Np02eos -&gt; </a:t>
            </a:r>
            <a:r>
              <a:rPr lang="en-GB" dirty="0" err="1" smtClean="0"/>
              <a:t>eospublic.cern.ch</a:t>
            </a:r>
            <a:r>
              <a:rPr lang="en-GB" dirty="0" smtClean="0"/>
              <a:t> (by NP02)</a:t>
            </a:r>
          </a:p>
          <a:p>
            <a:r>
              <a:rPr lang="en-GB" dirty="0" err="1" smtClean="0"/>
              <a:t>Eospublic</a:t>
            </a:r>
            <a:r>
              <a:rPr lang="en-GB" dirty="0" smtClean="0"/>
              <a:t> -&gt; (CASTOR, ENSTORE) by F-FTS</a:t>
            </a:r>
          </a:p>
          <a:p>
            <a:r>
              <a:rPr lang="en-GB" dirty="0" smtClean="0"/>
              <a:t>Keep-up processing:</a:t>
            </a:r>
          </a:p>
          <a:p>
            <a:pPr lvl="1"/>
            <a:r>
              <a:rPr lang="en-GB" dirty="0" smtClean="0"/>
              <a:t>Launch from FNAL, Run at IN2P3</a:t>
            </a:r>
          </a:p>
          <a:p>
            <a:pPr lvl="1"/>
            <a:r>
              <a:rPr lang="en-GB" dirty="0" smtClean="0"/>
              <a:t>(Streaming data from FNAL or CERN)</a:t>
            </a:r>
          </a:p>
          <a:p>
            <a:r>
              <a:rPr lang="en-GB" dirty="0" smtClean="0"/>
              <a:t>Write reconstructed output to IN2P3 SE</a:t>
            </a:r>
          </a:p>
          <a:p>
            <a:pPr lvl="1"/>
            <a:r>
              <a:rPr lang="en-GB" dirty="0" smtClean="0"/>
              <a:t>Since current stuff coming out of DAQ is not </a:t>
            </a:r>
            <a:r>
              <a:rPr lang="en-GB" dirty="0" err="1" smtClean="0"/>
              <a:t>reconstructible</a:t>
            </a:r>
            <a:r>
              <a:rPr lang="en-GB" dirty="0" smtClean="0"/>
              <a:t>, use MC for this step.</a:t>
            </a:r>
          </a:p>
          <a:p>
            <a:pPr lvl="1"/>
            <a:r>
              <a:rPr lang="en-GB" dirty="0" smtClean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Sample MC files are at CERN, </a:t>
            </a:r>
            <a:r>
              <a:rPr lang="en-US" dirty="0" err="1" smtClean="0"/>
              <a:t>Elisabetta</a:t>
            </a:r>
            <a:r>
              <a:rPr lang="en-US" dirty="0" smtClean="0"/>
              <a:t> is loading them on NP02 local EOS</a:t>
            </a:r>
          </a:p>
          <a:p>
            <a:r>
              <a:rPr lang="en-US" dirty="0" smtClean="0"/>
              <a:t>File naming conventions and paths are understood, F-FTS </a:t>
            </a:r>
            <a:r>
              <a:rPr lang="en-US" dirty="0" err="1" smtClean="0"/>
              <a:t>config</a:t>
            </a:r>
            <a:r>
              <a:rPr lang="en-US" dirty="0" smtClean="0"/>
              <a:t> @ CERN is done</a:t>
            </a:r>
          </a:p>
          <a:p>
            <a:r>
              <a:rPr lang="en-US" dirty="0" smtClean="0"/>
              <a:t>Goal—Get the whole chain going NP02-&gt;</a:t>
            </a:r>
            <a:r>
              <a:rPr lang="en-US" dirty="0" err="1" smtClean="0"/>
              <a:t>eospublic</a:t>
            </a:r>
            <a:r>
              <a:rPr lang="en-US" dirty="0" smtClean="0"/>
              <a:t>-&gt;(CASTOR, ENSTORE)-&gt;IN2P3 and then keep it going for 24 </a:t>
            </a:r>
            <a:r>
              <a:rPr lang="en-US" dirty="0" err="1" smtClean="0"/>
              <a:t>hrs</a:t>
            </a:r>
            <a:endParaRPr lang="en-US" dirty="0" smtClean="0"/>
          </a:p>
          <a:p>
            <a:r>
              <a:rPr lang="en-US" dirty="0" smtClean="0"/>
              <a:t>Robert tested </a:t>
            </a:r>
            <a:r>
              <a:rPr lang="en-US" dirty="0" err="1" smtClean="0"/>
              <a:t>rucio</a:t>
            </a:r>
            <a:r>
              <a:rPr lang="en-US" dirty="0" smtClean="0"/>
              <a:t> upload client (needed at IN2P3 ), works but some minor modifications needed and we have to package it.</a:t>
            </a:r>
          </a:p>
          <a:p>
            <a:r>
              <a:rPr lang="en-US" dirty="0" smtClean="0"/>
              <a:t>Steve has to clear some </a:t>
            </a:r>
            <a:r>
              <a:rPr lang="en-US" smtClean="0"/>
              <a:t>EOS space to put all this stuff</a:t>
            </a:r>
          </a:p>
          <a:p>
            <a:endParaRPr 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013780BD-2E6C-3A45-A756-E0F40A379686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2A4FB3C3-913C-0E48-B3C4-C0EF3037C46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dunesc_datamgmt</Template>
  <TotalTime>6</TotalTime>
  <Words>185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Geneva</vt:lpstr>
      <vt:lpstr>Helvetica</vt:lpstr>
      <vt:lpstr>Lucida Grande</vt:lpstr>
      <vt:lpstr>Dune Template_051215</vt:lpstr>
      <vt:lpstr>LBNF Content-Footer Theme</vt:lpstr>
      <vt:lpstr>DUNE NP02 Data Challenge</vt:lpstr>
      <vt:lpstr>NP02 data challenge (DC3)</vt:lpstr>
      <vt:lpstr>Status:</vt:lpstr>
    </vt:vector>
  </TitlesOfParts>
  <Manager/>
  <Company/>
  <LinksUpToDate>false</LinksUpToDate>
  <SharedDoc>false</SharedDoc>
  <HyperlinkBase/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NP02 Data Challenge</dc:title>
  <dc:subject/>
  <dc:creator>Steven Timm</dc:creator>
  <cp:keywords/>
  <dc:description>Modified by A. Weber</dc:description>
  <cp:lastModifiedBy>Steven Timm</cp:lastModifiedBy>
  <cp:revision>1</cp:revision>
  <dcterms:created xsi:type="dcterms:W3CDTF">2019-06-03T13:42:17Z</dcterms:created>
  <dcterms:modified xsi:type="dcterms:W3CDTF">2019-06-03T13:49:17Z</dcterms:modified>
  <cp:category/>
</cp:coreProperties>
</file>