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75" r:id="rId3"/>
    <p:sldId id="298" r:id="rId4"/>
    <p:sldId id="299" r:id="rId5"/>
    <p:sldId id="29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4E"/>
    <a:srgbClr val="4E4E4E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 autoAdjust="0"/>
    <p:restoredTop sz="94545"/>
  </p:normalViewPr>
  <p:slideViewPr>
    <p:cSldViewPr snapToGrid="0" snapToObjects="1" showGuides="1">
      <p:cViewPr>
        <p:scale>
          <a:sx n="120" d="100"/>
          <a:sy n="120" d="100"/>
        </p:scale>
        <p:origin x="960" y="-24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Wydglif Dorlus</a:t>
            </a:r>
            <a:endParaRPr lang="en-US" dirty="0"/>
          </a:p>
          <a:p>
            <a:r>
              <a:rPr lang="en-US" dirty="0" smtClean="0"/>
              <a:t>Summer Project</a:t>
            </a:r>
            <a:endParaRPr lang="en-US" dirty="0"/>
          </a:p>
          <a:p>
            <a:r>
              <a:rPr lang="en-US" dirty="0" smtClean="0"/>
              <a:t>10 / 2019 / 06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Mu2e Online Software (</a:t>
            </a:r>
            <a:r>
              <a:rPr lang="en-US" dirty="0" err="1" smtClean="0"/>
              <a:t>otsdaq</a:t>
            </a:r>
            <a:r>
              <a:rPr lang="en-US" dirty="0" smtClean="0"/>
              <a:t>) and firmware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91" y="4099522"/>
            <a:ext cx="5943393" cy="2129088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DAQ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Wydglif Dorlus | Summer Project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8304"/>
            <a:ext cx="3338624" cy="6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9419" y="1005843"/>
            <a:ext cx="7027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u="sng" dirty="0">
                <a:solidFill>
                  <a:srgbClr val="4E4E4E"/>
                </a:solidFill>
                <a:latin typeface="Arial" charset="0"/>
              </a:rPr>
              <a:t>D</a:t>
            </a: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ata </a:t>
            </a:r>
            <a:r>
              <a:rPr lang="en-US" u="sng" dirty="0">
                <a:solidFill>
                  <a:srgbClr val="4E4E4E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c</a:t>
            </a:r>
            <a:r>
              <a:rPr lang="en-US" u="sng" dirty="0" smtClean="0">
                <a:solidFill>
                  <a:srgbClr val="4E4E4E"/>
                </a:solidFill>
                <a:latin typeface="Arial" charset="0"/>
              </a:rPr>
              <a:t>q</a:t>
            </a: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uisition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F</a:t>
            </a: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ilter, process </a:t>
            </a: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and </a:t>
            </a: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analyz</a:t>
            </a: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e data</a:t>
            </a:r>
            <a:endParaRPr lang="en-US" dirty="0" smtClean="0">
              <a:solidFill>
                <a:srgbClr val="4E4E4E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rgbClr val="4E4E4E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4E4E4E"/>
                </a:solidFill>
                <a:latin typeface="Arial" charset="0"/>
              </a:rPr>
              <a:t>Software and hardware used </a:t>
            </a:r>
            <a:r>
              <a:rPr lang="en-US" dirty="0">
                <a:solidFill>
                  <a:srgbClr val="4E4E4E"/>
                </a:solidFill>
                <a:latin typeface="Arial" charset="0"/>
              </a:rPr>
              <a:t>to monitor, select, and validate physics and calibration data for the experiment</a:t>
            </a:r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4709585" cy="5059363"/>
          </a:xfrm>
        </p:spPr>
        <p:txBody>
          <a:bodyPr/>
          <a:lstStyle/>
          <a:p>
            <a:r>
              <a:rPr lang="en-US" dirty="0" smtClean="0"/>
              <a:t>Off-the-shelf data acquisition </a:t>
            </a:r>
          </a:p>
          <a:p>
            <a:r>
              <a:rPr lang="en-US" dirty="0" smtClean="0"/>
              <a:t>Web based desktop</a:t>
            </a:r>
          </a:p>
          <a:p>
            <a:r>
              <a:rPr lang="en-US" dirty="0"/>
              <a:t>C</a:t>
            </a:r>
            <a:r>
              <a:rPr lang="en-US" dirty="0" smtClean="0"/>
              <a:t>ommercial hardware components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artdaq</a:t>
            </a:r>
            <a:endParaRPr lang="en-US" dirty="0" smtClean="0"/>
          </a:p>
          <a:p>
            <a:pPr lvl="1"/>
            <a:r>
              <a:rPr lang="en-US" dirty="0" smtClean="0"/>
              <a:t>for filtering, analysis, event-building, event reconstruction, data transport</a:t>
            </a:r>
          </a:p>
          <a:p>
            <a:r>
              <a:rPr lang="en-US" dirty="0" smtClean="0"/>
              <a:t>Online </a:t>
            </a:r>
            <a:r>
              <a:rPr lang="en-US" dirty="0" smtClean="0"/>
              <a:t>features for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Customizable</a:t>
            </a:r>
          </a:p>
          <a:p>
            <a:r>
              <a:rPr lang="en-US" dirty="0">
                <a:solidFill>
                  <a:srgbClr val="404040"/>
                </a:solidFill>
              </a:rPr>
              <a:t>Provides information about the status and health of the Mu2e detectors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otsdaq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5" y="1924493"/>
            <a:ext cx="3565563" cy="21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4589" y="268998"/>
            <a:ext cx="8569411" cy="427870"/>
          </a:xfrm>
        </p:spPr>
        <p:txBody>
          <a:bodyPr/>
          <a:lstStyle/>
          <a:p>
            <a:r>
              <a:rPr lang="en-US" dirty="0" smtClean="0"/>
              <a:t>Data Exchange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2250" y="1661548"/>
            <a:ext cx="3997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Real time communication</a:t>
            </a:r>
            <a:endParaRPr lang="en-US" dirty="0" smtClean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Programming and testing of FPGA </a:t>
            </a:r>
            <a:r>
              <a:rPr lang="en-US" dirty="0" smtClean="0">
                <a:solidFill>
                  <a:srgbClr val="404040"/>
                </a:solidFill>
              </a:rPr>
              <a:t>(field programmable gate arrays) boards using </a:t>
            </a:r>
            <a:r>
              <a:rPr lang="en-US" dirty="0" smtClean="0">
                <a:solidFill>
                  <a:srgbClr val="404040"/>
                </a:solidFill>
              </a:rPr>
              <a:t>VHDL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76" y="1257548"/>
            <a:ext cx="4810846" cy="4125304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5465135" y="2030819"/>
            <a:ext cx="1860698" cy="1169581"/>
          </a:xfrm>
          <a:prstGeom prst="ellipse">
            <a:avLst/>
          </a:prstGeom>
          <a:noFill/>
          <a:ln>
            <a:solidFill>
              <a:srgbClr val="404040"/>
            </a:solidFill>
          </a:ln>
          <a:effectLst>
            <a:outerShdw blurRad="40000" dist="23000" dir="5400000" rotWithShape="0">
              <a:schemeClr val="tx1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65135" y="3773568"/>
            <a:ext cx="1860698" cy="1169581"/>
          </a:xfrm>
          <a:prstGeom prst="ellipse">
            <a:avLst/>
          </a:prstGeom>
          <a:noFill/>
          <a:ln>
            <a:solidFill>
              <a:srgbClr val="404040"/>
            </a:solidFill>
          </a:ln>
          <a:effectLst>
            <a:outerShdw blurRad="40000" dist="23000" dir="5400000" rotWithShape="0">
              <a:schemeClr val="tx1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951243" y="2403553"/>
            <a:ext cx="704738" cy="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6/10/19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</a:t>
            </a:r>
            <a:r>
              <a:rPr lang="en-US" dirty="0"/>
              <a:t>D</a:t>
            </a:r>
            <a:r>
              <a:rPr lang="en-US" dirty="0" smtClean="0"/>
              <a:t>esktop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28600" y="1607435"/>
            <a:ext cx="3747977" cy="337923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400" b="0" dirty="0" smtClean="0">
                <a:solidFill>
                  <a:srgbClr val="50504E"/>
                </a:solidFill>
              </a:rPr>
              <a:t>Improving user’s experience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0" dirty="0" smtClean="0">
                <a:solidFill>
                  <a:srgbClr val="50504E"/>
                </a:solidFill>
              </a:rPr>
              <a:t>User friendly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0" dirty="0">
                <a:solidFill>
                  <a:srgbClr val="50504E"/>
                </a:solidFill>
              </a:rPr>
              <a:t>HTML, CSS, C++, Bash Scripting, </a:t>
            </a:r>
            <a:r>
              <a:rPr lang="en-US" sz="2400" b="0" dirty="0" err="1" smtClean="0">
                <a:solidFill>
                  <a:srgbClr val="50504E"/>
                </a:solidFill>
              </a:rPr>
              <a:t>Javascript</a:t>
            </a:r>
            <a:endParaRPr lang="en-US" sz="2400" b="0" dirty="0">
              <a:solidFill>
                <a:srgbClr val="50504E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32" y="943247"/>
            <a:ext cx="3586807" cy="2143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3609176"/>
            <a:ext cx="3492190" cy="26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(1)</Template>
  <TotalTime>156</TotalTime>
  <Words>135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Mu2e DAQ</vt:lpstr>
      <vt:lpstr>otsdaq</vt:lpstr>
      <vt:lpstr>Data Exchange</vt:lpstr>
      <vt:lpstr>Web-Based Desktop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cp:lastPrinted>2014-01-20T19:40:21Z</cp:lastPrinted>
  <dcterms:created xsi:type="dcterms:W3CDTF">2019-06-07T14:22:52Z</dcterms:created>
  <dcterms:modified xsi:type="dcterms:W3CDTF">2019-06-10T19:18:31Z</dcterms:modified>
</cp:coreProperties>
</file>