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038E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>
        <p:scale>
          <a:sx n="150" d="100"/>
          <a:sy n="150" d="100"/>
        </p:scale>
        <p:origin x="-1404" y="-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DF59-3473-4616-9FC8-0003469AAAA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7F22-5C76-4647-8AE7-A1CFC6E28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045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DF59-3473-4616-9FC8-0003469AAAA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7F22-5C76-4647-8AE7-A1CFC6E28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5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DF59-3473-4616-9FC8-0003469AAAA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7F22-5C76-4647-8AE7-A1CFC6E28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690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DF59-3473-4616-9FC8-0003469AAAA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7F22-5C76-4647-8AE7-A1CFC6E28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73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DF59-3473-4616-9FC8-0003469AAAA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7F22-5C76-4647-8AE7-A1CFC6E28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7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DF59-3473-4616-9FC8-0003469AAAA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7F22-5C76-4647-8AE7-A1CFC6E28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4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DF59-3473-4616-9FC8-0003469AAAA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7F22-5C76-4647-8AE7-A1CFC6E28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9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DF59-3473-4616-9FC8-0003469AAAA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7F22-5C76-4647-8AE7-A1CFC6E28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494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DF59-3473-4616-9FC8-0003469AAAA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7F22-5C76-4647-8AE7-A1CFC6E28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91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DF59-3473-4616-9FC8-0003469AAAA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7F22-5C76-4647-8AE7-A1CFC6E28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040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DF59-3473-4616-9FC8-0003469AAAA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7F22-5C76-4647-8AE7-A1CFC6E28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532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2DF59-3473-4616-9FC8-0003469AAAAF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77F22-5C76-4647-8AE7-A1CFC6E28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83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18" b="5034"/>
          <a:stretch/>
        </p:blipFill>
        <p:spPr>
          <a:xfrm>
            <a:off x="1524000" y="1427746"/>
            <a:ext cx="9144000" cy="508502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761394" y="2816225"/>
            <a:ext cx="1876927" cy="2070099"/>
          </a:xfrm>
          <a:prstGeom prst="rect">
            <a:avLst/>
          </a:prstGeom>
          <a:solidFill>
            <a:srgbClr val="5B9BD5">
              <a:alpha val="10000"/>
            </a:srgbClr>
          </a:solidFill>
          <a:ln>
            <a:solidFill>
              <a:srgbClr val="DB038E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endParaRPr lang="en-US" sz="10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endParaRPr lang="en-US" sz="10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endParaRPr lang="en-US" sz="10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endParaRPr lang="en-US" sz="10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r>
              <a:rPr lang="en-US" sz="1000" dirty="0">
                <a:solidFill>
                  <a:schemeClr val="tx1"/>
                </a:solidFill>
                <a:highlight>
                  <a:srgbClr val="FFFF00"/>
                </a:highlight>
              </a:rPr>
              <a:t>11/11 19:23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highlight>
                  <a:srgbClr val="FFFF00"/>
                </a:highlight>
              </a:rPr>
              <a:t>QA 4-5, 104</a:t>
            </a:r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</p:txBody>
      </p:sp>
      <p:sp>
        <p:nvSpPr>
          <p:cNvPr id="9" name="Rectangle 8"/>
          <p:cNvSpPr/>
          <p:nvPr/>
        </p:nvSpPr>
        <p:spPr>
          <a:xfrm>
            <a:off x="4761394" y="2816225"/>
            <a:ext cx="1876927" cy="2070099"/>
          </a:xfrm>
          <a:prstGeom prst="rect">
            <a:avLst/>
          </a:prstGeom>
          <a:solidFill>
            <a:srgbClr val="5B9BD5">
              <a:alpha val="10000"/>
            </a:srgbClr>
          </a:solidFill>
          <a:ln>
            <a:solidFill>
              <a:srgbClr val="DB038E">
                <a:alpha val="50196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endParaRPr lang="en-US" sz="10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endParaRPr lang="en-US" sz="10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endParaRPr lang="en-US" sz="10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endParaRPr lang="en-US" sz="10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endParaRPr lang="en-US" sz="10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endParaRPr lang="en-US" sz="10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endParaRPr lang="en-US" sz="10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endParaRPr lang="en-US" sz="10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endParaRPr lang="en-US" sz="10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endParaRPr lang="en-US" sz="10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endParaRPr lang="en-US" sz="10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endParaRPr lang="en-US" sz="10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endParaRPr lang="en-US" sz="10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endParaRPr lang="en-US" sz="10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r>
              <a:rPr lang="en-US" sz="1000" dirty="0">
                <a:solidFill>
                  <a:schemeClr val="tx1"/>
                </a:solidFill>
                <a:highlight>
                  <a:srgbClr val="FFFF00"/>
                </a:highlight>
              </a:rPr>
              <a:t>11/22 11:02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highlight>
                  <a:srgbClr val="FFFF00"/>
                </a:highlight>
              </a:rPr>
              <a:t>QA 4-5, 03</a:t>
            </a:r>
          </a:p>
          <a:p>
            <a:pPr algn="ctr"/>
            <a:endParaRPr lang="en-US" sz="1000" dirty="0">
              <a:solidFill>
                <a:schemeClr val="tx1"/>
              </a:solidFill>
            </a:endParaRPr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</p:txBody>
      </p:sp>
      <p:sp>
        <p:nvSpPr>
          <p:cNvPr id="13" name="Rectangle 12"/>
          <p:cNvSpPr/>
          <p:nvPr/>
        </p:nvSpPr>
        <p:spPr>
          <a:xfrm>
            <a:off x="5586775" y="2816225"/>
            <a:ext cx="1876927" cy="514806"/>
          </a:xfrm>
          <a:prstGeom prst="rect">
            <a:avLst/>
          </a:prstGeom>
          <a:solidFill>
            <a:srgbClr val="5B9BD5">
              <a:alpha val="10000"/>
            </a:srgbClr>
          </a:solidFill>
          <a:ln>
            <a:solidFill>
              <a:srgbClr val="DB038E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r>
              <a:rPr lang="en-US" sz="1000" dirty="0">
                <a:solidFill>
                  <a:schemeClr val="tx1"/>
                </a:solidFill>
                <a:highlight>
                  <a:srgbClr val="FFFF00"/>
                </a:highlight>
              </a:rPr>
              <a:t>11/30 11:53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highlight>
                  <a:srgbClr val="FFFF00"/>
                </a:highlight>
              </a:rPr>
              <a:t>QA 3-4, 03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88963" y="2816225"/>
            <a:ext cx="1876927" cy="514806"/>
          </a:xfrm>
          <a:prstGeom prst="rect">
            <a:avLst/>
          </a:prstGeom>
          <a:solidFill>
            <a:srgbClr val="5B9BD5">
              <a:alpha val="10000"/>
            </a:srgbClr>
          </a:solidFill>
          <a:ln>
            <a:solidFill>
              <a:srgbClr val="DB038E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r>
              <a:rPr lang="en-US" sz="1000" dirty="0">
                <a:solidFill>
                  <a:schemeClr val="tx1"/>
                </a:solidFill>
                <a:highlight>
                  <a:srgbClr val="FFFF00"/>
                </a:highlight>
              </a:rPr>
              <a:t>11/30 15:18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highlight>
                  <a:srgbClr val="FFFF00"/>
                </a:highlight>
              </a:rPr>
              <a:t>QA 3-4, 03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444995" y="2816225"/>
            <a:ext cx="1876927" cy="514806"/>
          </a:xfrm>
          <a:prstGeom prst="rect">
            <a:avLst/>
          </a:prstGeom>
          <a:solidFill>
            <a:srgbClr val="5B9BD5">
              <a:alpha val="10000"/>
            </a:srgbClr>
          </a:solidFill>
          <a:ln>
            <a:solidFill>
              <a:srgbClr val="DB038E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r>
              <a:rPr lang="en-US" sz="1000" dirty="0">
                <a:solidFill>
                  <a:schemeClr val="tx1"/>
                </a:solidFill>
                <a:highlight>
                  <a:srgbClr val="FFFF00"/>
                </a:highlight>
              </a:rPr>
              <a:t>11/30 19:23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highlight>
                  <a:srgbClr val="FFFF00"/>
                </a:highlight>
              </a:rPr>
              <a:t>QA 4-5, 03</a:t>
            </a:r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</p:txBody>
      </p:sp>
      <p:sp>
        <p:nvSpPr>
          <p:cNvPr id="16" name="Rectangle 15"/>
          <p:cNvSpPr/>
          <p:nvPr/>
        </p:nvSpPr>
        <p:spPr>
          <a:xfrm>
            <a:off x="6444995" y="2816225"/>
            <a:ext cx="1876927" cy="514805"/>
          </a:xfrm>
          <a:prstGeom prst="rect">
            <a:avLst/>
          </a:prstGeom>
          <a:solidFill>
            <a:srgbClr val="5B9BD5">
              <a:alpha val="10000"/>
            </a:srgbClr>
          </a:solidFill>
          <a:ln>
            <a:solidFill>
              <a:srgbClr val="DB038E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r>
              <a:rPr lang="en-US" sz="1000" dirty="0">
                <a:solidFill>
                  <a:schemeClr val="tx1"/>
                </a:solidFill>
                <a:highlight>
                  <a:srgbClr val="FFFF00"/>
                </a:highlight>
              </a:rPr>
              <a:t>12/01 11:34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highlight>
                  <a:srgbClr val="FFFF00"/>
                </a:highlight>
              </a:rPr>
              <a:t>QA 4-5, 03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316100" y="2816225"/>
            <a:ext cx="1005822" cy="514805"/>
          </a:xfrm>
          <a:prstGeom prst="rect">
            <a:avLst/>
          </a:prstGeom>
          <a:solidFill>
            <a:srgbClr val="5B9BD5">
              <a:alpha val="10000"/>
            </a:srgbClr>
          </a:solidFill>
          <a:ln>
            <a:solidFill>
              <a:srgbClr val="DB038E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r>
              <a:rPr lang="en-US" sz="1000" dirty="0">
                <a:solidFill>
                  <a:schemeClr val="tx1"/>
                </a:solidFill>
                <a:highlight>
                  <a:srgbClr val="FFFF00"/>
                </a:highlight>
              </a:rPr>
              <a:t>11/23 14:48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highlight>
                  <a:srgbClr val="FFFF00"/>
                </a:highlight>
              </a:rPr>
              <a:t>QA 5, 03</a:t>
            </a:r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</p:txBody>
      </p:sp>
      <p:sp>
        <p:nvSpPr>
          <p:cNvPr id="12" name="Rectangle 11"/>
          <p:cNvSpPr/>
          <p:nvPr/>
        </p:nvSpPr>
        <p:spPr>
          <a:xfrm>
            <a:off x="5584008" y="2816225"/>
            <a:ext cx="1876927" cy="514806"/>
          </a:xfrm>
          <a:prstGeom prst="rect">
            <a:avLst/>
          </a:prstGeom>
          <a:solidFill>
            <a:srgbClr val="5B9BD5">
              <a:alpha val="10000"/>
            </a:srgbClr>
          </a:solidFill>
          <a:ln>
            <a:solidFill>
              <a:srgbClr val="DB038E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r>
              <a:rPr lang="en-US" sz="1000" dirty="0">
                <a:solidFill>
                  <a:schemeClr val="tx1"/>
                </a:solidFill>
                <a:highlight>
                  <a:srgbClr val="FFFF00"/>
                </a:highlight>
              </a:rPr>
              <a:t>11/23 19:25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highlight>
                  <a:srgbClr val="FFFF00"/>
                </a:highlight>
              </a:rPr>
              <a:t>QA 3-4, 03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586775" y="4389807"/>
            <a:ext cx="1876927" cy="496517"/>
          </a:xfrm>
          <a:prstGeom prst="rect">
            <a:avLst/>
          </a:prstGeom>
          <a:solidFill>
            <a:srgbClr val="5B9BD5">
              <a:alpha val="10000"/>
            </a:srgbClr>
          </a:solidFill>
          <a:ln>
            <a:solidFill>
              <a:srgbClr val="DB038E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2" name="Rectangle 21"/>
          <p:cNvSpPr/>
          <p:nvPr/>
        </p:nvSpPr>
        <p:spPr>
          <a:xfrm>
            <a:off x="6444995" y="4389807"/>
            <a:ext cx="1876927" cy="496517"/>
          </a:xfrm>
          <a:prstGeom prst="rect">
            <a:avLst/>
          </a:prstGeom>
          <a:solidFill>
            <a:srgbClr val="5B9BD5">
              <a:alpha val="10000"/>
            </a:srgbClr>
          </a:solidFill>
          <a:ln>
            <a:solidFill>
              <a:srgbClr val="DB038E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1" name="Rectangle 20"/>
          <p:cNvSpPr/>
          <p:nvPr/>
        </p:nvSpPr>
        <p:spPr>
          <a:xfrm>
            <a:off x="5588963" y="4389807"/>
            <a:ext cx="1876927" cy="496517"/>
          </a:xfrm>
          <a:prstGeom prst="rect">
            <a:avLst/>
          </a:prstGeom>
          <a:solidFill>
            <a:srgbClr val="5B9BD5">
              <a:alpha val="10000"/>
            </a:srgbClr>
          </a:solidFill>
          <a:ln>
            <a:solidFill>
              <a:srgbClr val="DB038E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3" name="Rectangle 22"/>
          <p:cNvSpPr/>
          <p:nvPr/>
        </p:nvSpPr>
        <p:spPr>
          <a:xfrm>
            <a:off x="6444995" y="4389807"/>
            <a:ext cx="1876927" cy="496517"/>
          </a:xfrm>
          <a:prstGeom prst="rect">
            <a:avLst/>
          </a:prstGeom>
          <a:solidFill>
            <a:srgbClr val="5B9BD5">
              <a:alpha val="10000"/>
            </a:srgbClr>
          </a:solidFill>
          <a:ln>
            <a:solidFill>
              <a:srgbClr val="DB038E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1" y="-49582"/>
            <a:ext cx="91439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From voltage tap signal we see no propagation from a4_a3 into any other segments.</a:t>
            </a:r>
          </a:p>
          <a:p>
            <a:r>
              <a:rPr lang="en-US" dirty="0"/>
              <a:t>With 20ms delay between quench and dump at 2cm/</a:t>
            </a:r>
            <a:r>
              <a:rPr lang="en-US" dirty="0" err="1"/>
              <a:t>ms</a:t>
            </a:r>
            <a:r>
              <a:rPr lang="en-US" dirty="0"/>
              <a:t> – we are about 15” away from VT04,03</a:t>
            </a:r>
          </a:p>
          <a:p>
            <a:r>
              <a:rPr lang="en-US" dirty="0"/>
              <a:t>Additionally we see a multi-turn quench, making the origin unlikely outside the wedge</a:t>
            </a:r>
          </a:p>
          <a:p>
            <a:r>
              <a:rPr lang="en-US" dirty="0"/>
              <a:t>Thus we only look at 4 layers next to the wedge on either transition or non-transition side for most quenches</a:t>
            </a:r>
          </a:p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316099" y="2816225"/>
            <a:ext cx="2872930" cy="514805"/>
          </a:xfrm>
          <a:prstGeom prst="rect">
            <a:avLst/>
          </a:prstGeom>
          <a:solidFill>
            <a:srgbClr val="5B9BD5">
              <a:alpha val="10000"/>
            </a:srgbClr>
          </a:solidFill>
          <a:ln>
            <a:solidFill>
              <a:srgbClr val="DB038E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r>
              <a:rPr lang="en-US" sz="1000" dirty="0">
                <a:solidFill>
                  <a:schemeClr val="tx1"/>
                </a:solidFill>
                <a:highlight>
                  <a:srgbClr val="FFFF00"/>
                </a:highlight>
              </a:rPr>
              <a:t>11/22 14:51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highlight>
                  <a:srgbClr val="FFFF00"/>
                </a:highlight>
              </a:rPr>
              <a:t>QA 5-6 – 6, 03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316099" y="4389808"/>
            <a:ext cx="2872930" cy="496516"/>
          </a:xfrm>
          <a:prstGeom prst="rect">
            <a:avLst/>
          </a:prstGeom>
          <a:solidFill>
            <a:srgbClr val="5B9BD5">
              <a:alpha val="10000"/>
            </a:srgbClr>
          </a:solidFill>
          <a:ln>
            <a:solidFill>
              <a:srgbClr val="DB038E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8" name="Rectangle 17"/>
          <p:cNvSpPr/>
          <p:nvPr/>
        </p:nvSpPr>
        <p:spPr>
          <a:xfrm>
            <a:off x="7316100" y="4389807"/>
            <a:ext cx="1005822" cy="496517"/>
          </a:xfrm>
          <a:prstGeom prst="rect">
            <a:avLst/>
          </a:prstGeom>
          <a:solidFill>
            <a:srgbClr val="5B9BD5">
              <a:alpha val="10000"/>
            </a:srgbClr>
          </a:solidFill>
          <a:ln>
            <a:solidFill>
              <a:srgbClr val="DB038E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9" name="Rectangle 18"/>
          <p:cNvSpPr/>
          <p:nvPr/>
        </p:nvSpPr>
        <p:spPr>
          <a:xfrm>
            <a:off x="5584008" y="4389807"/>
            <a:ext cx="1876927" cy="496517"/>
          </a:xfrm>
          <a:prstGeom prst="rect">
            <a:avLst/>
          </a:prstGeom>
          <a:solidFill>
            <a:srgbClr val="5B9BD5">
              <a:alpha val="10000"/>
            </a:srgbClr>
          </a:solidFill>
          <a:ln>
            <a:solidFill>
              <a:srgbClr val="DB038E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" name="Rectangle 1"/>
          <p:cNvSpPr/>
          <p:nvPr/>
        </p:nvSpPr>
        <p:spPr>
          <a:xfrm>
            <a:off x="4286250" y="1752600"/>
            <a:ext cx="196850" cy="7239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168900" y="1752600"/>
            <a:ext cx="196850" cy="7239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997575" y="1752600"/>
            <a:ext cx="196850" cy="7239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851650" y="1752600"/>
            <a:ext cx="196850" cy="7239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720586" y="1752600"/>
            <a:ext cx="196850" cy="7239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8705850" y="1752600"/>
            <a:ext cx="196850" cy="7239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9" name="Rectangle 28"/>
          <p:cNvSpPr/>
          <p:nvPr/>
        </p:nvSpPr>
        <p:spPr>
          <a:xfrm>
            <a:off x="9639300" y="1752600"/>
            <a:ext cx="196850" cy="7239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036828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134</Words>
  <Application>Microsoft Office PowerPoint</Application>
  <PresentationFormat>Widescreen</PresentationFormat>
  <Paragraphs>183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Strauss x4759 31855N</dc:creator>
  <cp:lastModifiedBy>Thomas Strauss</cp:lastModifiedBy>
  <cp:revision>11</cp:revision>
  <dcterms:created xsi:type="dcterms:W3CDTF">2016-12-02T15:53:47Z</dcterms:created>
  <dcterms:modified xsi:type="dcterms:W3CDTF">2017-08-24T20:03:16Z</dcterms:modified>
</cp:coreProperties>
</file>