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38E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>
        <p:scale>
          <a:sx n="150" d="100"/>
          <a:sy n="150" d="100"/>
        </p:scale>
        <p:origin x="-1404" y="-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0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3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2DF59-3473-4616-9FC8-0003469AAAA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7F22-5C76-4647-8AE7-A1CFC6E2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8" b="5034"/>
          <a:stretch/>
        </p:blipFill>
        <p:spPr>
          <a:xfrm>
            <a:off x="1524000" y="1427746"/>
            <a:ext cx="9144000" cy="508502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61394" y="2816225"/>
            <a:ext cx="1876927" cy="2070099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11/11 19:23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4-5, 104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4761394" y="2816225"/>
            <a:ext cx="1876927" cy="2070099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endParaRPr lang="en-US" sz="1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11/22 11:02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4-5, 03</a:t>
            </a:r>
          </a:p>
          <a:p>
            <a:pPr algn="ctr"/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5586775" y="2816225"/>
            <a:ext cx="1876927" cy="514806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11/30 11:53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3-4, 03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88963" y="2816225"/>
            <a:ext cx="1876927" cy="514806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11/30 15:18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3-4, 03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44995" y="2816225"/>
            <a:ext cx="1876927" cy="514806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11/30 19:23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4-5, 03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6444995" y="2816225"/>
            <a:ext cx="1876927" cy="514805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12/01 11:34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4-5, 03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16100" y="2816225"/>
            <a:ext cx="1005822" cy="514805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11/23 14:48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5, 03</a:t>
            </a:r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</p:txBody>
      </p:sp>
      <p:sp>
        <p:nvSpPr>
          <p:cNvPr id="12" name="Rectangle 11"/>
          <p:cNvSpPr/>
          <p:nvPr/>
        </p:nvSpPr>
        <p:spPr>
          <a:xfrm>
            <a:off x="5584008" y="2816225"/>
            <a:ext cx="1876927" cy="514806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11/23 19:25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3-4, 03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6775" y="4389807"/>
            <a:ext cx="1876927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6444995" y="4389807"/>
            <a:ext cx="1876927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5588963" y="4389807"/>
            <a:ext cx="1876927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6444995" y="4389807"/>
            <a:ext cx="1876927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1" y="-49582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voltage tap signal we see no propagation from a4_a3 into any other segments.</a:t>
            </a:r>
          </a:p>
          <a:p>
            <a:r>
              <a:rPr lang="en-US" dirty="0"/>
              <a:t>With 20ms delay between quench and dump at 2cm/</a:t>
            </a:r>
            <a:r>
              <a:rPr lang="en-US" dirty="0" err="1"/>
              <a:t>ms</a:t>
            </a:r>
            <a:r>
              <a:rPr lang="en-US" dirty="0"/>
              <a:t> – we are about 15” away from VT04,03</a:t>
            </a:r>
          </a:p>
          <a:p>
            <a:r>
              <a:rPr lang="en-US" dirty="0"/>
              <a:t>Additionally we see a multi-turn quench, making the origin unlikely outside the wedge</a:t>
            </a:r>
          </a:p>
          <a:p>
            <a:r>
              <a:rPr lang="en-US" dirty="0"/>
              <a:t>Thus we only look at 4 layers next to the wedge on either transition or non-transition side for most quenches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16099" y="2816225"/>
            <a:ext cx="2872930" cy="514805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endParaRPr lang="en-US" sz="1000" dirty="0"/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11/22 14:51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highlight>
                  <a:srgbClr val="FFFF00"/>
                </a:highlight>
              </a:rPr>
              <a:t>QA 5-6 – 6, 03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16099" y="4389808"/>
            <a:ext cx="2872930" cy="496516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Rectangle 17"/>
          <p:cNvSpPr/>
          <p:nvPr/>
        </p:nvSpPr>
        <p:spPr>
          <a:xfrm>
            <a:off x="7316100" y="4389807"/>
            <a:ext cx="1005822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5584008" y="4389807"/>
            <a:ext cx="1876927" cy="496517"/>
          </a:xfrm>
          <a:prstGeom prst="rect">
            <a:avLst/>
          </a:prstGeom>
          <a:solidFill>
            <a:srgbClr val="5B9BD5">
              <a:alpha val="10000"/>
            </a:srgbClr>
          </a:solidFill>
          <a:ln>
            <a:solidFill>
              <a:srgbClr val="DB038E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2" name="Rectangle 1"/>
          <p:cNvSpPr/>
          <p:nvPr/>
        </p:nvSpPr>
        <p:spPr>
          <a:xfrm>
            <a:off x="4286250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68900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97575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851650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720586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705850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639300" y="1752600"/>
            <a:ext cx="196850" cy="7239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3682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134</Words>
  <Application>Microsoft Office PowerPoint</Application>
  <PresentationFormat>Widescreen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Strauss x4759 31855N</dc:creator>
  <cp:lastModifiedBy>Thomas Strauss</cp:lastModifiedBy>
  <cp:revision>11</cp:revision>
  <dcterms:created xsi:type="dcterms:W3CDTF">2016-12-02T15:53:47Z</dcterms:created>
  <dcterms:modified xsi:type="dcterms:W3CDTF">2017-08-24T20:03:16Z</dcterms:modified>
</cp:coreProperties>
</file>