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9.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5"/>
  </p:sldMasterIdLst>
  <p:notesMasterIdLst>
    <p:notesMasterId r:id="rId39"/>
  </p:notesMasterIdLst>
  <p:handoutMasterIdLst>
    <p:handoutMasterId r:id="rId40"/>
  </p:handoutMasterIdLst>
  <p:sldIdLst>
    <p:sldId id="383" r:id="rId6"/>
    <p:sldId id="838" r:id="rId7"/>
    <p:sldId id="959" r:id="rId8"/>
    <p:sldId id="960" r:id="rId9"/>
    <p:sldId id="702" r:id="rId10"/>
    <p:sldId id="688" r:id="rId11"/>
    <p:sldId id="953" r:id="rId12"/>
    <p:sldId id="347" r:id="rId13"/>
    <p:sldId id="961" r:id="rId14"/>
    <p:sldId id="391" r:id="rId15"/>
    <p:sldId id="396" r:id="rId16"/>
    <p:sldId id="972" r:id="rId17"/>
    <p:sldId id="962" r:id="rId18"/>
    <p:sldId id="840" r:id="rId19"/>
    <p:sldId id="860" r:id="rId20"/>
    <p:sldId id="963" r:id="rId21"/>
    <p:sldId id="964" r:id="rId22"/>
    <p:sldId id="968" r:id="rId23"/>
    <p:sldId id="965" r:id="rId24"/>
    <p:sldId id="970" r:id="rId25"/>
    <p:sldId id="973" r:id="rId26"/>
    <p:sldId id="821" r:id="rId27"/>
    <p:sldId id="757" r:id="rId28"/>
    <p:sldId id="919" r:id="rId29"/>
    <p:sldId id="929" r:id="rId30"/>
    <p:sldId id="971" r:id="rId31"/>
    <p:sldId id="393" r:id="rId32"/>
    <p:sldId id="296" r:id="rId33"/>
    <p:sldId id="831" r:id="rId34"/>
    <p:sldId id="440" r:id="rId35"/>
    <p:sldId id="822" r:id="rId36"/>
    <p:sldId id="974" r:id="rId37"/>
    <p:sldId id="348" r:id="rId38"/>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D62"/>
    <a:srgbClr val="404040"/>
    <a:srgbClr val="505050"/>
    <a:srgbClr val="50504E"/>
    <a:srgbClr val="4E4E4E"/>
    <a:srgbClr val="004C97"/>
    <a:srgbClr val="63666A"/>
    <a:srgbClr val="99D6EA"/>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1" autoAdjust="0"/>
    <p:restoredTop sz="88404" autoAdjust="0"/>
  </p:normalViewPr>
  <p:slideViewPr>
    <p:cSldViewPr snapToGrid="0" snapToObjects="1" showGuides="1">
      <p:cViewPr varScale="1">
        <p:scale>
          <a:sx n="102" d="100"/>
          <a:sy n="102" d="100"/>
        </p:scale>
        <p:origin x="2082" y="11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3" d="2"/>
        <a:sy n="3" d="2"/>
      </p:scale>
      <p:origin x="0" y="0"/>
    </p:cViewPr>
  </p:notesTextViewPr>
  <p:sorterViewPr>
    <p:cViewPr>
      <p:scale>
        <a:sx n="110" d="100"/>
        <a:sy n="110" d="100"/>
      </p:scale>
      <p:origin x="0" y="-3936"/>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70F4B-57F2-4318-9CE1-3CC0D6E91C9A}" type="doc">
      <dgm:prSet loTypeId="urn:microsoft.com/office/officeart/2005/8/layout/venn1" loCatId="relationship" qsTypeId="urn:microsoft.com/office/officeart/2005/8/quickstyle/simple1" qsCatId="simple" csTypeId="urn:microsoft.com/office/officeart/2005/8/colors/accent1_2" csCatId="accent1" phldr="1"/>
      <dgm:spPr/>
    </dgm:pt>
    <dgm:pt modelId="{1DA25A1E-16E3-43B8-907E-E6A8339414FF}">
      <dgm:prSet phldrT="[Text]"/>
      <dgm:spPr/>
      <dgm:t>
        <a:bodyPr/>
        <a:lstStyle/>
        <a:p>
          <a:r>
            <a:rPr lang="en-US" dirty="0"/>
            <a:t>Advancing Knowledge</a:t>
          </a:r>
        </a:p>
      </dgm:t>
    </dgm:pt>
    <dgm:pt modelId="{D16DCF4B-4CA4-43D6-802A-6D59C5D8C613}" type="parTrans" cxnId="{C42B11E8-2B2F-4EDE-B8E6-C41999514C14}">
      <dgm:prSet/>
      <dgm:spPr/>
      <dgm:t>
        <a:bodyPr/>
        <a:lstStyle/>
        <a:p>
          <a:endParaRPr lang="en-US"/>
        </a:p>
      </dgm:t>
    </dgm:pt>
    <dgm:pt modelId="{C9B0D2F4-32F4-4770-BAC9-17BD4DD5535A}" type="sibTrans" cxnId="{C42B11E8-2B2F-4EDE-B8E6-C41999514C14}">
      <dgm:prSet/>
      <dgm:spPr/>
      <dgm:t>
        <a:bodyPr/>
        <a:lstStyle/>
        <a:p>
          <a:endParaRPr lang="en-US"/>
        </a:p>
      </dgm:t>
    </dgm:pt>
    <dgm:pt modelId="{8530D790-EAB1-47F0-9049-9616A289CAEA}">
      <dgm:prSet phldrT="[Text]"/>
      <dgm:spPr/>
      <dgm:t>
        <a:bodyPr/>
        <a:lstStyle/>
        <a:p>
          <a:r>
            <a:rPr lang="en-US" dirty="0"/>
            <a:t>Driving Growth</a:t>
          </a:r>
        </a:p>
      </dgm:t>
    </dgm:pt>
    <dgm:pt modelId="{727F2AA1-18E4-4EE9-829D-56A1E6BA1DF2}" type="parTrans" cxnId="{18E29919-6C32-45A5-A3F2-2AE9D89069B3}">
      <dgm:prSet/>
      <dgm:spPr/>
      <dgm:t>
        <a:bodyPr/>
        <a:lstStyle/>
        <a:p>
          <a:endParaRPr lang="en-US"/>
        </a:p>
      </dgm:t>
    </dgm:pt>
    <dgm:pt modelId="{6721F41D-ECFD-4837-9ECD-ED293C3FBA1C}" type="sibTrans" cxnId="{18E29919-6C32-45A5-A3F2-2AE9D89069B3}">
      <dgm:prSet/>
      <dgm:spPr/>
      <dgm:t>
        <a:bodyPr/>
        <a:lstStyle/>
        <a:p>
          <a:endParaRPr lang="en-US"/>
        </a:p>
      </dgm:t>
    </dgm:pt>
    <dgm:pt modelId="{E3BF4212-5AA2-4F46-981E-4CB98CC3756D}">
      <dgm:prSet phldrT="[Text]"/>
      <dgm:spPr/>
      <dgm:t>
        <a:bodyPr/>
        <a:lstStyle/>
        <a:p>
          <a:r>
            <a:rPr lang="en-US" dirty="0"/>
            <a:t>Creating Leaders</a:t>
          </a:r>
        </a:p>
      </dgm:t>
    </dgm:pt>
    <dgm:pt modelId="{7AA63F17-7CCC-49BE-8C97-24682D2FC610}" type="parTrans" cxnId="{E3780C04-B19E-4BF6-B613-247480266DEC}">
      <dgm:prSet/>
      <dgm:spPr/>
      <dgm:t>
        <a:bodyPr/>
        <a:lstStyle/>
        <a:p>
          <a:endParaRPr lang="en-US"/>
        </a:p>
      </dgm:t>
    </dgm:pt>
    <dgm:pt modelId="{27C9AB9A-E827-4F95-9EE6-7291769C9C27}" type="sibTrans" cxnId="{E3780C04-B19E-4BF6-B613-247480266DEC}">
      <dgm:prSet/>
      <dgm:spPr/>
      <dgm:t>
        <a:bodyPr/>
        <a:lstStyle/>
        <a:p>
          <a:endParaRPr lang="en-US"/>
        </a:p>
      </dgm:t>
    </dgm:pt>
    <dgm:pt modelId="{0944583D-3C16-4C00-881A-C4224B4DE82B}" type="pres">
      <dgm:prSet presAssocID="{4C670F4B-57F2-4318-9CE1-3CC0D6E91C9A}" presName="compositeShape" presStyleCnt="0">
        <dgm:presLayoutVars>
          <dgm:chMax val="7"/>
          <dgm:dir/>
          <dgm:resizeHandles val="exact"/>
        </dgm:presLayoutVars>
      </dgm:prSet>
      <dgm:spPr/>
    </dgm:pt>
    <dgm:pt modelId="{B237ACAE-30FE-4B38-ABF0-B6E659861A87}" type="pres">
      <dgm:prSet presAssocID="{1DA25A1E-16E3-43B8-907E-E6A8339414FF}" presName="circ1" presStyleLbl="vennNode1" presStyleIdx="0" presStyleCnt="3"/>
      <dgm:spPr/>
    </dgm:pt>
    <dgm:pt modelId="{96DF2E64-8C69-4438-ACB0-D2FD9D54FDDD}" type="pres">
      <dgm:prSet presAssocID="{1DA25A1E-16E3-43B8-907E-E6A8339414FF}" presName="circ1Tx" presStyleLbl="revTx" presStyleIdx="0" presStyleCnt="0">
        <dgm:presLayoutVars>
          <dgm:chMax val="0"/>
          <dgm:chPref val="0"/>
          <dgm:bulletEnabled val="1"/>
        </dgm:presLayoutVars>
      </dgm:prSet>
      <dgm:spPr/>
    </dgm:pt>
    <dgm:pt modelId="{D9EA13CB-2D0A-403F-AD03-4358D87D6B3D}" type="pres">
      <dgm:prSet presAssocID="{8530D790-EAB1-47F0-9049-9616A289CAEA}" presName="circ2" presStyleLbl="vennNode1" presStyleIdx="1" presStyleCnt="3"/>
      <dgm:spPr/>
    </dgm:pt>
    <dgm:pt modelId="{4586BA76-DC85-4DD3-9812-298BB58D1C8A}" type="pres">
      <dgm:prSet presAssocID="{8530D790-EAB1-47F0-9049-9616A289CAEA}" presName="circ2Tx" presStyleLbl="revTx" presStyleIdx="0" presStyleCnt="0">
        <dgm:presLayoutVars>
          <dgm:chMax val="0"/>
          <dgm:chPref val="0"/>
          <dgm:bulletEnabled val="1"/>
        </dgm:presLayoutVars>
      </dgm:prSet>
      <dgm:spPr/>
    </dgm:pt>
    <dgm:pt modelId="{9C9861F9-AA45-402C-BE88-F261B9277FFB}" type="pres">
      <dgm:prSet presAssocID="{E3BF4212-5AA2-4F46-981E-4CB98CC3756D}" presName="circ3" presStyleLbl="vennNode1" presStyleIdx="2" presStyleCnt="3"/>
      <dgm:spPr/>
    </dgm:pt>
    <dgm:pt modelId="{09ABFC6D-CA36-4A1C-ABDA-A90083ABDF1E}" type="pres">
      <dgm:prSet presAssocID="{E3BF4212-5AA2-4F46-981E-4CB98CC3756D}" presName="circ3Tx" presStyleLbl="revTx" presStyleIdx="0" presStyleCnt="0">
        <dgm:presLayoutVars>
          <dgm:chMax val="0"/>
          <dgm:chPref val="0"/>
          <dgm:bulletEnabled val="1"/>
        </dgm:presLayoutVars>
      </dgm:prSet>
      <dgm:spPr/>
    </dgm:pt>
  </dgm:ptLst>
  <dgm:cxnLst>
    <dgm:cxn modelId="{E3780C04-B19E-4BF6-B613-247480266DEC}" srcId="{4C670F4B-57F2-4318-9CE1-3CC0D6E91C9A}" destId="{E3BF4212-5AA2-4F46-981E-4CB98CC3756D}" srcOrd="2" destOrd="0" parTransId="{7AA63F17-7CCC-49BE-8C97-24682D2FC610}" sibTransId="{27C9AB9A-E827-4F95-9EE6-7291769C9C27}"/>
    <dgm:cxn modelId="{E2933108-ACD7-4C00-BB30-E115D12ED625}" type="presOf" srcId="{1DA25A1E-16E3-43B8-907E-E6A8339414FF}" destId="{B237ACAE-30FE-4B38-ABF0-B6E659861A87}" srcOrd="0" destOrd="0" presId="urn:microsoft.com/office/officeart/2005/8/layout/venn1"/>
    <dgm:cxn modelId="{18E29919-6C32-45A5-A3F2-2AE9D89069B3}" srcId="{4C670F4B-57F2-4318-9CE1-3CC0D6E91C9A}" destId="{8530D790-EAB1-47F0-9049-9616A289CAEA}" srcOrd="1" destOrd="0" parTransId="{727F2AA1-18E4-4EE9-829D-56A1E6BA1DF2}" sibTransId="{6721F41D-ECFD-4837-9ECD-ED293C3FBA1C}"/>
    <dgm:cxn modelId="{00B6DF77-9518-453C-89FA-79C77BDC75E2}" type="presOf" srcId="{1DA25A1E-16E3-43B8-907E-E6A8339414FF}" destId="{96DF2E64-8C69-4438-ACB0-D2FD9D54FDDD}" srcOrd="1" destOrd="0" presId="urn:microsoft.com/office/officeart/2005/8/layout/venn1"/>
    <dgm:cxn modelId="{C94F648B-EDCA-41D6-885F-FDF53D1E74D6}" type="presOf" srcId="{8530D790-EAB1-47F0-9049-9616A289CAEA}" destId="{4586BA76-DC85-4DD3-9812-298BB58D1C8A}" srcOrd="1" destOrd="0" presId="urn:microsoft.com/office/officeart/2005/8/layout/venn1"/>
    <dgm:cxn modelId="{EDB3A4B1-AC85-4354-9499-4B3854040257}" type="presOf" srcId="{E3BF4212-5AA2-4F46-981E-4CB98CC3756D}" destId="{9C9861F9-AA45-402C-BE88-F261B9277FFB}" srcOrd="0" destOrd="0" presId="urn:microsoft.com/office/officeart/2005/8/layout/venn1"/>
    <dgm:cxn modelId="{CDC3BEB2-99E7-4C20-91A6-FCF3F106D3C7}" type="presOf" srcId="{8530D790-EAB1-47F0-9049-9616A289CAEA}" destId="{D9EA13CB-2D0A-403F-AD03-4358D87D6B3D}" srcOrd="0" destOrd="0" presId="urn:microsoft.com/office/officeart/2005/8/layout/venn1"/>
    <dgm:cxn modelId="{21FE7FB5-F8DE-4F45-86FA-B3455E263EAE}" type="presOf" srcId="{E3BF4212-5AA2-4F46-981E-4CB98CC3756D}" destId="{09ABFC6D-CA36-4A1C-ABDA-A90083ABDF1E}" srcOrd="1" destOrd="0" presId="urn:microsoft.com/office/officeart/2005/8/layout/venn1"/>
    <dgm:cxn modelId="{06ADBDB8-901C-4E09-A1C5-948854D8192B}" type="presOf" srcId="{4C670F4B-57F2-4318-9CE1-3CC0D6E91C9A}" destId="{0944583D-3C16-4C00-881A-C4224B4DE82B}" srcOrd="0" destOrd="0" presId="urn:microsoft.com/office/officeart/2005/8/layout/venn1"/>
    <dgm:cxn modelId="{C42B11E8-2B2F-4EDE-B8E6-C41999514C14}" srcId="{4C670F4B-57F2-4318-9CE1-3CC0D6E91C9A}" destId="{1DA25A1E-16E3-43B8-907E-E6A8339414FF}" srcOrd="0" destOrd="0" parTransId="{D16DCF4B-4CA4-43D6-802A-6D59C5D8C613}" sibTransId="{C9B0D2F4-32F4-4770-BAC9-17BD4DD5535A}"/>
    <dgm:cxn modelId="{CCE56C0D-0802-4262-A712-2E936C7B6172}" type="presParOf" srcId="{0944583D-3C16-4C00-881A-C4224B4DE82B}" destId="{B237ACAE-30FE-4B38-ABF0-B6E659861A87}" srcOrd="0" destOrd="0" presId="urn:microsoft.com/office/officeart/2005/8/layout/venn1"/>
    <dgm:cxn modelId="{0D39AE19-2D6F-4EF3-A25E-DB56B02786EA}" type="presParOf" srcId="{0944583D-3C16-4C00-881A-C4224B4DE82B}" destId="{96DF2E64-8C69-4438-ACB0-D2FD9D54FDDD}" srcOrd="1" destOrd="0" presId="urn:microsoft.com/office/officeart/2005/8/layout/venn1"/>
    <dgm:cxn modelId="{E8AE4B9C-15EC-482A-9BFC-937941572313}" type="presParOf" srcId="{0944583D-3C16-4C00-881A-C4224B4DE82B}" destId="{D9EA13CB-2D0A-403F-AD03-4358D87D6B3D}" srcOrd="2" destOrd="0" presId="urn:microsoft.com/office/officeart/2005/8/layout/venn1"/>
    <dgm:cxn modelId="{4328DE08-D058-42A5-A172-7EC3CE032C0A}" type="presParOf" srcId="{0944583D-3C16-4C00-881A-C4224B4DE82B}" destId="{4586BA76-DC85-4DD3-9812-298BB58D1C8A}" srcOrd="3" destOrd="0" presId="urn:microsoft.com/office/officeart/2005/8/layout/venn1"/>
    <dgm:cxn modelId="{098EB79E-E4C9-49BC-9C7A-E446ABA55193}" type="presParOf" srcId="{0944583D-3C16-4C00-881A-C4224B4DE82B}" destId="{9C9861F9-AA45-402C-BE88-F261B9277FFB}" srcOrd="4" destOrd="0" presId="urn:microsoft.com/office/officeart/2005/8/layout/venn1"/>
    <dgm:cxn modelId="{CC205D81-B061-430D-B7E2-8D01879F87D4}" type="presParOf" srcId="{0944583D-3C16-4C00-881A-C4224B4DE82B}" destId="{09ABFC6D-CA36-4A1C-ABDA-A90083ABDF1E}" srcOrd="5"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670F4B-57F2-4318-9CE1-3CC0D6E91C9A}" type="doc">
      <dgm:prSet loTypeId="urn:microsoft.com/office/officeart/2005/8/layout/venn1" loCatId="relationship" qsTypeId="urn:microsoft.com/office/officeart/2005/8/quickstyle/simple1" qsCatId="simple" csTypeId="urn:microsoft.com/office/officeart/2005/8/colors/accent1_2" csCatId="accent1" phldr="1"/>
      <dgm:spPr/>
    </dgm:pt>
    <dgm:pt modelId="{1DA25A1E-16E3-43B8-907E-E6A8339414FF}">
      <dgm:prSet phldrT="[Text]"/>
      <dgm:spPr>
        <a:solidFill>
          <a:schemeClr val="accent2">
            <a:lumMod val="60000"/>
            <a:lumOff val="40000"/>
          </a:schemeClr>
        </a:solidFill>
      </dgm:spPr>
      <dgm:t>
        <a:bodyPr/>
        <a:lstStyle/>
        <a:p>
          <a:pPr algn="ctr"/>
          <a:r>
            <a:rPr lang="en-US" b="1" dirty="0"/>
            <a:t>Advancing Knowledge</a:t>
          </a:r>
        </a:p>
      </dgm:t>
    </dgm:pt>
    <dgm:pt modelId="{D16DCF4B-4CA4-43D6-802A-6D59C5D8C613}" type="parTrans" cxnId="{C42B11E8-2B2F-4EDE-B8E6-C41999514C14}">
      <dgm:prSet/>
      <dgm:spPr/>
      <dgm:t>
        <a:bodyPr/>
        <a:lstStyle/>
        <a:p>
          <a:pPr algn="ctr"/>
          <a:endParaRPr lang="en-US" b="1"/>
        </a:p>
      </dgm:t>
    </dgm:pt>
    <dgm:pt modelId="{C9B0D2F4-32F4-4770-BAC9-17BD4DD5535A}" type="sibTrans" cxnId="{C42B11E8-2B2F-4EDE-B8E6-C41999514C14}">
      <dgm:prSet/>
      <dgm:spPr/>
      <dgm:t>
        <a:bodyPr/>
        <a:lstStyle/>
        <a:p>
          <a:pPr algn="ctr"/>
          <a:endParaRPr lang="en-US" b="1"/>
        </a:p>
      </dgm:t>
    </dgm:pt>
    <dgm:pt modelId="{8530D790-EAB1-47F0-9049-9616A289CAEA}">
      <dgm:prSet phldrT="[Text]"/>
      <dgm:spPr/>
      <dgm:t>
        <a:bodyPr/>
        <a:lstStyle/>
        <a:p>
          <a:pPr algn="ctr"/>
          <a:r>
            <a:rPr lang="en-US" b="1" dirty="0"/>
            <a:t>Driving Growth</a:t>
          </a:r>
        </a:p>
      </dgm:t>
    </dgm:pt>
    <dgm:pt modelId="{727F2AA1-18E4-4EE9-829D-56A1E6BA1DF2}" type="parTrans" cxnId="{18E29919-6C32-45A5-A3F2-2AE9D89069B3}">
      <dgm:prSet/>
      <dgm:spPr/>
      <dgm:t>
        <a:bodyPr/>
        <a:lstStyle/>
        <a:p>
          <a:pPr algn="ctr"/>
          <a:endParaRPr lang="en-US" b="1"/>
        </a:p>
      </dgm:t>
    </dgm:pt>
    <dgm:pt modelId="{6721F41D-ECFD-4837-9ECD-ED293C3FBA1C}" type="sibTrans" cxnId="{18E29919-6C32-45A5-A3F2-2AE9D89069B3}">
      <dgm:prSet/>
      <dgm:spPr/>
      <dgm:t>
        <a:bodyPr/>
        <a:lstStyle/>
        <a:p>
          <a:pPr algn="ctr"/>
          <a:endParaRPr lang="en-US" b="1"/>
        </a:p>
      </dgm:t>
    </dgm:pt>
    <dgm:pt modelId="{E3BF4212-5AA2-4F46-981E-4CB98CC3756D}">
      <dgm:prSet phldrT="[Text]"/>
      <dgm:spPr/>
      <dgm:t>
        <a:bodyPr/>
        <a:lstStyle/>
        <a:p>
          <a:pPr algn="ctr"/>
          <a:r>
            <a:rPr lang="en-US" b="1" dirty="0"/>
            <a:t>Creating Leaders</a:t>
          </a:r>
        </a:p>
      </dgm:t>
    </dgm:pt>
    <dgm:pt modelId="{7AA63F17-7CCC-49BE-8C97-24682D2FC610}" type="parTrans" cxnId="{E3780C04-B19E-4BF6-B613-247480266DEC}">
      <dgm:prSet/>
      <dgm:spPr/>
      <dgm:t>
        <a:bodyPr/>
        <a:lstStyle/>
        <a:p>
          <a:pPr algn="ctr"/>
          <a:endParaRPr lang="en-US" b="1"/>
        </a:p>
      </dgm:t>
    </dgm:pt>
    <dgm:pt modelId="{27C9AB9A-E827-4F95-9EE6-7291769C9C27}" type="sibTrans" cxnId="{E3780C04-B19E-4BF6-B613-247480266DEC}">
      <dgm:prSet/>
      <dgm:spPr/>
      <dgm:t>
        <a:bodyPr/>
        <a:lstStyle/>
        <a:p>
          <a:pPr algn="ctr"/>
          <a:endParaRPr lang="en-US" b="1"/>
        </a:p>
      </dgm:t>
    </dgm:pt>
    <dgm:pt modelId="{0944583D-3C16-4C00-881A-C4224B4DE82B}" type="pres">
      <dgm:prSet presAssocID="{4C670F4B-57F2-4318-9CE1-3CC0D6E91C9A}" presName="compositeShape" presStyleCnt="0">
        <dgm:presLayoutVars>
          <dgm:chMax val="7"/>
          <dgm:dir/>
          <dgm:resizeHandles val="exact"/>
        </dgm:presLayoutVars>
      </dgm:prSet>
      <dgm:spPr/>
    </dgm:pt>
    <dgm:pt modelId="{B237ACAE-30FE-4B38-ABF0-B6E659861A87}" type="pres">
      <dgm:prSet presAssocID="{1DA25A1E-16E3-43B8-907E-E6A8339414FF}" presName="circ1" presStyleLbl="vennNode1" presStyleIdx="0" presStyleCnt="3"/>
      <dgm:spPr/>
    </dgm:pt>
    <dgm:pt modelId="{96DF2E64-8C69-4438-ACB0-D2FD9D54FDDD}" type="pres">
      <dgm:prSet presAssocID="{1DA25A1E-16E3-43B8-907E-E6A8339414FF}" presName="circ1Tx" presStyleLbl="revTx" presStyleIdx="0" presStyleCnt="0">
        <dgm:presLayoutVars>
          <dgm:chMax val="0"/>
          <dgm:chPref val="0"/>
          <dgm:bulletEnabled val="1"/>
        </dgm:presLayoutVars>
      </dgm:prSet>
      <dgm:spPr/>
    </dgm:pt>
    <dgm:pt modelId="{D9EA13CB-2D0A-403F-AD03-4358D87D6B3D}" type="pres">
      <dgm:prSet presAssocID="{8530D790-EAB1-47F0-9049-9616A289CAEA}" presName="circ2" presStyleLbl="vennNode1" presStyleIdx="1" presStyleCnt="3"/>
      <dgm:spPr/>
    </dgm:pt>
    <dgm:pt modelId="{4586BA76-DC85-4DD3-9812-298BB58D1C8A}" type="pres">
      <dgm:prSet presAssocID="{8530D790-EAB1-47F0-9049-9616A289CAEA}" presName="circ2Tx" presStyleLbl="revTx" presStyleIdx="0" presStyleCnt="0">
        <dgm:presLayoutVars>
          <dgm:chMax val="0"/>
          <dgm:chPref val="0"/>
          <dgm:bulletEnabled val="1"/>
        </dgm:presLayoutVars>
      </dgm:prSet>
      <dgm:spPr/>
    </dgm:pt>
    <dgm:pt modelId="{9C9861F9-AA45-402C-BE88-F261B9277FFB}" type="pres">
      <dgm:prSet presAssocID="{E3BF4212-5AA2-4F46-981E-4CB98CC3756D}" presName="circ3" presStyleLbl="vennNode1" presStyleIdx="2" presStyleCnt="3"/>
      <dgm:spPr/>
    </dgm:pt>
    <dgm:pt modelId="{09ABFC6D-CA36-4A1C-ABDA-A90083ABDF1E}" type="pres">
      <dgm:prSet presAssocID="{E3BF4212-5AA2-4F46-981E-4CB98CC3756D}" presName="circ3Tx" presStyleLbl="revTx" presStyleIdx="0" presStyleCnt="0">
        <dgm:presLayoutVars>
          <dgm:chMax val="0"/>
          <dgm:chPref val="0"/>
          <dgm:bulletEnabled val="1"/>
        </dgm:presLayoutVars>
      </dgm:prSet>
      <dgm:spPr/>
    </dgm:pt>
  </dgm:ptLst>
  <dgm:cxnLst>
    <dgm:cxn modelId="{E3780C04-B19E-4BF6-B613-247480266DEC}" srcId="{4C670F4B-57F2-4318-9CE1-3CC0D6E91C9A}" destId="{E3BF4212-5AA2-4F46-981E-4CB98CC3756D}" srcOrd="2" destOrd="0" parTransId="{7AA63F17-7CCC-49BE-8C97-24682D2FC610}" sibTransId="{27C9AB9A-E827-4F95-9EE6-7291769C9C27}"/>
    <dgm:cxn modelId="{18E29919-6C32-45A5-A3F2-2AE9D89069B3}" srcId="{4C670F4B-57F2-4318-9CE1-3CC0D6E91C9A}" destId="{8530D790-EAB1-47F0-9049-9616A289CAEA}" srcOrd="1" destOrd="0" parTransId="{727F2AA1-18E4-4EE9-829D-56A1E6BA1DF2}" sibTransId="{6721F41D-ECFD-4837-9ECD-ED293C3FBA1C}"/>
    <dgm:cxn modelId="{312D6829-AFB0-4A88-967D-1B17632522FB}" type="presOf" srcId="{8530D790-EAB1-47F0-9049-9616A289CAEA}" destId="{4586BA76-DC85-4DD3-9812-298BB58D1C8A}" srcOrd="1" destOrd="0" presId="urn:microsoft.com/office/officeart/2005/8/layout/venn1"/>
    <dgm:cxn modelId="{0CB1CA2F-DA7C-45B9-8175-3C036D4A828D}" type="presOf" srcId="{E3BF4212-5AA2-4F46-981E-4CB98CC3756D}" destId="{9C9861F9-AA45-402C-BE88-F261B9277FFB}" srcOrd="0" destOrd="0" presId="urn:microsoft.com/office/officeart/2005/8/layout/venn1"/>
    <dgm:cxn modelId="{3B9CBF88-08A9-4B54-A0EE-290959B487E3}" type="presOf" srcId="{4C670F4B-57F2-4318-9CE1-3CC0D6E91C9A}" destId="{0944583D-3C16-4C00-881A-C4224B4DE82B}" srcOrd="0" destOrd="0" presId="urn:microsoft.com/office/officeart/2005/8/layout/venn1"/>
    <dgm:cxn modelId="{3145FD9A-BC51-40AE-A217-41737969DCC8}" type="presOf" srcId="{1DA25A1E-16E3-43B8-907E-E6A8339414FF}" destId="{B237ACAE-30FE-4B38-ABF0-B6E659861A87}" srcOrd="0" destOrd="0" presId="urn:microsoft.com/office/officeart/2005/8/layout/venn1"/>
    <dgm:cxn modelId="{D72C5CAF-FA17-473F-9C41-D3F786C64ADF}" type="presOf" srcId="{E3BF4212-5AA2-4F46-981E-4CB98CC3756D}" destId="{09ABFC6D-CA36-4A1C-ABDA-A90083ABDF1E}" srcOrd="1" destOrd="0" presId="urn:microsoft.com/office/officeart/2005/8/layout/venn1"/>
    <dgm:cxn modelId="{F2F795DC-5507-427F-83C5-9F1063D621AD}" type="presOf" srcId="{8530D790-EAB1-47F0-9049-9616A289CAEA}" destId="{D9EA13CB-2D0A-403F-AD03-4358D87D6B3D}" srcOrd="0" destOrd="0" presId="urn:microsoft.com/office/officeart/2005/8/layout/venn1"/>
    <dgm:cxn modelId="{DE63F3DF-120F-43A8-AB84-68CB50F7A9DE}" type="presOf" srcId="{1DA25A1E-16E3-43B8-907E-E6A8339414FF}" destId="{96DF2E64-8C69-4438-ACB0-D2FD9D54FDDD}" srcOrd="1" destOrd="0" presId="urn:microsoft.com/office/officeart/2005/8/layout/venn1"/>
    <dgm:cxn modelId="{C42B11E8-2B2F-4EDE-B8E6-C41999514C14}" srcId="{4C670F4B-57F2-4318-9CE1-3CC0D6E91C9A}" destId="{1DA25A1E-16E3-43B8-907E-E6A8339414FF}" srcOrd="0" destOrd="0" parTransId="{D16DCF4B-4CA4-43D6-802A-6D59C5D8C613}" sibTransId="{C9B0D2F4-32F4-4770-BAC9-17BD4DD5535A}"/>
    <dgm:cxn modelId="{8B7EC496-AA65-4E02-B1EB-3D5B3F227129}" type="presParOf" srcId="{0944583D-3C16-4C00-881A-C4224B4DE82B}" destId="{B237ACAE-30FE-4B38-ABF0-B6E659861A87}" srcOrd="0" destOrd="0" presId="urn:microsoft.com/office/officeart/2005/8/layout/venn1"/>
    <dgm:cxn modelId="{A9C820C0-16B6-4CC9-A658-C37584CE377F}" type="presParOf" srcId="{0944583D-3C16-4C00-881A-C4224B4DE82B}" destId="{96DF2E64-8C69-4438-ACB0-D2FD9D54FDDD}" srcOrd="1" destOrd="0" presId="urn:microsoft.com/office/officeart/2005/8/layout/venn1"/>
    <dgm:cxn modelId="{A1E2FD54-3149-4494-B429-C6883FF6FB55}" type="presParOf" srcId="{0944583D-3C16-4C00-881A-C4224B4DE82B}" destId="{D9EA13CB-2D0A-403F-AD03-4358D87D6B3D}" srcOrd="2" destOrd="0" presId="urn:microsoft.com/office/officeart/2005/8/layout/venn1"/>
    <dgm:cxn modelId="{30AF56A0-1592-44E7-B7BC-CD0D60406480}" type="presParOf" srcId="{0944583D-3C16-4C00-881A-C4224B4DE82B}" destId="{4586BA76-DC85-4DD3-9812-298BB58D1C8A}" srcOrd="3" destOrd="0" presId="urn:microsoft.com/office/officeart/2005/8/layout/venn1"/>
    <dgm:cxn modelId="{8C322CFF-7E8D-4FB8-943D-CE5C23F488DB}" type="presParOf" srcId="{0944583D-3C16-4C00-881A-C4224B4DE82B}" destId="{9C9861F9-AA45-402C-BE88-F261B9277FFB}" srcOrd="4" destOrd="0" presId="urn:microsoft.com/office/officeart/2005/8/layout/venn1"/>
    <dgm:cxn modelId="{506DA313-0160-4BE8-B03C-857076FFB7A1}" type="presParOf" srcId="{0944583D-3C16-4C00-881A-C4224B4DE82B}" destId="{09ABFC6D-CA36-4A1C-ABDA-A90083ABDF1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670F4B-57F2-4318-9CE1-3CC0D6E91C9A}" type="doc">
      <dgm:prSet loTypeId="urn:microsoft.com/office/officeart/2005/8/layout/venn1" loCatId="relationship" qsTypeId="urn:microsoft.com/office/officeart/2005/8/quickstyle/simple1" qsCatId="simple" csTypeId="urn:microsoft.com/office/officeart/2005/8/colors/accent1_2" csCatId="accent1" phldr="1"/>
      <dgm:spPr/>
    </dgm:pt>
    <dgm:pt modelId="{1DA25A1E-16E3-43B8-907E-E6A8339414FF}">
      <dgm:prSet phldrT="[Text]"/>
      <dgm:spPr>
        <a:solidFill>
          <a:schemeClr val="accent5">
            <a:lumMod val="20000"/>
            <a:lumOff val="80000"/>
          </a:schemeClr>
        </a:solidFill>
      </dgm:spPr>
      <dgm:t>
        <a:bodyPr/>
        <a:lstStyle/>
        <a:p>
          <a:r>
            <a:rPr lang="en-US" b="1" dirty="0"/>
            <a:t>Advancing Knowledge</a:t>
          </a:r>
        </a:p>
      </dgm:t>
    </dgm:pt>
    <dgm:pt modelId="{D16DCF4B-4CA4-43D6-802A-6D59C5D8C613}" type="parTrans" cxnId="{C42B11E8-2B2F-4EDE-B8E6-C41999514C14}">
      <dgm:prSet/>
      <dgm:spPr/>
      <dgm:t>
        <a:bodyPr/>
        <a:lstStyle/>
        <a:p>
          <a:endParaRPr lang="en-US" b="1"/>
        </a:p>
      </dgm:t>
    </dgm:pt>
    <dgm:pt modelId="{C9B0D2F4-32F4-4770-BAC9-17BD4DD5535A}" type="sibTrans" cxnId="{C42B11E8-2B2F-4EDE-B8E6-C41999514C14}">
      <dgm:prSet/>
      <dgm:spPr/>
      <dgm:t>
        <a:bodyPr/>
        <a:lstStyle/>
        <a:p>
          <a:endParaRPr lang="en-US" b="1"/>
        </a:p>
      </dgm:t>
    </dgm:pt>
    <dgm:pt modelId="{8530D790-EAB1-47F0-9049-9616A289CAEA}">
      <dgm:prSet phldrT="[Text]"/>
      <dgm:spPr/>
      <dgm:t>
        <a:bodyPr/>
        <a:lstStyle/>
        <a:p>
          <a:r>
            <a:rPr lang="en-US" b="1" dirty="0"/>
            <a:t>Driving Growth</a:t>
          </a:r>
        </a:p>
      </dgm:t>
    </dgm:pt>
    <dgm:pt modelId="{727F2AA1-18E4-4EE9-829D-56A1E6BA1DF2}" type="parTrans" cxnId="{18E29919-6C32-45A5-A3F2-2AE9D89069B3}">
      <dgm:prSet/>
      <dgm:spPr/>
      <dgm:t>
        <a:bodyPr/>
        <a:lstStyle/>
        <a:p>
          <a:endParaRPr lang="en-US" b="1"/>
        </a:p>
      </dgm:t>
    </dgm:pt>
    <dgm:pt modelId="{6721F41D-ECFD-4837-9ECD-ED293C3FBA1C}" type="sibTrans" cxnId="{18E29919-6C32-45A5-A3F2-2AE9D89069B3}">
      <dgm:prSet/>
      <dgm:spPr/>
      <dgm:t>
        <a:bodyPr/>
        <a:lstStyle/>
        <a:p>
          <a:endParaRPr lang="en-US" b="1"/>
        </a:p>
      </dgm:t>
    </dgm:pt>
    <dgm:pt modelId="{E3BF4212-5AA2-4F46-981E-4CB98CC3756D}">
      <dgm:prSet phldrT="[Text]"/>
      <dgm:spPr>
        <a:solidFill>
          <a:schemeClr val="accent2">
            <a:alpha val="50000"/>
          </a:schemeClr>
        </a:solidFill>
      </dgm:spPr>
      <dgm:t>
        <a:bodyPr/>
        <a:lstStyle/>
        <a:p>
          <a:r>
            <a:rPr lang="en-US" b="1" dirty="0"/>
            <a:t>Creating Leaders</a:t>
          </a:r>
        </a:p>
      </dgm:t>
    </dgm:pt>
    <dgm:pt modelId="{7AA63F17-7CCC-49BE-8C97-24682D2FC610}" type="parTrans" cxnId="{E3780C04-B19E-4BF6-B613-247480266DEC}">
      <dgm:prSet/>
      <dgm:spPr/>
      <dgm:t>
        <a:bodyPr/>
        <a:lstStyle/>
        <a:p>
          <a:endParaRPr lang="en-US" b="1"/>
        </a:p>
      </dgm:t>
    </dgm:pt>
    <dgm:pt modelId="{27C9AB9A-E827-4F95-9EE6-7291769C9C27}" type="sibTrans" cxnId="{E3780C04-B19E-4BF6-B613-247480266DEC}">
      <dgm:prSet/>
      <dgm:spPr/>
      <dgm:t>
        <a:bodyPr/>
        <a:lstStyle/>
        <a:p>
          <a:endParaRPr lang="en-US" b="1"/>
        </a:p>
      </dgm:t>
    </dgm:pt>
    <dgm:pt modelId="{0944583D-3C16-4C00-881A-C4224B4DE82B}" type="pres">
      <dgm:prSet presAssocID="{4C670F4B-57F2-4318-9CE1-3CC0D6E91C9A}" presName="compositeShape" presStyleCnt="0">
        <dgm:presLayoutVars>
          <dgm:chMax val="7"/>
          <dgm:dir/>
          <dgm:resizeHandles val="exact"/>
        </dgm:presLayoutVars>
      </dgm:prSet>
      <dgm:spPr/>
    </dgm:pt>
    <dgm:pt modelId="{B237ACAE-30FE-4B38-ABF0-B6E659861A87}" type="pres">
      <dgm:prSet presAssocID="{1DA25A1E-16E3-43B8-907E-E6A8339414FF}" presName="circ1" presStyleLbl="vennNode1" presStyleIdx="0" presStyleCnt="3"/>
      <dgm:spPr/>
    </dgm:pt>
    <dgm:pt modelId="{96DF2E64-8C69-4438-ACB0-D2FD9D54FDDD}" type="pres">
      <dgm:prSet presAssocID="{1DA25A1E-16E3-43B8-907E-E6A8339414FF}" presName="circ1Tx" presStyleLbl="revTx" presStyleIdx="0" presStyleCnt="0">
        <dgm:presLayoutVars>
          <dgm:chMax val="0"/>
          <dgm:chPref val="0"/>
          <dgm:bulletEnabled val="1"/>
        </dgm:presLayoutVars>
      </dgm:prSet>
      <dgm:spPr/>
    </dgm:pt>
    <dgm:pt modelId="{D9EA13CB-2D0A-403F-AD03-4358D87D6B3D}" type="pres">
      <dgm:prSet presAssocID="{8530D790-EAB1-47F0-9049-9616A289CAEA}" presName="circ2" presStyleLbl="vennNode1" presStyleIdx="1" presStyleCnt="3"/>
      <dgm:spPr/>
    </dgm:pt>
    <dgm:pt modelId="{4586BA76-DC85-4DD3-9812-298BB58D1C8A}" type="pres">
      <dgm:prSet presAssocID="{8530D790-EAB1-47F0-9049-9616A289CAEA}" presName="circ2Tx" presStyleLbl="revTx" presStyleIdx="0" presStyleCnt="0">
        <dgm:presLayoutVars>
          <dgm:chMax val="0"/>
          <dgm:chPref val="0"/>
          <dgm:bulletEnabled val="1"/>
        </dgm:presLayoutVars>
      </dgm:prSet>
      <dgm:spPr/>
    </dgm:pt>
    <dgm:pt modelId="{9C9861F9-AA45-402C-BE88-F261B9277FFB}" type="pres">
      <dgm:prSet presAssocID="{E3BF4212-5AA2-4F46-981E-4CB98CC3756D}" presName="circ3" presStyleLbl="vennNode1" presStyleIdx="2" presStyleCnt="3"/>
      <dgm:spPr/>
    </dgm:pt>
    <dgm:pt modelId="{09ABFC6D-CA36-4A1C-ABDA-A90083ABDF1E}" type="pres">
      <dgm:prSet presAssocID="{E3BF4212-5AA2-4F46-981E-4CB98CC3756D}" presName="circ3Tx" presStyleLbl="revTx" presStyleIdx="0" presStyleCnt="0">
        <dgm:presLayoutVars>
          <dgm:chMax val="0"/>
          <dgm:chPref val="0"/>
          <dgm:bulletEnabled val="1"/>
        </dgm:presLayoutVars>
      </dgm:prSet>
      <dgm:spPr/>
    </dgm:pt>
  </dgm:ptLst>
  <dgm:cxnLst>
    <dgm:cxn modelId="{E3780C04-B19E-4BF6-B613-247480266DEC}" srcId="{4C670F4B-57F2-4318-9CE1-3CC0D6E91C9A}" destId="{E3BF4212-5AA2-4F46-981E-4CB98CC3756D}" srcOrd="2" destOrd="0" parTransId="{7AA63F17-7CCC-49BE-8C97-24682D2FC610}" sibTransId="{27C9AB9A-E827-4F95-9EE6-7291769C9C27}"/>
    <dgm:cxn modelId="{18E29919-6C32-45A5-A3F2-2AE9D89069B3}" srcId="{4C670F4B-57F2-4318-9CE1-3CC0D6E91C9A}" destId="{8530D790-EAB1-47F0-9049-9616A289CAEA}" srcOrd="1" destOrd="0" parTransId="{727F2AA1-18E4-4EE9-829D-56A1E6BA1DF2}" sibTransId="{6721F41D-ECFD-4837-9ECD-ED293C3FBA1C}"/>
    <dgm:cxn modelId="{851D0026-FFE2-4806-A288-7B723D0F534A}" type="presOf" srcId="{8530D790-EAB1-47F0-9049-9616A289CAEA}" destId="{4586BA76-DC85-4DD3-9812-298BB58D1C8A}" srcOrd="1" destOrd="0" presId="urn:microsoft.com/office/officeart/2005/8/layout/venn1"/>
    <dgm:cxn modelId="{CCB9DF5D-9FE9-43DB-B505-6021A97D70E5}" type="presOf" srcId="{E3BF4212-5AA2-4F46-981E-4CB98CC3756D}" destId="{9C9861F9-AA45-402C-BE88-F261B9277FFB}" srcOrd="0" destOrd="0" presId="urn:microsoft.com/office/officeart/2005/8/layout/venn1"/>
    <dgm:cxn modelId="{084C8479-67FC-4E5A-BF0A-4E02B1B71490}" type="presOf" srcId="{4C670F4B-57F2-4318-9CE1-3CC0D6E91C9A}" destId="{0944583D-3C16-4C00-881A-C4224B4DE82B}" srcOrd="0" destOrd="0" presId="urn:microsoft.com/office/officeart/2005/8/layout/venn1"/>
    <dgm:cxn modelId="{AA55F87B-4FF9-4D1B-85B1-A362B9BFAF9D}" type="presOf" srcId="{8530D790-EAB1-47F0-9049-9616A289CAEA}" destId="{D9EA13CB-2D0A-403F-AD03-4358D87D6B3D}" srcOrd="0" destOrd="0" presId="urn:microsoft.com/office/officeart/2005/8/layout/venn1"/>
    <dgm:cxn modelId="{D5B711B4-FC82-4E4F-93E4-F0702EAB54BF}" type="presOf" srcId="{1DA25A1E-16E3-43B8-907E-E6A8339414FF}" destId="{B237ACAE-30FE-4B38-ABF0-B6E659861A87}" srcOrd="0" destOrd="0" presId="urn:microsoft.com/office/officeart/2005/8/layout/venn1"/>
    <dgm:cxn modelId="{D3FA85CC-1A47-4EFC-B789-6F926DB1C2A6}" type="presOf" srcId="{1DA25A1E-16E3-43B8-907E-E6A8339414FF}" destId="{96DF2E64-8C69-4438-ACB0-D2FD9D54FDDD}" srcOrd="1" destOrd="0" presId="urn:microsoft.com/office/officeart/2005/8/layout/venn1"/>
    <dgm:cxn modelId="{C42B11E8-2B2F-4EDE-B8E6-C41999514C14}" srcId="{4C670F4B-57F2-4318-9CE1-3CC0D6E91C9A}" destId="{1DA25A1E-16E3-43B8-907E-E6A8339414FF}" srcOrd="0" destOrd="0" parTransId="{D16DCF4B-4CA4-43D6-802A-6D59C5D8C613}" sibTransId="{C9B0D2F4-32F4-4770-BAC9-17BD4DD5535A}"/>
    <dgm:cxn modelId="{BF8AAEED-B170-4482-B9EE-C428298378FD}" type="presOf" srcId="{E3BF4212-5AA2-4F46-981E-4CB98CC3756D}" destId="{09ABFC6D-CA36-4A1C-ABDA-A90083ABDF1E}" srcOrd="1" destOrd="0" presId="urn:microsoft.com/office/officeart/2005/8/layout/venn1"/>
    <dgm:cxn modelId="{D11B0875-2A0E-48B2-A33C-1804B6C2CEFB}" type="presParOf" srcId="{0944583D-3C16-4C00-881A-C4224B4DE82B}" destId="{B237ACAE-30FE-4B38-ABF0-B6E659861A87}" srcOrd="0" destOrd="0" presId="urn:microsoft.com/office/officeart/2005/8/layout/venn1"/>
    <dgm:cxn modelId="{2443DCF4-2DA2-44D7-9486-5E614D5F655D}" type="presParOf" srcId="{0944583D-3C16-4C00-881A-C4224B4DE82B}" destId="{96DF2E64-8C69-4438-ACB0-D2FD9D54FDDD}" srcOrd="1" destOrd="0" presId="urn:microsoft.com/office/officeart/2005/8/layout/venn1"/>
    <dgm:cxn modelId="{60808E50-0A46-4659-AA9E-BC688961CF2A}" type="presParOf" srcId="{0944583D-3C16-4C00-881A-C4224B4DE82B}" destId="{D9EA13CB-2D0A-403F-AD03-4358D87D6B3D}" srcOrd="2" destOrd="0" presId="urn:microsoft.com/office/officeart/2005/8/layout/venn1"/>
    <dgm:cxn modelId="{3D998263-691E-4B44-B959-A3853DD6A98C}" type="presParOf" srcId="{0944583D-3C16-4C00-881A-C4224B4DE82B}" destId="{4586BA76-DC85-4DD3-9812-298BB58D1C8A}" srcOrd="3" destOrd="0" presId="urn:microsoft.com/office/officeart/2005/8/layout/venn1"/>
    <dgm:cxn modelId="{84BC1812-98D7-4819-B877-739E0DBE0B1B}" type="presParOf" srcId="{0944583D-3C16-4C00-881A-C4224B4DE82B}" destId="{9C9861F9-AA45-402C-BE88-F261B9277FFB}" srcOrd="4" destOrd="0" presId="urn:microsoft.com/office/officeart/2005/8/layout/venn1"/>
    <dgm:cxn modelId="{00C6D349-C405-47D6-9744-CF367BDD4BAD}" type="presParOf" srcId="{0944583D-3C16-4C00-881A-C4224B4DE82B}" destId="{09ABFC6D-CA36-4A1C-ABDA-A90083ABDF1E}"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670F4B-57F2-4318-9CE1-3CC0D6E91C9A}" type="doc">
      <dgm:prSet loTypeId="urn:microsoft.com/office/officeart/2005/8/layout/venn1" loCatId="relationship" qsTypeId="urn:microsoft.com/office/officeart/2005/8/quickstyle/simple1" qsCatId="simple" csTypeId="urn:microsoft.com/office/officeart/2005/8/colors/accent1_2" csCatId="accent1" phldr="1"/>
      <dgm:spPr/>
    </dgm:pt>
    <dgm:pt modelId="{1DA25A1E-16E3-43B8-907E-E6A8339414FF}">
      <dgm:prSet phldrT="[Text]"/>
      <dgm:spPr>
        <a:solidFill>
          <a:schemeClr val="accent5">
            <a:lumMod val="20000"/>
            <a:lumOff val="80000"/>
          </a:schemeClr>
        </a:solidFill>
      </dgm:spPr>
      <dgm:t>
        <a:bodyPr/>
        <a:lstStyle/>
        <a:p>
          <a:r>
            <a:rPr lang="en-US" b="1" dirty="0"/>
            <a:t>Advancing Knowledge</a:t>
          </a:r>
        </a:p>
      </dgm:t>
    </dgm:pt>
    <dgm:pt modelId="{D16DCF4B-4CA4-43D6-802A-6D59C5D8C613}" type="parTrans" cxnId="{C42B11E8-2B2F-4EDE-B8E6-C41999514C14}">
      <dgm:prSet/>
      <dgm:spPr/>
      <dgm:t>
        <a:bodyPr/>
        <a:lstStyle/>
        <a:p>
          <a:endParaRPr lang="en-US" b="1"/>
        </a:p>
      </dgm:t>
    </dgm:pt>
    <dgm:pt modelId="{C9B0D2F4-32F4-4770-BAC9-17BD4DD5535A}" type="sibTrans" cxnId="{C42B11E8-2B2F-4EDE-B8E6-C41999514C14}">
      <dgm:prSet/>
      <dgm:spPr/>
      <dgm:t>
        <a:bodyPr/>
        <a:lstStyle/>
        <a:p>
          <a:endParaRPr lang="en-US" b="1"/>
        </a:p>
      </dgm:t>
    </dgm:pt>
    <dgm:pt modelId="{8530D790-EAB1-47F0-9049-9616A289CAEA}">
      <dgm:prSet phldrT="[Text]"/>
      <dgm:spPr>
        <a:solidFill>
          <a:schemeClr val="accent2">
            <a:alpha val="50000"/>
          </a:schemeClr>
        </a:solidFill>
      </dgm:spPr>
      <dgm:t>
        <a:bodyPr/>
        <a:lstStyle/>
        <a:p>
          <a:r>
            <a:rPr lang="en-US" b="1" dirty="0"/>
            <a:t>Driving Growth</a:t>
          </a:r>
        </a:p>
      </dgm:t>
    </dgm:pt>
    <dgm:pt modelId="{727F2AA1-18E4-4EE9-829D-56A1E6BA1DF2}" type="parTrans" cxnId="{18E29919-6C32-45A5-A3F2-2AE9D89069B3}">
      <dgm:prSet/>
      <dgm:spPr/>
      <dgm:t>
        <a:bodyPr/>
        <a:lstStyle/>
        <a:p>
          <a:endParaRPr lang="en-US" b="1"/>
        </a:p>
      </dgm:t>
    </dgm:pt>
    <dgm:pt modelId="{6721F41D-ECFD-4837-9ECD-ED293C3FBA1C}" type="sibTrans" cxnId="{18E29919-6C32-45A5-A3F2-2AE9D89069B3}">
      <dgm:prSet/>
      <dgm:spPr/>
      <dgm:t>
        <a:bodyPr/>
        <a:lstStyle/>
        <a:p>
          <a:endParaRPr lang="en-US" b="1"/>
        </a:p>
      </dgm:t>
    </dgm:pt>
    <dgm:pt modelId="{E3BF4212-5AA2-4F46-981E-4CB98CC3756D}">
      <dgm:prSet phldrT="[Text]"/>
      <dgm:spPr/>
      <dgm:t>
        <a:bodyPr/>
        <a:lstStyle/>
        <a:p>
          <a:r>
            <a:rPr lang="en-US" b="1" dirty="0"/>
            <a:t>Creating Leaders</a:t>
          </a:r>
        </a:p>
      </dgm:t>
    </dgm:pt>
    <dgm:pt modelId="{7AA63F17-7CCC-49BE-8C97-24682D2FC610}" type="parTrans" cxnId="{E3780C04-B19E-4BF6-B613-247480266DEC}">
      <dgm:prSet/>
      <dgm:spPr/>
      <dgm:t>
        <a:bodyPr/>
        <a:lstStyle/>
        <a:p>
          <a:endParaRPr lang="en-US" b="1"/>
        </a:p>
      </dgm:t>
    </dgm:pt>
    <dgm:pt modelId="{27C9AB9A-E827-4F95-9EE6-7291769C9C27}" type="sibTrans" cxnId="{E3780C04-B19E-4BF6-B613-247480266DEC}">
      <dgm:prSet/>
      <dgm:spPr/>
      <dgm:t>
        <a:bodyPr/>
        <a:lstStyle/>
        <a:p>
          <a:endParaRPr lang="en-US" b="1"/>
        </a:p>
      </dgm:t>
    </dgm:pt>
    <dgm:pt modelId="{0944583D-3C16-4C00-881A-C4224B4DE82B}" type="pres">
      <dgm:prSet presAssocID="{4C670F4B-57F2-4318-9CE1-3CC0D6E91C9A}" presName="compositeShape" presStyleCnt="0">
        <dgm:presLayoutVars>
          <dgm:chMax val="7"/>
          <dgm:dir/>
          <dgm:resizeHandles val="exact"/>
        </dgm:presLayoutVars>
      </dgm:prSet>
      <dgm:spPr/>
    </dgm:pt>
    <dgm:pt modelId="{B237ACAE-30FE-4B38-ABF0-B6E659861A87}" type="pres">
      <dgm:prSet presAssocID="{1DA25A1E-16E3-43B8-907E-E6A8339414FF}" presName="circ1" presStyleLbl="vennNode1" presStyleIdx="0" presStyleCnt="3"/>
      <dgm:spPr/>
    </dgm:pt>
    <dgm:pt modelId="{96DF2E64-8C69-4438-ACB0-D2FD9D54FDDD}" type="pres">
      <dgm:prSet presAssocID="{1DA25A1E-16E3-43B8-907E-E6A8339414FF}" presName="circ1Tx" presStyleLbl="revTx" presStyleIdx="0" presStyleCnt="0">
        <dgm:presLayoutVars>
          <dgm:chMax val="0"/>
          <dgm:chPref val="0"/>
          <dgm:bulletEnabled val="1"/>
        </dgm:presLayoutVars>
      </dgm:prSet>
      <dgm:spPr/>
    </dgm:pt>
    <dgm:pt modelId="{D9EA13CB-2D0A-403F-AD03-4358D87D6B3D}" type="pres">
      <dgm:prSet presAssocID="{8530D790-EAB1-47F0-9049-9616A289CAEA}" presName="circ2" presStyleLbl="vennNode1" presStyleIdx="1" presStyleCnt="3"/>
      <dgm:spPr/>
    </dgm:pt>
    <dgm:pt modelId="{4586BA76-DC85-4DD3-9812-298BB58D1C8A}" type="pres">
      <dgm:prSet presAssocID="{8530D790-EAB1-47F0-9049-9616A289CAEA}" presName="circ2Tx" presStyleLbl="revTx" presStyleIdx="0" presStyleCnt="0">
        <dgm:presLayoutVars>
          <dgm:chMax val="0"/>
          <dgm:chPref val="0"/>
          <dgm:bulletEnabled val="1"/>
        </dgm:presLayoutVars>
      </dgm:prSet>
      <dgm:spPr/>
    </dgm:pt>
    <dgm:pt modelId="{9C9861F9-AA45-402C-BE88-F261B9277FFB}" type="pres">
      <dgm:prSet presAssocID="{E3BF4212-5AA2-4F46-981E-4CB98CC3756D}" presName="circ3" presStyleLbl="vennNode1" presStyleIdx="2" presStyleCnt="3"/>
      <dgm:spPr/>
    </dgm:pt>
    <dgm:pt modelId="{09ABFC6D-CA36-4A1C-ABDA-A90083ABDF1E}" type="pres">
      <dgm:prSet presAssocID="{E3BF4212-5AA2-4F46-981E-4CB98CC3756D}" presName="circ3Tx" presStyleLbl="revTx" presStyleIdx="0" presStyleCnt="0">
        <dgm:presLayoutVars>
          <dgm:chMax val="0"/>
          <dgm:chPref val="0"/>
          <dgm:bulletEnabled val="1"/>
        </dgm:presLayoutVars>
      </dgm:prSet>
      <dgm:spPr/>
    </dgm:pt>
  </dgm:ptLst>
  <dgm:cxnLst>
    <dgm:cxn modelId="{E3780C04-B19E-4BF6-B613-247480266DEC}" srcId="{4C670F4B-57F2-4318-9CE1-3CC0D6E91C9A}" destId="{E3BF4212-5AA2-4F46-981E-4CB98CC3756D}" srcOrd="2" destOrd="0" parTransId="{7AA63F17-7CCC-49BE-8C97-24682D2FC610}" sibTransId="{27C9AB9A-E827-4F95-9EE6-7291769C9C27}"/>
    <dgm:cxn modelId="{6CA3300C-F078-4146-B559-6DA15E17A8AB}" type="presOf" srcId="{1DA25A1E-16E3-43B8-907E-E6A8339414FF}" destId="{B237ACAE-30FE-4B38-ABF0-B6E659861A87}" srcOrd="0" destOrd="0" presId="urn:microsoft.com/office/officeart/2005/8/layout/venn1"/>
    <dgm:cxn modelId="{18E29919-6C32-45A5-A3F2-2AE9D89069B3}" srcId="{4C670F4B-57F2-4318-9CE1-3CC0D6E91C9A}" destId="{8530D790-EAB1-47F0-9049-9616A289CAEA}" srcOrd="1" destOrd="0" parTransId="{727F2AA1-18E4-4EE9-829D-56A1E6BA1DF2}" sibTransId="{6721F41D-ECFD-4837-9ECD-ED293C3FBA1C}"/>
    <dgm:cxn modelId="{61564A1D-919D-4540-A4DA-0A70D95F620F}" type="presOf" srcId="{4C670F4B-57F2-4318-9CE1-3CC0D6E91C9A}" destId="{0944583D-3C16-4C00-881A-C4224B4DE82B}" srcOrd="0" destOrd="0" presId="urn:microsoft.com/office/officeart/2005/8/layout/venn1"/>
    <dgm:cxn modelId="{7E77E328-52C0-4C7C-B447-BD857A176764}" type="presOf" srcId="{E3BF4212-5AA2-4F46-981E-4CB98CC3756D}" destId="{9C9861F9-AA45-402C-BE88-F261B9277FFB}" srcOrd="0" destOrd="0" presId="urn:microsoft.com/office/officeart/2005/8/layout/venn1"/>
    <dgm:cxn modelId="{50167B69-6385-4BF4-AEBC-9D58D7B7F0D4}" type="presOf" srcId="{8530D790-EAB1-47F0-9049-9616A289CAEA}" destId="{D9EA13CB-2D0A-403F-AD03-4358D87D6B3D}" srcOrd="0" destOrd="0" presId="urn:microsoft.com/office/officeart/2005/8/layout/venn1"/>
    <dgm:cxn modelId="{BFB7E555-227D-4B8B-A454-BF44F782DF8A}" type="presOf" srcId="{1DA25A1E-16E3-43B8-907E-E6A8339414FF}" destId="{96DF2E64-8C69-4438-ACB0-D2FD9D54FDDD}" srcOrd="1" destOrd="0" presId="urn:microsoft.com/office/officeart/2005/8/layout/venn1"/>
    <dgm:cxn modelId="{38E8AB57-057C-4313-8278-B578C9590019}" type="presOf" srcId="{E3BF4212-5AA2-4F46-981E-4CB98CC3756D}" destId="{09ABFC6D-CA36-4A1C-ABDA-A90083ABDF1E}" srcOrd="1" destOrd="0" presId="urn:microsoft.com/office/officeart/2005/8/layout/venn1"/>
    <dgm:cxn modelId="{EF7945DD-00FF-47EC-B11A-60EA43E3FE40}" type="presOf" srcId="{8530D790-EAB1-47F0-9049-9616A289CAEA}" destId="{4586BA76-DC85-4DD3-9812-298BB58D1C8A}" srcOrd="1" destOrd="0" presId="urn:microsoft.com/office/officeart/2005/8/layout/venn1"/>
    <dgm:cxn modelId="{C42B11E8-2B2F-4EDE-B8E6-C41999514C14}" srcId="{4C670F4B-57F2-4318-9CE1-3CC0D6E91C9A}" destId="{1DA25A1E-16E3-43B8-907E-E6A8339414FF}" srcOrd="0" destOrd="0" parTransId="{D16DCF4B-4CA4-43D6-802A-6D59C5D8C613}" sibTransId="{C9B0D2F4-32F4-4770-BAC9-17BD4DD5535A}"/>
    <dgm:cxn modelId="{525DAFB8-80B1-4DE1-A3A2-27D50F338E48}" type="presParOf" srcId="{0944583D-3C16-4C00-881A-C4224B4DE82B}" destId="{B237ACAE-30FE-4B38-ABF0-B6E659861A87}" srcOrd="0" destOrd="0" presId="urn:microsoft.com/office/officeart/2005/8/layout/venn1"/>
    <dgm:cxn modelId="{A0392343-310F-4271-9C77-74E342538510}" type="presParOf" srcId="{0944583D-3C16-4C00-881A-C4224B4DE82B}" destId="{96DF2E64-8C69-4438-ACB0-D2FD9D54FDDD}" srcOrd="1" destOrd="0" presId="urn:microsoft.com/office/officeart/2005/8/layout/venn1"/>
    <dgm:cxn modelId="{78B93667-5541-4BBE-8695-432B08C7A878}" type="presParOf" srcId="{0944583D-3C16-4C00-881A-C4224B4DE82B}" destId="{D9EA13CB-2D0A-403F-AD03-4358D87D6B3D}" srcOrd="2" destOrd="0" presId="urn:microsoft.com/office/officeart/2005/8/layout/venn1"/>
    <dgm:cxn modelId="{CB8BE978-3967-40CC-8632-3985934BC9CE}" type="presParOf" srcId="{0944583D-3C16-4C00-881A-C4224B4DE82B}" destId="{4586BA76-DC85-4DD3-9812-298BB58D1C8A}" srcOrd="3" destOrd="0" presId="urn:microsoft.com/office/officeart/2005/8/layout/venn1"/>
    <dgm:cxn modelId="{B3A48003-737F-489A-8BF6-EB77472CE848}" type="presParOf" srcId="{0944583D-3C16-4C00-881A-C4224B4DE82B}" destId="{9C9861F9-AA45-402C-BE88-F261B9277FFB}" srcOrd="4" destOrd="0" presId="urn:microsoft.com/office/officeart/2005/8/layout/venn1"/>
    <dgm:cxn modelId="{41A92D3D-2110-4B17-9B7C-9D2D96F0BFF0}" type="presParOf" srcId="{0944583D-3C16-4C00-881A-C4224B4DE82B}" destId="{09ABFC6D-CA36-4A1C-ABDA-A90083ABDF1E}" srcOrd="5" destOrd="0" presId="urn:microsoft.com/office/officeart/2005/8/layout/ven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ACAE-30FE-4B38-ABF0-B6E659861A87}">
      <dsp:nvSpPr>
        <dsp:cNvPr id="0" name=""/>
        <dsp:cNvSpPr/>
      </dsp:nvSpPr>
      <dsp:spPr>
        <a:xfrm>
          <a:off x="947772" y="31071"/>
          <a:ext cx="1491418" cy="14914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Advancing Knowledge</a:t>
          </a:r>
        </a:p>
      </dsp:txBody>
      <dsp:txXfrm>
        <a:off x="1146628" y="292069"/>
        <a:ext cx="1093706" cy="671138"/>
      </dsp:txXfrm>
    </dsp:sp>
    <dsp:sp modelId="{D9EA13CB-2D0A-403F-AD03-4358D87D6B3D}">
      <dsp:nvSpPr>
        <dsp:cNvPr id="0" name=""/>
        <dsp:cNvSpPr/>
      </dsp:nvSpPr>
      <dsp:spPr>
        <a:xfrm>
          <a:off x="1485926" y="963207"/>
          <a:ext cx="1491418" cy="14914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Driving Growth</a:t>
          </a:r>
        </a:p>
      </dsp:txBody>
      <dsp:txXfrm>
        <a:off x="1942051" y="1348490"/>
        <a:ext cx="894850" cy="820280"/>
      </dsp:txXfrm>
    </dsp:sp>
    <dsp:sp modelId="{9C9861F9-AA45-402C-BE88-F261B9277FFB}">
      <dsp:nvSpPr>
        <dsp:cNvPr id="0" name=""/>
        <dsp:cNvSpPr/>
      </dsp:nvSpPr>
      <dsp:spPr>
        <a:xfrm>
          <a:off x="409619" y="963207"/>
          <a:ext cx="1491418" cy="14914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Creating Leaders</a:t>
          </a:r>
        </a:p>
      </dsp:txBody>
      <dsp:txXfrm>
        <a:off x="550061" y="1348490"/>
        <a:ext cx="894850" cy="820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ACAE-30FE-4B38-ABF0-B6E659861A87}">
      <dsp:nvSpPr>
        <dsp:cNvPr id="0" name=""/>
        <dsp:cNvSpPr/>
      </dsp:nvSpPr>
      <dsp:spPr>
        <a:xfrm>
          <a:off x="342899" y="14287"/>
          <a:ext cx="685800" cy="685800"/>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Advancing Knowledge</a:t>
          </a:r>
        </a:p>
      </dsp:txBody>
      <dsp:txXfrm>
        <a:off x="434339" y="134302"/>
        <a:ext cx="502920" cy="308610"/>
      </dsp:txXfrm>
    </dsp:sp>
    <dsp:sp modelId="{D9EA13CB-2D0A-403F-AD03-4358D87D6B3D}">
      <dsp:nvSpPr>
        <dsp:cNvPr id="0" name=""/>
        <dsp:cNvSpPr/>
      </dsp:nvSpPr>
      <dsp:spPr>
        <a:xfrm>
          <a:off x="590359" y="442912"/>
          <a:ext cx="685800" cy="685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Driving Growth</a:t>
          </a:r>
        </a:p>
      </dsp:txBody>
      <dsp:txXfrm>
        <a:off x="800100" y="620077"/>
        <a:ext cx="411480" cy="377190"/>
      </dsp:txXfrm>
    </dsp:sp>
    <dsp:sp modelId="{9C9861F9-AA45-402C-BE88-F261B9277FFB}">
      <dsp:nvSpPr>
        <dsp:cNvPr id="0" name=""/>
        <dsp:cNvSpPr/>
      </dsp:nvSpPr>
      <dsp:spPr>
        <a:xfrm>
          <a:off x="95440" y="442912"/>
          <a:ext cx="685800" cy="685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Creating Leaders</a:t>
          </a:r>
        </a:p>
      </dsp:txBody>
      <dsp:txXfrm>
        <a:off x="160019" y="620077"/>
        <a:ext cx="411480" cy="377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ACAE-30FE-4B38-ABF0-B6E659861A87}">
      <dsp:nvSpPr>
        <dsp:cNvPr id="0" name=""/>
        <dsp:cNvSpPr/>
      </dsp:nvSpPr>
      <dsp:spPr>
        <a:xfrm>
          <a:off x="342899" y="14287"/>
          <a:ext cx="685800" cy="685800"/>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Advancing Knowledge</a:t>
          </a:r>
        </a:p>
      </dsp:txBody>
      <dsp:txXfrm>
        <a:off x="434339" y="134302"/>
        <a:ext cx="502920" cy="308610"/>
      </dsp:txXfrm>
    </dsp:sp>
    <dsp:sp modelId="{D9EA13CB-2D0A-403F-AD03-4358D87D6B3D}">
      <dsp:nvSpPr>
        <dsp:cNvPr id="0" name=""/>
        <dsp:cNvSpPr/>
      </dsp:nvSpPr>
      <dsp:spPr>
        <a:xfrm>
          <a:off x="590359" y="442912"/>
          <a:ext cx="685800" cy="685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Driving Growth</a:t>
          </a:r>
        </a:p>
      </dsp:txBody>
      <dsp:txXfrm>
        <a:off x="800100" y="620077"/>
        <a:ext cx="411480" cy="377190"/>
      </dsp:txXfrm>
    </dsp:sp>
    <dsp:sp modelId="{9C9861F9-AA45-402C-BE88-F261B9277FFB}">
      <dsp:nvSpPr>
        <dsp:cNvPr id="0" name=""/>
        <dsp:cNvSpPr/>
      </dsp:nvSpPr>
      <dsp:spPr>
        <a:xfrm>
          <a:off x="95440" y="442912"/>
          <a:ext cx="685800" cy="685800"/>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Creating Leaders</a:t>
          </a:r>
        </a:p>
      </dsp:txBody>
      <dsp:txXfrm>
        <a:off x="160019" y="620077"/>
        <a:ext cx="411480" cy="377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ACAE-30FE-4B38-ABF0-B6E659861A87}">
      <dsp:nvSpPr>
        <dsp:cNvPr id="0" name=""/>
        <dsp:cNvSpPr/>
      </dsp:nvSpPr>
      <dsp:spPr>
        <a:xfrm>
          <a:off x="342899" y="14287"/>
          <a:ext cx="685800" cy="685800"/>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Advancing Knowledge</a:t>
          </a:r>
        </a:p>
      </dsp:txBody>
      <dsp:txXfrm>
        <a:off x="434339" y="134302"/>
        <a:ext cx="502920" cy="308610"/>
      </dsp:txXfrm>
    </dsp:sp>
    <dsp:sp modelId="{D9EA13CB-2D0A-403F-AD03-4358D87D6B3D}">
      <dsp:nvSpPr>
        <dsp:cNvPr id="0" name=""/>
        <dsp:cNvSpPr/>
      </dsp:nvSpPr>
      <dsp:spPr>
        <a:xfrm>
          <a:off x="590359" y="442912"/>
          <a:ext cx="685800" cy="685800"/>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Driving Growth</a:t>
          </a:r>
        </a:p>
      </dsp:txBody>
      <dsp:txXfrm>
        <a:off x="800100" y="620077"/>
        <a:ext cx="411480" cy="377190"/>
      </dsp:txXfrm>
    </dsp:sp>
    <dsp:sp modelId="{9C9861F9-AA45-402C-BE88-F261B9277FFB}">
      <dsp:nvSpPr>
        <dsp:cNvPr id="0" name=""/>
        <dsp:cNvSpPr/>
      </dsp:nvSpPr>
      <dsp:spPr>
        <a:xfrm>
          <a:off x="95440" y="442912"/>
          <a:ext cx="685800" cy="685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b="1" kern="1200" dirty="0"/>
            <a:t>Creating Leaders</a:t>
          </a:r>
        </a:p>
      </dsp:txBody>
      <dsp:txXfrm>
        <a:off x="160019" y="620077"/>
        <a:ext cx="411480" cy="37719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DBB872F3-6144-3148-BC13-C063BA20AE80}" type="datetimeFigureOut">
              <a:rPr lang="en-US"/>
              <a:pPr>
                <a:defRPr/>
              </a:pPr>
              <a:t>6/18/2019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531CFD29-8380-B24A-89EC-384D8B8A981B}" type="datetimeFigureOut">
              <a:rPr lang="en-US"/>
              <a:pPr>
                <a:defRPr/>
              </a:pPr>
              <a:t>6/18/2019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42410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190141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283641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273581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591FB0-047F-484E-9E8C-9233C9F80E2D}" type="slidenum">
              <a:rPr lang="en-US" smtClean="0"/>
              <a:pPr>
                <a:defRPr/>
              </a:pPr>
              <a:t>30</a:t>
            </a:fld>
            <a:endParaRPr lang="en-US" dirty="0"/>
          </a:p>
        </p:txBody>
      </p:sp>
    </p:spTree>
    <p:extLst>
      <p:ext uri="{BB962C8B-B14F-4D97-AF65-F5344CB8AC3E}">
        <p14:creationId xmlns:p14="http://schemas.microsoft.com/office/powerpoint/2010/main" val="7183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a:t>
            </a:r>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8</a:t>
            </a:fld>
            <a:endParaRPr lang="en-US" dirty="0"/>
          </a:p>
        </p:txBody>
      </p:sp>
    </p:spTree>
    <p:extLst>
      <p:ext uri="{BB962C8B-B14F-4D97-AF65-F5344CB8AC3E}">
        <p14:creationId xmlns:p14="http://schemas.microsoft.com/office/powerpoint/2010/main" val="230526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68561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“Science is a way of understanding the physical world, based on observable evidence, reasoning, and repeated testing. That means scientists explain the world based on their own observations. If they develop new ideas about the way the world works, they set up a way to test these new ideas.”</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4181742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244984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408445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81746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3977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3960351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06/18/19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06/18/19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06/18/19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06/18/19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06/18/19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06/18/19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r>
              <a:rPr lang="en-US"/>
              <a:t>06/18/19</a:t>
            </a:r>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B5EF0115-723D-3245-8012-402B1A378F79}" type="slidenum">
              <a:rPr lang="en-US"/>
              <a:pPr>
                <a:defRPr/>
              </a:pPr>
              <a:t>‹#›</a:t>
            </a:fld>
            <a:endParaRPr lang="en-US" dirty="0"/>
          </a:p>
        </p:txBody>
      </p:sp>
    </p:spTree>
    <p:extLst>
      <p:ext uri="{BB962C8B-B14F-4D97-AF65-F5344CB8AC3E}">
        <p14:creationId xmlns:p14="http://schemas.microsoft.com/office/powerpoint/2010/main" val="385312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06/18/19</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video" Target="https://www.youtube.com/embed/DOUbuqbf9J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tiff"/><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26.png"/><Relationship Id="rId17" Type="http://schemas.openxmlformats.org/officeDocument/2006/relationships/image" Target="../media/image31.tiff"/><Relationship Id="rId2" Type="http://schemas.openxmlformats.org/officeDocument/2006/relationships/slideLayout" Target="../slideLayouts/slideLayout8.xml"/><Relationship Id="rId16" Type="http://schemas.openxmlformats.org/officeDocument/2006/relationships/image" Target="../media/image30.tiff"/><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21.emf"/><Relationship Id="rId5" Type="http://schemas.openxmlformats.org/officeDocument/2006/relationships/image" Target="../media/image23.png"/><Relationship Id="rId15" Type="http://schemas.openxmlformats.org/officeDocument/2006/relationships/image" Target="../media/image29.tiff"/><Relationship Id="rId10" Type="http://schemas.openxmlformats.org/officeDocument/2006/relationships/oleObject" Target="../embeddings/oleObject1.bin"/><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8.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1453" y="4752304"/>
            <a:ext cx="8499231" cy="1571223"/>
          </a:xfrm>
        </p:spPr>
        <p:txBody>
          <a:bodyPr/>
          <a:lstStyle/>
          <a:p>
            <a:endParaRPr lang="en-US" dirty="0"/>
          </a:p>
          <a:p>
            <a:r>
              <a:rPr lang="en-US" dirty="0"/>
              <a:t>T.I. Meyer | Deputy Director for Administration, Fermilab</a:t>
            </a:r>
          </a:p>
          <a:p>
            <a:r>
              <a:rPr lang="en-US" dirty="0"/>
              <a:t>Summer Undergraduate Lecture Series</a:t>
            </a:r>
          </a:p>
          <a:p>
            <a:r>
              <a:rPr lang="en-US" dirty="0"/>
              <a:t>18 June 2019</a:t>
            </a:r>
          </a:p>
        </p:txBody>
      </p:sp>
      <p:sp>
        <p:nvSpPr>
          <p:cNvPr id="3" name="Text Placeholder 2"/>
          <p:cNvSpPr>
            <a:spLocks noGrp="1"/>
          </p:cNvSpPr>
          <p:nvPr>
            <p:ph type="body" sz="quarter" idx="11"/>
          </p:nvPr>
        </p:nvSpPr>
        <p:spPr>
          <a:xfrm>
            <a:off x="191453" y="3951841"/>
            <a:ext cx="8952547" cy="800463"/>
          </a:xfrm>
        </p:spPr>
        <p:txBody>
          <a:bodyPr>
            <a:normAutofit/>
          </a:bodyPr>
          <a:lstStyle/>
          <a:p>
            <a:r>
              <a:rPr lang="en-US" dirty="0"/>
              <a:t>Welcome to Fermilab</a:t>
            </a:r>
          </a:p>
        </p:txBody>
      </p:sp>
    </p:spTree>
    <p:extLst>
      <p:ext uri="{BB962C8B-B14F-4D97-AF65-F5344CB8AC3E}">
        <p14:creationId xmlns:p14="http://schemas.microsoft.com/office/powerpoint/2010/main" val="23252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Motivated scientists and students are available at any university…so why do we need national laboratories?</a:t>
            </a:r>
          </a:p>
          <a:p>
            <a:endParaRPr lang="en-US" dirty="0"/>
          </a:p>
          <a:p>
            <a:r>
              <a:rPr lang="en-US" dirty="0"/>
              <a:t>Distinctions of a national laboratory:</a:t>
            </a:r>
          </a:p>
          <a:p>
            <a:pPr lvl="1"/>
            <a:r>
              <a:rPr lang="en-US" b="1" dirty="0"/>
              <a:t>Combination of talents:</a:t>
            </a:r>
            <a:r>
              <a:rPr lang="en-US" dirty="0"/>
              <a:t> scientists, engineers, technicians, computing professionals … and a back office that knows safety and </a:t>
            </a:r>
            <a:r>
              <a:rPr lang="en-US" dirty="0" err="1"/>
              <a:t>govm’t</a:t>
            </a:r>
            <a:r>
              <a:rPr lang="en-US" dirty="0"/>
              <a:t> contracting</a:t>
            </a:r>
          </a:p>
          <a:p>
            <a:pPr lvl="1"/>
            <a:r>
              <a:rPr lang="en-US" b="1" dirty="0"/>
              <a:t>Colocation of people w/ world-class facilities: </a:t>
            </a:r>
            <a:r>
              <a:rPr lang="en-US" dirty="0"/>
              <a:t>people go where the action is, and the action is alongside the tools</a:t>
            </a:r>
          </a:p>
          <a:p>
            <a:pPr lvl="1"/>
            <a:endParaRPr lang="en-US" dirty="0"/>
          </a:p>
          <a:p>
            <a:r>
              <a:rPr lang="en-US" dirty="0"/>
              <a:t>Every lab has a powerful network of partners, and together the labs are perhaps the greatest S&amp;T network on the planet</a:t>
            </a:r>
          </a:p>
        </p:txBody>
      </p:sp>
      <p:sp>
        <p:nvSpPr>
          <p:cNvPr id="2" name="Title 1"/>
          <p:cNvSpPr>
            <a:spLocks noGrp="1"/>
          </p:cNvSpPr>
          <p:nvPr>
            <p:ph type="title"/>
          </p:nvPr>
        </p:nvSpPr>
        <p:spPr/>
        <p:txBody>
          <a:bodyPr/>
          <a:lstStyle/>
          <a:p>
            <a:r>
              <a:rPr lang="en-US" dirty="0"/>
              <a:t>What is a national lab?</a:t>
            </a:r>
          </a:p>
        </p:txBody>
      </p:sp>
      <p:sp>
        <p:nvSpPr>
          <p:cNvPr id="4" name="Date Placeholder 3"/>
          <p:cNvSpPr>
            <a:spLocks noGrp="1"/>
          </p:cNvSpPr>
          <p:nvPr>
            <p:ph type="dt" sz="half" idx="2"/>
          </p:nvPr>
        </p:nvSpPr>
        <p:spPr/>
        <p:txBody>
          <a:bodyPr/>
          <a:lstStyle/>
          <a:p>
            <a:r>
              <a:rPr lang="en-US"/>
              <a:t>06/18/19</a:t>
            </a:r>
          </a:p>
        </p:txBody>
      </p:sp>
      <p:sp>
        <p:nvSpPr>
          <p:cNvPr id="5" name="Slide Number Placeholder 4"/>
          <p:cNvSpPr>
            <a:spLocks noGrp="1"/>
          </p:cNvSpPr>
          <p:nvPr>
            <p:ph type="sldNum" sz="quarter" idx="4"/>
          </p:nvPr>
        </p:nvSpPr>
        <p:spPr/>
        <p:txBody>
          <a:bodyPr/>
          <a:lstStyle/>
          <a:p>
            <a:fld id="{168B25A9-49C9-421D-88EF-A40A8297FEA2}" type="slidenum">
              <a:rPr lang="en-US" smtClean="0"/>
              <a:t>10</a:t>
            </a:fld>
            <a:endParaRPr lang="en-US"/>
          </a:p>
        </p:txBody>
      </p:sp>
    </p:spTree>
    <p:extLst>
      <p:ext uri="{BB962C8B-B14F-4D97-AF65-F5344CB8AC3E}">
        <p14:creationId xmlns:p14="http://schemas.microsoft.com/office/powerpoint/2010/main" val="12655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National_Labs.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944175" y="971550"/>
            <a:ext cx="7241363" cy="5059363"/>
          </a:xfrm>
        </p:spPr>
      </p:pic>
      <p:sp>
        <p:nvSpPr>
          <p:cNvPr id="3" name="Title 2"/>
          <p:cNvSpPr>
            <a:spLocks noGrp="1"/>
          </p:cNvSpPr>
          <p:nvPr>
            <p:ph type="title"/>
          </p:nvPr>
        </p:nvSpPr>
        <p:spPr/>
        <p:txBody>
          <a:bodyPr/>
          <a:lstStyle/>
          <a:p>
            <a:r>
              <a:rPr lang="en-US" dirty="0"/>
              <a:t>Department of Energy National Labs</a:t>
            </a:r>
          </a:p>
        </p:txBody>
      </p:sp>
      <p:sp>
        <p:nvSpPr>
          <p:cNvPr id="4" name="Date Placeholder 3"/>
          <p:cNvSpPr>
            <a:spLocks noGrp="1"/>
          </p:cNvSpPr>
          <p:nvPr>
            <p:ph type="dt" sz="half" idx="2"/>
          </p:nvPr>
        </p:nvSpPr>
        <p:spPr/>
        <p:txBody>
          <a:bodyPr/>
          <a:lstStyle/>
          <a:p>
            <a:pPr>
              <a:defRPr/>
            </a:pPr>
            <a:r>
              <a:rPr lang="en-US"/>
              <a:t>06/18/19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3986141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C43520-1B79-44A4-B564-682FDDE6B244}"/>
              </a:ext>
            </a:extLst>
          </p:cNvPr>
          <p:cNvSpPr>
            <a:spLocks noGrp="1"/>
          </p:cNvSpPr>
          <p:nvPr>
            <p:ph idx="1"/>
          </p:nvPr>
        </p:nvSpPr>
        <p:spPr>
          <a:xfrm>
            <a:off x="228600" y="971550"/>
            <a:ext cx="8444059" cy="5059363"/>
          </a:xfrm>
        </p:spPr>
        <p:txBody>
          <a:bodyPr/>
          <a:lstStyle/>
          <a:p>
            <a:r>
              <a:rPr lang="en-US" sz="2000" dirty="0"/>
              <a:t>America’s laboratory for particle physics &amp; accelerators</a:t>
            </a:r>
          </a:p>
          <a:p>
            <a:pPr lvl="1"/>
            <a:r>
              <a:rPr lang="en-US" sz="2000" dirty="0"/>
              <a:t>Discovery of three of the elementary particles</a:t>
            </a:r>
          </a:p>
          <a:p>
            <a:pPr lvl="1"/>
            <a:endParaRPr lang="en-US" sz="1800" dirty="0"/>
          </a:p>
          <a:p>
            <a:r>
              <a:rPr lang="en-US" sz="2000" dirty="0"/>
              <a:t>1,800 employees; $550M annual budget</a:t>
            </a:r>
          </a:p>
          <a:p>
            <a:pPr lvl="1"/>
            <a:endParaRPr lang="en-US" sz="1800" dirty="0"/>
          </a:p>
          <a:p>
            <a:r>
              <a:rPr lang="en-US" sz="2000" dirty="0"/>
              <a:t>Federal land &amp; facilities</a:t>
            </a:r>
          </a:p>
          <a:p>
            <a:pPr lvl="1"/>
            <a:r>
              <a:rPr lang="en-US" sz="1800" dirty="0"/>
              <a:t>2.4M GSF across 360 buildings + 19.8k GSF leased space (South Dakota)</a:t>
            </a:r>
          </a:p>
          <a:p>
            <a:pPr lvl="1"/>
            <a:endParaRPr lang="en-US" sz="1800" dirty="0"/>
          </a:p>
          <a:p>
            <a:r>
              <a:rPr lang="en-US" sz="2000" dirty="0"/>
              <a:t>3,500+ users of Fermilab’s two Scientific User Facilities</a:t>
            </a:r>
          </a:p>
          <a:p>
            <a:pPr lvl="1"/>
            <a:r>
              <a:rPr lang="en-US" sz="2000" dirty="0"/>
              <a:t>Proton Accelerator Complex</a:t>
            </a:r>
          </a:p>
          <a:p>
            <a:pPr lvl="1"/>
            <a:r>
              <a:rPr lang="en-US" sz="2000" dirty="0"/>
              <a:t>CMS</a:t>
            </a:r>
          </a:p>
          <a:p>
            <a:pPr lvl="1"/>
            <a:endParaRPr lang="en-US" sz="1800" dirty="0"/>
          </a:p>
          <a:p>
            <a:r>
              <a:rPr lang="en-US" sz="2000" dirty="0"/>
              <a:t>M&amp;O Contractor: Fermi Research Alliance</a:t>
            </a:r>
          </a:p>
          <a:p>
            <a:pPr lvl="1"/>
            <a:r>
              <a:rPr lang="en-US" sz="2000" dirty="0"/>
              <a:t>Univ. of Chicago + Univ. Research Assoc. (URA, founder of Fermilab)</a:t>
            </a:r>
          </a:p>
          <a:p>
            <a:endParaRPr lang="en-US" sz="2000" dirty="0"/>
          </a:p>
          <a:p>
            <a:endParaRPr lang="en-US" sz="2000" dirty="0"/>
          </a:p>
        </p:txBody>
      </p:sp>
      <p:sp>
        <p:nvSpPr>
          <p:cNvPr id="3" name="Title 2">
            <a:extLst>
              <a:ext uri="{FF2B5EF4-FFF2-40B4-BE49-F238E27FC236}">
                <a16:creationId xmlns:a16="http://schemas.microsoft.com/office/drawing/2014/main" id="{847AF502-D1F1-4AB3-B1D2-F0804E5142B9}"/>
              </a:ext>
            </a:extLst>
          </p:cNvPr>
          <p:cNvSpPr>
            <a:spLocks noGrp="1"/>
          </p:cNvSpPr>
          <p:nvPr>
            <p:ph type="title"/>
          </p:nvPr>
        </p:nvSpPr>
        <p:spPr/>
        <p:txBody>
          <a:bodyPr/>
          <a:lstStyle/>
          <a:p>
            <a:r>
              <a:rPr lang="en-US" dirty="0"/>
              <a:t>As a national lab…</a:t>
            </a:r>
          </a:p>
        </p:txBody>
      </p:sp>
      <p:sp>
        <p:nvSpPr>
          <p:cNvPr id="4" name="Date Placeholder 3">
            <a:extLst>
              <a:ext uri="{FF2B5EF4-FFF2-40B4-BE49-F238E27FC236}">
                <a16:creationId xmlns:a16="http://schemas.microsoft.com/office/drawing/2014/main" id="{7B302A73-E4CC-4F57-B274-C69AEE2CD82E}"/>
              </a:ext>
            </a:extLst>
          </p:cNvPr>
          <p:cNvSpPr>
            <a:spLocks noGrp="1"/>
          </p:cNvSpPr>
          <p:nvPr>
            <p:ph type="dt" sz="half" idx="2"/>
          </p:nvPr>
        </p:nvSpPr>
        <p:spPr/>
        <p:txBody>
          <a:bodyPr/>
          <a:lstStyle/>
          <a:p>
            <a:pPr>
              <a:defRPr/>
            </a:pPr>
            <a:r>
              <a:rPr lang="en-US"/>
              <a:t>06/18/19</a:t>
            </a:r>
            <a:endParaRPr lang="en-US" dirty="0"/>
          </a:p>
        </p:txBody>
      </p:sp>
      <p:sp>
        <p:nvSpPr>
          <p:cNvPr id="5" name="Slide Number Placeholder 4">
            <a:extLst>
              <a:ext uri="{FF2B5EF4-FFF2-40B4-BE49-F238E27FC236}">
                <a16:creationId xmlns:a16="http://schemas.microsoft.com/office/drawing/2014/main" id="{17A9C2EA-5D2B-4D89-A6F2-C16E491EA8C9}"/>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17829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C953-3A69-4DD5-9576-4B39E1A4A92B}"/>
              </a:ext>
            </a:extLst>
          </p:cNvPr>
          <p:cNvSpPr>
            <a:spLocks noGrp="1"/>
          </p:cNvSpPr>
          <p:nvPr>
            <p:ph type="title"/>
          </p:nvPr>
        </p:nvSpPr>
        <p:spPr/>
        <p:txBody>
          <a:bodyPr/>
          <a:lstStyle/>
          <a:p>
            <a:r>
              <a:rPr lang="en-US" dirty="0"/>
              <a:t>What is Fermilab?</a:t>
            </a:r>
          </a:p>
        </p:txBody>
      </p:sp>
      <p:sp>
        <p:nvSpPr>
          <p:cNvPr id="3" name="Content Placeholder 2">
            <a:extLst>
              <a:ext uri="{FF2B5EF4-FFF2-40B4-BE49-F238E27FC236}">
                <a16:creationId xmlns:a16="http://schemas.microsoft.com/office/drawing/2014/main" id="{26F27E5B-573C-49D1-B80E-E01CFB879FCF}"/>
              </a:ext>
            </a:extLst>
          </p:cNvPr>
          <p:cNvSpPr>
            <a:spLocks noGrp="1"/>
          </p:cNvSpPr>
          <p:nvPr>
            <p:ph idx="1"/>
          </p:nvPr>
        </p:nvSpPr>
        <p:spPr/>
        <p:txBody>
          <a:bodyPr/>
          <a:lstStyle/>
          <a:p>
            <a:r>
              <a:rPr lang="en-US" sz="2000" dirty="0"/>
              <a:t>A place that is a national lab and does science…</a:t>
            </a:r>
          </a:p>
        </p:txBody>
      </p:sp>
      <p:sp>
        <p:nvSpPr>
          <p:cNvPr id="4" name="Date Placeholder 3">
            <a:extLst>
              <a:ext uri="{FF2B5EF4-FFF2-40B4-BE49-F238E27FC236}">
                <a16:creationId xmlns:a16="http://schemas.microsoft.com/office/drawing/2014/main" id="{7C78C96F-A59A-4D1A-9977-724A748696A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6C2BA189-DB19-4034-ABE3-9605C06D4105}"/>
              </a:ext>
            </a:extLst>
          </p:cNvPr>
          <p:cNvSpPr>
            <a:spLocks noGrp="1"/>
          </p:cNvSpPr>
          <p:nvPr>
            <p:ph type="sldNum" sz="quarter" idx="12"/>
          </p:nvPr>
        </p:nvSpPr>
        <p:spPr/>
        <p:txBody>
          <a:bodyPr/>
          <a:lstStyle/>
          <a:p>
            <a:pPr>
              <a:defRPr/>
            </a:pPr>
            <a:fld id="{B5EF0115-723D-3245-8012-402B1A378F79}" type="slidenum">
              <a:rPr lang="en-US" smtClean="0"/>
              <a:pPr>
                <a:defRPr/>
              </a:pPr>
              <a:t>13</a:t>
            </a:fld>
            <a:endParaRPr lang="en-US" dirty="0"/>
          </a:p>
        </p:txBody>
      </p:sp>
    </p:spTree>
    <p:extLst>
      <p:ext uri="{BB962C8B-B14F-4D97-AF65-F5344CB8AC3E}">
        <p14:creationId xmlns:p14="http://schemas.microsoft.com/office/powerpoint/2010/main" val="152660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Science?</a:t>
            </a:r>
          </a:p>
        </p:txBody>
      </p:sp>
      <p:sp>
        <p:nvSpPr>
          <p:cNvPr id="3" name="Content Placeholder 2"/>
          <p:cNvSpPr>
            <a:spLocks noGrp="1"/>
          </p:cNvSpPr>
          <p:nvPr>
            <p:ph idx="1"/>
          </p:nvPr>
        </p:nvSpPr>
        <p:spPr/>
        <p:txBody>
          <a:bodyPr/>
          <a:lstStyle/>
          <a:p>
            <a:r>
              <a:rPr lang="en-US" dirty="0"/>
              <a:t>What is science?</a:t>
            </a:r>
          </a:p>
          <a:p>
            <a:endParaRPr lang="en-US" dirty="0"/>
          </a:p>
          <a:p>
            <a:endParaRPr lang="en-US" dirty="0"/>
          </a:p>
          <a:p>
            <a:r>
              <a:rPr lang="en-US" dirty="0"/>
              <a:t>A scientist hears a thumping noise in the middle of the night.  What does he/she/they do?</a:t>
            </a:r>
          </a:p>
          <a:p>
            <a:pPr lvl="1"/>
            <a:r>
              <a:rPr lang="en-US" dirty="0"/>
              <a:t>A. Gets afraid</a:t>
            </a:r>
          </a:p>
          <a:p>
            <a:pPr lvl="1"/>
            <a:r>
              <a:rPr lang="en-US" dirty="0"/>
              <a:t>B. Try to explore and understand</a:t>
            </a:r>
          </a:p>
          <a:p>
            <a:pPr lvl="1"/>
            <a:r>
              <a:rPr lang="en-US" dirty="0"/>
              <a:t>C. Goes back to sleep</a:t>
            </a:r>
          </a:p>
          <a:p>
            <a:pPr lvl="1"/>
            <a:endParaRPr lang="en-US" dirty="0"/>
          </a:p>
          <a:p>
            <a:r>
              <a:rPr lang="en-US" dirty="0"/>
              <a:t>“If you let your emotions rule your thinking, you might think a thumping noise was a ghost. If you think like a scientist, however, you ask questions and make observations. You'd observe the shutters are loose and blowing in the wind.”</a:t>
            </a:r>
          </a:p>
          <a:p>
            <a:endParaRPr lang="en-US" dirty="0"/>
          </a:p>
        </p:txBody>
      </p:sp>
      <p:sp>
        <p:nvSpPr>
          <p:cNvPr id="4" name="Date Placeholder 3"/>
          <p:cNvSpPr>
            <a:spLocks noGrp="1"/>
          </p:cNvSpPr>
          <p:nvPr>
            <p:ph type="dt" sz="half" idx="10"/>
          </p:nvPr>
        </p:nvSpPr>
        <p:spPr/>
        <p:txBody>
          <a:bodyPr/>
          <a:lstStyle/>
          <a:p>
            <a:r>
              <a:rPr lang="en-US"/>
              <a:t>06/18/19</a:t>
            </a:r>
          </a:p>
        </p:txBody>
      </p:sp>
      <p:sp>
        <p:nvSpPr>
          <p:cNvPr id="5" name="Slide Number Placeholder 4"/>
          <p:cNvSpPr>
            <a:spLocks noGrp="1"/>
          </p:cNvSpPr>
          <p:nvPr>
            <p:ph type="sldNum" sz="quarter" idx="12"/>
          </p:nvPr>
        </p:nvSpPr>
        <p:spPr/>
        <p:txBody>
          <a:bodyPr/>
          <a:lstStyle/>
          <a:p>
            <a:fld id="{168B25A9-49C9-421D-88EF-A40A8297FEA2}" type="slidenum">
              <a:rPr lang="en-US" smtClean="0"/>
              <a:t>14</a:t>
            </a:fld>
            <a:endParaRPr lang="en-US"/>
          </a:p>
        </p:txBody>
      </p:sp>
    </p:spTree>
    <p:extLst>
      <p:ext uri="{BB962C8B-B14F-4D97-AF65-F5344CB8AC3E}">
        <p14:creationId xmlns:p14="http://schemas.microsoft.com/office/powerpoint/2010/main" val="20261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6330-046E-4CB4-9500-0F26C4B93754}"/>
              </a:ext>
            </a:extLst>
          </p:cNvPr>
          <p:cNvSpPr>
            <a:spLocks noGrp="1"/>
          </p:cNvSpPr>
          <p:nvPr>
            <p:ph type="title"/>
          </p:nvPr>
        </p:nvSpPr>
        <p:spPr/>
        <p:txBody>
          <a:bodyPr/>
          <a:lstStyle/>
          <a:p>
            <a:r>
              <a:rPr lang="en-US" dirty="0"/>
              <a:t>What is Science? (one of my favorite answers)</a:t>
            </a:r>
          </a:p>
        </p:txBody>
      </p:sp>
      <p:sp>
        <p:nvSpPr>
          <p:cNvPr id="3" name="Content Placeholder 2">
            <a:extLst>
              <a:ext uri="{FF2B5EF4-FFF2-40B4-BE49-F238E27FC236}">
                <a16:creationId xmlns:a16="http://schemas.microsoft.com/office/drawing/2014/main" id="{4BF49437-381C-47F0-83EB-307AA1D77613}"/>
              </a:ext>
            </a:extLst>
          </p:cNvPr>
          <p:cNvSpPr>
            <a:spLocks noGrp="1"/>
          </p:cNvSpPr>
          <p:nvPr>
            <p:ph idx="1"/>
          </p:nvPr>
        </p:nvSpPr>
        <p:spPr>
          <a:xfrm>
            <a:off x="228600" y="1043046"/>
            <a:ext cx="8672513" cy="4987867"/>
          </a:xfrm>
        </p:spPr>
        <p:txBody>
          <a:bodyPr/>
          <a:lstStyle/>
          <a:p>
            <a:r>
              <a:rPr lang="en-US" dirty="0"/>
              <a:t>The British Science Council is a professional society for scientists in the UK; it organizes conferences, sets standards for scientists, and promotes science in society and government.</a:t>
            </a:r>
          </a:p>
          <a:p>
            <a:endParaRPr lang="en-US" dirty="0"/>
          </a:p>
          <a:p>
            <a:r>
              <a:rPr lang="en-US" dirty="0"/>
              <a:t>They wrote:</a:t>
            </a:r>
          </a:p>
          <a:p>
            <a:pPr lvl="1"/>
            <a:r>
              <a:rPr lang="en-US" dirty="0"/>
              <a:t>“Science is the pursuit and application of knowledge and understanding of the natural and social world following a systematic methodology based on evidence.”</a:t>
            </a:r>
          </a:p>
          <a:p>
            <a:endParaRPr lang="en-US" dirty="0"/>
          </a:p>
          <a:p>
            <a:r>
              <a:rPr lang="en-US" dirty="0"/>
              <a:t>What do you notice about this definition?</a:t>
            </a:r>
          </a:p>
          <a:p>
            <a:endParaRPr lang="en-US" dirty="0"/>
          </a:p>
        </p:txBody>
      </p:sp>
      <p:sp>
        <p:nvSpPr>
          <p:cNvPr id="4" name="Date Placeholder 3">
            <a:extLst>
              <a:ext uri="{FF2B5EF4-FFF2-40B4-BE49-F238E27FC236}">
                <a16:creationId xmlns:a16="http://schemas.microsoft.com/office/drawing/2014/main" id="{6B988693-5D8B-48EF-B666-7324950BD71D}"/>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7C9FD8CD-AFB3-4FF3-AE7C-4B956ED971DE}"/>
              </a:ext>
            </a:extLst>
          </p:cNvPr>
          <p:cNvSpPr>
            <a:spLocks noGrp="1"/>
          </p:cNvSpPr>
          <p:nvPr>
            <p:ph type="sldNum" sz="quarter" idx="12"/>
          </p:nvPr>
        </p:nvSpPr>
        <p:spPr/>
        <p:txBody>
          <a:bodyPr/>
          <a:lstStyle/>
          <a:p>
            <a:pPr>
              <a:defRPr/>
            </a:pPr>
            <a:fld id="{B5EF0115-723D-3245-8012-402B1A378F79}" type="slidenum">
              <a:rPr lang="en-US" smtClean="0"/>
              <a:pPr>
                <a:defRPr/>
              </a:pPr>
              <a:t>15</a:t>
            </a:fld>
            <a:endParaRPr lang="en-US" dirty="0"/>
          </a:p>
        </p:txBody>
      </p:sp>
      <p:grpSp>
        <p:nvGrpSpPr>
          <p:cNvPr id="15" name="Group 14">
            <a:extLst>
              <a:ext uri="{FF2B5EF4-FFF2-40B4-BE49-F238E27FC236}">
                <a16:creationId xmlns:a16="http://schemas.microsoft.com/office/drawing/2014/main" id="{B8306E77-CC83-4DEB-8079-5764B24C0651}"/>
              </a:ext>
            </a:extLst>
          </p:cNvPr>
          <p:cNvGrpSpPr/>
          <p:nvPr/>
        </p:nvGrpSpPr>
        <p:grpSpPr>
          <a:xfrm>
            <a:off x="762887" y="3429000"/>
            <a:ext cx="6669272" cy="1103534"/>
            <a:chOff x="762887" y="3429000"/>
            <a:chExt cx="6669272" cy="1103534"/>
          </a:xfrm>
        </p:grpSpPr>
        <p:sp>
          <p:nvSpPr>
            <p:cNvPr id="6" name="Oval 5">
              <a:extLst>
                <a:ext uri="{FF2B5EF4-FFF2-40B4-BE49-F238E27FC236}">
                  <a16:creationId xmlns:a16="http://schemas.microsoft.com/office/drawing/2014/main" id="{7096DDDF-7BEF-421B-86E5-73192346D728}"/>
                </a:ext>
              </a:extLst>
            </p:cNvPr>
            <p:cNvSpPr/>
            <p:nvPr/>
          </p:nvSpPr>
          <p:spPr>
            <a:xfrm>
              <a:off x="2778642" y="3429000"/>
              <a:ext cx="1034902"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E0EF74-9306-40E1-8310-C0C5CE16F861}"/>
                </a:ext>
              </a:extLst>
            </p:cNvPr>
            <p:cNvSpPr/>
            <p:nvPr/>
          </p:nvSpPr>
          <p:spPr>
            <a:xfrm>
              <a:off x="4295555" y="3429000"/>
              <a:ext cx="1396407"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6A9873-B737-4BC2-88B6-D85B93C1862F}"/>
                </a:ext>
              </a:extLst>
            </p:cNvPr>
            <p:cNvSpPr/>
            <p:nvPr/>
          </p:nvSpPr>
          <p:spPr>
            <a:xfrm>
              <a:off x="5975499" y="3429000"/>
              <a:ext cx="1456660"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A56D38-4E3D-481E-A0C0-7C98FA047EEB}"/>
                </a:ext>
              </a:extLst>
            </p:cNvPr>
            <p:cNvSpPr/>
            <p:nvPr/>
          </p:nvSpPr>
          <p:spPr>
            <a:xfrm>
              <a:off x="805418" y="3787849"/>
              <a:ext cx="2021182"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F095EE8-74A1-4D17-947C-2E1AD6454E0D}"/>
                </a:ext>
              </a:extLst>
            </p:cNvPr>
            <p:cNvSpPr/>
            <p:nvPr/>
          </p:nvSpPr>
          <p:spPr>
            <a:xfrm>
              <a:off x="3502543" y="3787849"/>
              <a:ext cx="1034902"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774C7D-1537-41F8-AC86-030BC7014B93}"/>
                </a:ext>
              </a:extLst>
            </p:cNvPr>
            <p:cNvSpPr/>
            <p:nvPr/>
          </p:nvSpPr>
          <p:spPr>
            <a:xfrm>
              <a:off x="5019456" y="3787849"/>
              <a:ext cx="842628"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96EDD-3C88-410C-AB53-3331D7C69C93}"/>
                </a:ext>
              </a:extLst>
            </p:cNvPr>
            <p:cNvSpPr/>
            <p:nvPr/>
          </p:nvSpPr>
          <p:spPr>
            <a:xfrm>
              <a:off x="762887" y="4086379"/>
              <a:ext cx="1625894"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3ADB06-FAE7-446A-9B75-9E974650C26D}"/>
                </a:ext>
              </a:extLst>
            </p:cNvPr>
            <p:cNvSpPr/>
            <p:nvPr/>
          </p:nvSpPr>
          <p:spPr>
            <a:xfrm>
              <a:off x="2251776" y="4085492"/>
              <a:ext cx="1816949"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DE2134-1A75-4348-B476-C8FEACB46F0B}"/>
                </a:ext>
              </a:extLst>
            </p:cNvPr>
            <p:cNvSpPr/>
            <p:nvPr/>
          </p:nvSpPr>
          <p:spPr>
            <a:xfrm>
              <a:off x="5148486" y="4119636"/>
              <a:ext cx="1606736" cy="412898"/>
            </a:xfrm>
            <a:prstGeom prst="ellipse">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61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C953-3A69-4DD5-9576-4B39E1A4A92B}"/>
              </a:ext>
            </a:extLst>
          </p:cNvPr>
          <p:cNvSpPr>
            <a:spLocks noGrp="1"/>
          </p:cNvSpPr>
          <p:nvPr>
            <p:ph type="title"/>
          </p:nvPr>
        </p:nvSpPr>
        <p:spPr/>
        <p:txBody>
          <a:bodyPr/>
          <a:lstStyle/>
          <a:p>
            <a:r>
              <a:rPr lang="en-US" dirty="0"/>
              <a:t>What is Fermilab?</a:t>
            </a:r>
          </a:p>
        </p:txBody>
      </p:sp>
      <p:sp>
        <p:nvSpPr>
          <p:cNvPr id="3" name="Content Placeholder 2">
            <a:extLst>
              <a:ext uri="{FF2B5EF4-FFF2-40B4-BE49-F238E27FC236}">
                <a16:creationId xmlns:a16="http://schemas.microsoft.com/office/drawing/2014/main" id="{26F27E5B-573C-49D1-B80E-E01CFB879FCF}"/>
              </a:ext>
            </a:extLst>
          </p:cNvPr>
          <p:cNvSpPr>
            <a:spLocks noGrp="1"/>
          </p:cNvSpPr>
          <p:nvPr>
            <p:ph idx="1"/>
          </p:nvPr>
        </p:nvSpPr>
        <p:spPr/>
        <p:txBody>
          <a:bodyPr/>
          <a:lstStyle/>
          <a:p>
            <a:r>
              <a:rPr lang="en-US" sz="2000" dirty="0"/>
              <a:t>A place that is a national lab and does the science of particle physics…</a:t>
            </a:r>
          </a:p>
        </p:txBody>
      </p:sp>
      <p:sp>
        <p:nvSpPr>
          <p:cNvPr id="4" name="Date Placeholder 3">
            <a:extLst>
              <a:ext uri="{FF2B5EF4-FFF2-40B4-BE49-F238E27FC236}">
                <a16:creationId xmlns:a16="http://schemas.microsoft.com/office/drawing/2014/main" id="{7C78C96F-A59A-4D1A-9977-724A748696A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6C2BA189-DB19-4034-ABE3-9605C06D4105}"/>
              </a:ext>
            </a:extLst>
          </p:cNvPr>
          <p:cNvSpPr>
            <a:spLocks noGrp="1"/>
          </p:cNvSpPr>
          <p:nvPr>
            <p:ph type="sldNum" sz="quarter" idx="12"/>
          </p:nvPr>
        </p:nvSpPr>
        <p:spPr/>
        <p:txBody>
          <a:bodyPr/>
          <a:lstStyle/>
          <a:p>
            <a:pPr>
              <a:defRPr/>
            </a:pPr>
            <a:fld id="{B5EF0115-723D-3245-8012-402B1A378F79}" type="slidenum">
              <a:rPr lang="en-US" smtClean="0"/>
              <a:pPr>
                <a:defRPr/>
              </a:pPr>
              <a:t>16</a:t>
            </a:fld>
            <a:endParaRPr lang="en-US" dirty="0"/>
          </a:p>
        </p:txBody>
      </p:sp>
    </p:spTree>
    <p:extLst>
      <p:ext uri="{BB962C8B-B14F-4D97-AF65-F5344CB8AC3E}">
        <p14:creationId xmlns:p14="http://schemas.microsoft.com/office/powerpoint/2010/main" val="338711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2480-B1B9-4EB4-AE53-E26569C193D2}"/>
              </a:ext>
            </a:extLst>
          </p:cNvPr>
          <p:cNvSpPr>
            <a:spLocks noGrp="1"/>
          </p:cNvSpPr>
          <p:nvPr>
            <p:ph type="title"/>
          </p:nvPr>
        </p:nvSpPr>
        <p:spPr/>
        <p:txBody>
          <a:bodyPr/>
          <a:lstStyle/>
          <a:p>
            <a:r>
              <a:rPr lang="en-US" dirty="0"/>
              <a:t>What is particle physics?</a:t>
            </a:r>
          </a:p>
        </p:txBody>
      </p:sp>
      <p:pic>
        <p:nvPicPr>
          <p:cNvPr id="6" name="Online Media 5" title="Why Particle Physics Matters">
            <a:hlinkClick r:id="" action="ppaction://media"/>
            <a:extLst>
              <a:ext uri="{FF2B5EF4-FFF2-40B4-BE49-F238E27FC236}">
                <a16:creationId xmlns:a16="http://schemas.microsoft.com/office/drawing/2014/main" id="{0DF12F6E-3816-4AA7-AE54-95067894D873}"/>
              </a:ext>
            </a:extLst>
          </p:cNvPr>
          <p:cNvPicPr>
            <a:picLocks noGrp="1" noRot="1" noChangeAspect="1"/>
          </p:cNvPicPr>
          <p:nvPr>
            <p:ph idx="1"/>
            <a:videoFile r:link="rId1"/>
          </p:nvPr>
        </p:nvPicPr>
        <p:blipFill>
          <a:blip r:embed="rId3"/>
          <a:stretch>
            <a:fillRect/>
          </a:stretch>
        </p:blipFill>
        <p:spPr>
          <a:xfrm>
            <a:off x="530894" y="1155878"/>
            <a:ext cx="8082212" cy="4546244"/>
          </a:xfrm>
          <a:prstGeom prst="rect">
            <a:avLst/>
          </a:prstGeom>
        </p:spPr>
      </p:pic>
      <p:sp>
        <p:nvSpPr>
          <p:cNvPr id="4" name="Date Placeholder 3">
            <a:extLst>
              <a:ext uri="{FF2B5EF4-FFF2-40B4-BE49-F238E27FC236}">
                <a16:creationId xmlns:a16="http://schemas.microsoft.com/office/drawing/2014/main" id="{02C6B095-D443-43A7-B2B2-42652E61247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19E09870-A72C-40B7-8569-9305B2D6A272}"/>
              </a:ext>
            </a:extLst>
          </p:cNvPr>
          <p:cNvSpPr>
            <a:spLocks noGrp="1"/>
          </p:cNvSpPr>
          <p:nvPr>
            <p:ph type="sldNum" sz="quarter" idx="12"/>
          </p:nvPr>
        </p:nvSpPr>
        <p:spPr/>
        <p:txBody>
          <a:bodyPr/>
          <a:lstStyle/>
          <a:p>
            <a:pPr>
              <a:defRPr/>
            </a:pPr>
            <a:fld id="{B5EF0115-723D-3245-8012-402B1A378F79}" type="slidenum">
              <a:rPr lang="en-US" smtClean="0"/>
              <a:pPr>
                <a:defRPr/>
              </a:pPr>
              <a:t>17</a:t>
            </a:fld>
            <a:endParaRPr lang="en-US" dirty="0"/>
          </a:p>
        </p:txBody>
      </p:sp>
    </p:spTree>
    <p:extLst>
      <p:ext uri="{BB962C8B-B14F-4D97-AF65-F5344CB8AC3E}">
        <p14:creationId xmlns:p14="http://schemas.microsoft.com/office/powerpoint/2010/main" val="114963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C953-3A69-4DD5-9576-4B39E1A4A92B}"/>
              </a:ext>
            </a:extLst>
          </p:cNvPr>
          <p:cNvSpPr>
            <a:spLocks noGrp="1"/>
          </p:cNvSpPr>
          <p:nvPr>
            <p:ph type="title"/>
          </p:nvPr>
        </p:nvSpPr>
        <p:spPr/>
        <p:txBody>
          <a:bodyPr/>
          <a:lstStyle/>
          <a:p>
            <a:r>
              <a:rPr lang="en-US" dirty="0"/>
              <a:t>What is Fermilab?</a:t>
            </a:r>
          </a:p>
        </p:txBody>
      </p:sp>
      <p:sp>
        <p:nvSpPr>
          <p:cNvPr id="3" name="Content Placeholder 2">
            <a:extLst>
              <a:ext uri="{FF2B5EF4-FFF2-40B4-BE49-F238E27FC236}">
                <a16:creationId xmlns:a16="http://schemas.microsoft.com/office/drawing/2014/main" id="{26F27E5B-573C-49D1-B80E-E01CFB879FCF}"/>
              </a:ext>
            </a:extLst>
          </p:cNvPr>
          <p:cNvSpPr>
            <a:spLocks noGrp="1"/>
          </p:cNvSpPr>
          <p:nvPr>
            <p:ph idx="1"/>
          </p:nvPr>
        </p:nvSpPr>
        <p:spPr/>
        <p:txBody>
          <a:bodyPr/>
          <a:lstStyle/>
          <a:p>
            <a:r>
              <a:rPr lang="en-US" sz="2000" dirty="0"/>
              <a:t>A place that is a national lab and does the science of particle physics using accelerators and computers…</a:t>
            </a:r>
          </a:p>
        </p:txBody>
      </p:sp>
      <p:sp>
        <p:nvSpPr>
          <p:cNvPr id="4" name="Date Placeholder 3">
            <a:extLst>
              <a:ext uri="{FF2B5EF4-FFF2-40B4-BE49-F238E27FC236}">
                <a16:creationId xmlns:a16="http://schemas.microsoft.com/office/drawing/2014/main" id="{7C78C96F-A59A-4D1A-9977-724A748696A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6C2BA189-DB19-4034-ABE3-9605C06D4105}"/>
              </a:ext>
            </a:extLst>
          </p:cNvPr>
          <p:cNvSpPr>
            <a:spLocks noGrp="1"/>
          </p:cNvSpPr>
          <p:nvPr>
            <p:ph type="sldNum" sz="quarter" idx="12"/>
          </p:nvPr>
        </p:nvSpPr>
        <p:spPr/>
        <p:txBody>
          <a:bodyPr/>
          <a:lstStyle/>
          <a:p>
            <a:pPr>
              <a:defRPr/>
            </a:pPr>
            <a:fld id="{B5EF0115-723D-3245-8012-402B1A378F79}" type="slidenum">
              <a:rPr lang="en-US" smtClean="0"/>
              <a:pPr>
                <a:defRPr/>
              </a:pPr>
              <a:t>18</a:t>
            </a:fld>
            <a:endParaRPr lang="en-US" dirty="0"/>
          </a:p>
        </p:txBody>
      </p:sp>
    </p:spTree>
    <p:extLst>
      <p:ext uri="{BB962C8B-B14F-4D97-AF65-F5344CB8AC3E}">
        <p14:creationId xmlns:p14="http://schemas.microsoft.com/office/powerpoint/2010/main" val="406862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31D8-4490-4829-BEF3-3ECA462195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C1CE7-D5AB-4B07-B086-ADD1E87F418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BC4465C-F306-4AFD-96EA-696722B5A5D1}"/>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0E65E026-B352-4275-87B2-1455DCF8E2FE}"/>
              </a:ext>
            </a:extLst>
          </p:cNvPr>
          <p:cNvSpPr>
            <a:spLocks noGrp="1"/>
          </p:cNvSpPr>
          <p:nvPr>
            <p:ph type="sldNum" sz="quarter" idx="12"/>
          </p:nvPr>
        </p:nvSpPr>
        <p:spPr/>
        <p:txBody>
          <a:bodyPr/>
          <a:lstStyle/>
          <a:p>
            <a:pPr>
              <a:defRPr/>
            </a:pPr>
            <a:fld id="{B5EF0115-723D-3245-8012-402B1A378F79}" type="slidenum">
              <a:rPr lang="en-US" smtClean="0"/>
              <a:pPr>
                <a:defRPr/>
              </a:pPr>
              <a:t>19</a:t>
            </a:fld>
            <a:endParaRPr lang="en-US" dirty="0"/>
          </a:p>
        </p:txBody>
      </p:sp>
      <p:pic>
        <p:nvPicPr>
          <p:cNvPr id="6" name="Picture 5">
            <a:extLst>
              <a:ext uri="{FF2B5EF4-FFF2-40B4-BE49-F238E27FC236}">
                <a16:creationId xmlns:a16="http://schemas.microsoft.com/office/drawing/2014/main" id="{467377DF-6E77-4A04-9850-2746C3AB5338}"/>
              </a:ext>
            </a:extLst>
          </p:cNvPr>
          <p:cNvPicPr>
            <a:picLocks noChangeAspect="1"/>
          </p:cNvPicPr>
          <p:nvPr/>
        </p:nvPicPr>
        <p:blipFill rotWithShape="1">
          <a:blip r:embed="rId2">
            <a:extLst>
              <a:ext uri="{28A0092B-C50C-407E-A947-70E740481C1C}">
                <a14:useLocalDpi xmlns:a14="http://schemas.microsoft.com/office/drawing/2010/main" val="0"/>
              </a:ext>
            </a:extLst>
          </a:blip>
          <a:srcRect l="4753" r="8532"/>
          <a:stretch/>
        </p:blipFill>
        <p:spPr>
          <a:xfrm>
            <a:off x="109126" y="63891"/>
            <a:ext cx="8921750" cy="6739723"/>
          </a:xfrm>
          <a:prstGeom prst="rect">
            <a:avLst/>
          </a:prstGeom>
        </p:spPr>
      </p:pic>
    </p:spTree>
    <p:extLst>
      <p:ext uri="{BB962C8B-B14F-4D97-AF65-F5344CB8AC3E}">
        <p14:creationId xmlns:p14="http://schemas.microsoft.com/office/powerpoint/2010/main" val="120074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Humility</a:t>
            </a:r>
          </a:p>
        </p:txBody>
      </p:sp>
      <p:sp>
        <p:nvSpPr>
          <p:cNvPr id="3" name="Content Placeholder 2"/>
          <p:cNvSpPr>
            <a:spLocks noGrp="1"/>
          </p:cNvSpPr>
          <p:nvPr>
            <p:ph idx="1"/>
          </p:nvPr>
        </p:nvSpPr>
        <p:spPr/>
        <p:txBody>
          <a:bodyPr/>
          <a:lstStyle/>
          <a:p>
            <a:r>
              <a:rPr lang="en-US" sz="2800" dirty="0"/>
              <a:t>People with opinions just go around bothering one another.</a:t>
            </a:r>
          </a:p>
          <a:p>
            <a:pPr lvl="1"/>
            <a:r>
              <a:rPr lang="en-US" sz="2400" dirty="0"/>
              <a:t>Buddha</a:t>
            </a:r>
          </a:p>
          <a:p>
            <a:endParaRPr lang="en-US" sz="2800" dirty="0"/>
          </a:p>
          <a:p>
            <a:endParaRPr lang="en-US" sz="2800" dirty="0"/>
          </a:p>
          <a:p>
            <a:endParaRPr lang="en-US" sz="2800" dirty="0"/>
          </a:p>
          <a:p>
            <a:r>
              <a:rPr lang="en-US" sz="2800" dirty="0"/>
              <a:t>Science is a wonderful thing if one doesn’t have to earn one’s living at it.</a:t>
            </a:r>
          </a:p>
          <a:p>
            <a:pPr lvl="1"/>
            <a:r>
              <a:rPr lang="en-US" sz="2400" dirty="0"/>
              <a:t>Einstein</a:t>
            </a:r>
          </a:p>
          <a:p>
            <a:endParaRPr lang="en-US" sz="2800" dirty="0"/>
          </a:p>
          <a:p>
            <a:endParaRPr lang="en-US" sz="2800" dirty="0"/>
          </a:p>
        </p:txBody>
      </p:sp>
      <p:sp>
        <p:nvSpPr>
          <p:cNvPr id="4" name="Date Placeholder 3"/>
          <p:cNvSpPr>
            <a:spLocks noGrp="1"/>
          </p:cNvSpPr>
          <p:nvPr>
            <p:ph type="dt" sz="half" idx="10"/>
          </p:nvPr>
        </p:nvSpPr>
        <p:spPr/>
        <p:txBody>
          <a:bodyPr/>
          <a:lstStyle/>
          <a:p>
            <a:r>
              <a:rPr lang="en-US"/>
              <a:t>06/18/19</a:t>
            </a:r>
          </a:p>
        </p:txBody>
      </p:sp>
      <p:sp>
        <p:nvSpPr>
          <p:cNvPr id="5" name="Slide Number Placeholder 4"/>
          <p:cNvSpPr>
            <a:spLocks noGrp="1"/>
          </p:cNvSpPr>
          <p:nvPr>
            <p:ph type="sldNum" sz="quarter" idx="12"/>
          </p:nvPr>
        </p:nvSpPr>
        <p:spPr/>
        <p:txBody>
          <a:bodyPr/>
          <a:lstStyle/>
          <a:p>
            <a:fld id="{168B25A9-49C9-421D-88EF-A40A8297FEA2}" type="slidenum">
              <a:rPr lang="en-US" smtClean="0"/>
              <a:t>2</a:t>
            </a:fld>
            <a:endParaRPr lang="en-US"/>
          </a:p>
        </p:txBody>
      </p:sp>
    </p:spTree>
    <p:extLst>
      <p:ext uri="{BB962C8B-B14F-4D97-AF65-F5344CB8AC3E}">
        <p14:creationId xmlns:p14="http://schemas.microsoft.com/office/powerpoint/2010/main" val="26316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C953-3A69-4DD5-9576-4B39E1A4A92B}"/>
              </a:ext>
            </a:extLst>
          </p:cNvPr>
          <p:cNvSpPr>
            <a:spLocks noGrp="1"/>
          </p:cNvSpPr>
          <p:nvPr>
            <p:ph type="title"/>
          </p:nvPr>
        </p:nvSpPr>
        <p:spPr/>
        <p:txBody>
          <a:bodyPr/>
          <a:lstStyle/>
          <a:p>
            <a:r>
              <a:rPr lang="en-US" dirty="0"/>
              <a:t>What is Fermilab?</a:t>
            </a:r>
          </a:p>
        </p:txBody>
      </p:sp>
      <p:sp>
        <p:nvSpPr>
          <p:cNvPr id="3" name="Content Placeholder 2">
            <a:extLst>
              <a:ext uri="{FF2B5EF4-FFF2-40B4-BE49-F238E27FC236}">
                <a16:creationId xmlns:a16="http://schemas.microsoft.com/office/drawing/2014/main" id="{26F27E5B-573C-49D1-B80E-E01CFB879FCF}"/>
              </a:ext>
            </a:extLst>
          </p:cNvPr>
          <p:cNvSpPr>
            <a:spLocks noGrp="1"/>
          </p:cNvSpPr>
          <p:nvPr>
            <p:ph idx="1"/>
          </p:nvPr>
        </p:nvSpPr>
        <p:spPr/>
        <p:txBody>
          <a:bodyPr/>
          <a:lstStyle/>
          <a:p>
            <a:r>
              <a:rPr lang="en-US" sz="2000" dirty="0"/>
              <a:t>A place that is a national lab and does the science of particle physics using accelerators and computers with the whole world…</a:t>
            </a:r>
          </a:p>
          <a:p>
            <a:endParaRPr lang="en-US" sz="2000" dirty="0"/>
          </a:p>
        </p:txBody>
      </p:sp>
      <p:sp>
        <p:nvSpPr>
          <p:cNvPr id="4" name="Date Placeholder 3">
            <a:extLst>
              <a:ext uri="{FF2B5EF4-FFF2-40B4-BE49-F238E27FC236}">
                <a16:creationId xmlns:a16="http://schemas.microsoft.com/office/drawing/2014/main" id="{7C78C96F-A59A-4D1A-9977-724A748696A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6C2BA189-DB19-4034-ABE3-9605C06D4105}"/>
              </a:ext>
            </a:extLst>
          </p:cNvPr>
          <p:cNvSpPr>
            <a:spLocks noGrp="1"/>
          </p:cNvSpPr>
          <p:nvPr>
            <p:ph type="sldNum" sz="quarter" idx="12"/>
          </p:nvPr>
        </p:nvSpPr>
        <p:spPr/>
        <p:txBody>
          <a:bodyPr/>
          <a:lstStyle/>
          <a:p>
            <a:pPr>
              <a:defRPr/>
            </a:pPr>
            <a:fld id="{B5EF0115-723D-3245-8012-402B1A378F79}" type="slidenum">
              <a:rPr lang="en-US" smtClean="0"/>
              <a:pPr>
                <a:defRPr/>
              </a:pPr>
              <a:t>20</a:t>
            </a:fld>
            <a:endParaRPr lang="en-US" dirty="0"/>
          </a:p>
        </p:txBody>
      </p:sp>
    </p:spTree>
    <p:extLst>
      <p:ext uri="{BB962C8B-B14F-4D97-AF65-F5344CB8AC3E}">
        <p14:creationId xmlns:p14="http://schemas.microsoft.com/office/powerpoint/2010/main" val="273056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A02E-70FA-41D6-90E1-ABBF6F4CDD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C912E9-F905-4C57-9B08-23D46FDC2436}"/>
              </a:ext>
            </a:extLst>
          </p:cNvPr>
          <p:cNvSpPr>
            <a:spLocks noGrp="1"/>
          </p:cNvSpPr>
          <p:nvPr>
            <p:ph idx="1"/>
          </p:nvPr>
        </p:nvSpPr>
        <p:spPr/>
        <p:txBody>
          <a:bodyPr/>
          <a:lstStyle/>
          <a:p>
            <a:r>
              <a:rPr lang="en-US" dirty="0"/>
              <a:t>“If you want to go fast, </a:t>
            </a:r>
          </a:p>
          <a:p>
            <a:pPr marL="457200" lvl="1" indent="0">
              <a:buNone/>
            </a:pPr>
            <a:r>
              <a:rPr lang="en-US" sz="2400" dirty="0"/>
              <a:t>	go alone.</a:t>
            </a:r>
          </a:p>
          <a:p>
            <a:pPr marL="457200" lvl="1" indent="0">
              <a:buNone/>
            </a:pPr>
            <a:r>
              <a:rPr lang="en-US" sz="2400" dirty="0"/>
              <a:t>If you want to go far,</a:t>
            </a:r>
          </a:p>
          <a:p>
            <a:pPr marL="457200" lvl="1" indent="0">
              <a:buNone/>
            </a:pPr>
            <a:r>
              <a:rPr lang="en-US" sz="2400" dirty="0"/>
              <a:t>	go together.”</a:t>
            </a:r>
          </a:p>
          <a:p>
            <a:pPr marL="457200" lvl="1" indent="0">
              <a:buNone/>
            </a:pPr>
            <a:r>
              <a:rPr lang="en-US" sz="2400" dirty="0"/>
              <a:t>		-- African proverb</a:t>
            </a:r>
          </a:p>
          <a:p>
            <a:endParaRPr lang="en-US" dirty="0"/>
          </a:p>
          <a:p>
            <a:endParaRPr lang="en-US" dirty="0"/>
          </a:p>
          <a:p>
            <a:r>
              <a:rPr lang="en-US" dirty="0"/>
              <a:t>Progress in particle physics requires the resources, talents, and participation of the entire world</a:t>
            </a:r>
          </a:p>
          <a:p>
            <a:pPr lvl="1"/>
            <a:r>
              <a:rPr lang="en-US" dirty="0"/>
              <a:t>We cannot do this alone, nor would we want to</a:t>
            </a:r>
          </a:p>
        </p:txBody>
      </p:sp>
      <p:sp>
        <p:nvSpPr>
          <p:cNvPr id="4" name="Date Placeholder 3">
            <a:extLst>
              <a:ext uri="{FF2B5EF4-FFF2-40B4-BE49-F238E27FC236}">
                <a16:creationId xmlns:a16="http://schemas.microsoft.com/office/drawing/2014/main" id="{59C572F3-F9EF-43FB-873D-3C9A4A547352}"/>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089BD68D-4BA6-4B2F-A198-7F1D41BE2985}"/>
              </a:ext>
            </a:extLst>
          </p:cNvPr>
          <p:cNvSpPr>
            <a:spLocks noGrp="1"/>
          </p:cNvSpPr>
          <p:nvPr>
            <p:ph type="sldNum" sz="quarter" idx="12"/>
          </p:nvPr>
        </p:nvSpPr>
        <p:spPr/>
        <p:txBody>
          <a:bodyPr/>
          <a:lstStyle/>
          <a:p>
            <a:pPr>
              <a:defRPr/>
            </a:pPr>
            <a:fld id="{B5EF0115-723D-3245-8012-402B1A378F79}" type="slidenum">
              <a:rPr lang="en-US" smtClean="0"/>
              <a:pPr>
                <a:defRPr/>
              </a:pPr>
              <a:t>21</a:t>
            </a:fld>
            <a:endParaRPr lang="en-US" dirty="0"/>
          </a:p>
        </p:txBody>
      </p:sp>
    </p:spTree>
    <p:extLst>
      <p:ext uri="{BB962C8B-B14F-4D97-AF65-F5344CB8AC3E}">
        <p14:creationId xmlns:p14="http://schemas.microsoft.com/office/powerpoint/2010/main" val="36375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11" name="Title 7"/>
          <p:cNvSpPr>
            <a:spLocks noGrp="1"/>
          </p:cNvSpPr>
          <p:nvPr>
            <p:ph type="title"/>
          </p:nvPr>
        </p:nvSpPr>
        <p:spPr>
          <a:xfrm>
            <a:off x="228600" y="251752"/>
            <a:ext cx="8686800" cy="427877"/>
          </a:xfrm>
        </p:spPr>
        <p:txBody>
          <a:bodyPr/>
          <a:lstStyle/>
          <a:p>
            <a:r>
              <a:rPr lang="en-US" dirty="0"/>
              <a:t>Fermilab hosts large international collaborations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5349">
            <a:off x="3782699" y="4196178"/>
            <a:ext cx="3489623" cy="2329370"/>
          </a:xfrm>
          <a:prstGeom prst="rect">
            <a:avLst/>
          </a:prstGeom>
        </p:spPr>
      </p:pic>
      <p:grpSp>
        <p:nvGrpSpPr>
          <p:cNvPr id="24" name="Group 23"/>
          <p:cNvGrpSpPr/>
          <p:nvPr/>
        </p:nvGrpSpPr>
        <p:grpSpPr>
          <a:xfrm rot="21097694">
            <a:off x="361813" y="1747918"/>
            <a:ext cx="3723861" cy="2461992"/>
            <a:chOff x="241847" y="3371947"/>
            <a:chExt cx="3723861" cy="2461992"/>
          </a:xfrm>
        </p:grpSpPr>
        <p:pic>
          <p:nvPicPr>
            <p:cNvPr id="2050" name="Picture 2" descr="https://cms.cern/sites/cmsexperiment.web.cern.ch/files/CMS-Collaboration-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47" y="3793263"/>
              <a:ext cx="3723861" cy="20406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113867" y="3371947"/>
              <a:ext cx="2621138" cy="369332"/>
            </a:xfrm>
            <a:prstGeom prst="rect">
              <a:avLst/>
            </a:prstGeom>
          </p:spPr>
          <p:txBody>
            <a:bodyPr wrap="square">
              <a:spAutoFit/>
            </a:bodyPr>
            <a:lstStyle/>
            <a:p>
              <a:r>
                <a:rPr lang="en-US" sz="1800" dirty="0">
                  <a:latin typeface="Helvetica" charset="0"/>
                  <a:ea typeface="Helvetica" charset="0"/>
                  <a:cs typeface="Helvetica" charset="0"/>
                </a:rPr>
                <a:t>U.S. host of CMS</a:t>
              </a: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467882"/>
            <a:ext cx="3040238" cy="149920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8125">
            <a:off x="4302748" y="1960148"/>
            <a:ext cx="4414020" cy="2408247"/>
          </a:xfrm>
          <a:prstGeom prst="rect">
            <a:avLst/>
          </a:prstGeom>
        </p:spPr>
      </p:pic>
      <p:sp>
        <p:nvSpPr>
          <p:cNvPr id="2" name="Footer Placeholder 1">
            <a:extLst>
              <a:ext uri="{FF2B5EF4-FFF2-40B4-BE49-F238E27FC236}">
                <a16:creationId xmlns:a16="http://schemas.microsoft.com/office/drawing/2014/main" id="{C22E44D7-788B-4CD6-9445-96BC8CEF8229}"/>
              </a:ext>
            </a:extLst>
          </p:cNvPr>
          <p:cNvSpPr>
            <a:spLocks noGrp="1"/>
          </p:cNvSpPr>
          <p:nvPr>
            <p:ph type="ftr" sz="quarter" idx="3"/>
          </p:nvPr>
        </p:nvSpPr>
        <p:spPr/>
        <p:txBody>
          <a:bodyPr/>
          <a:lstStyle/>
          <a:p>
            <a:pPr>
              <a:defRPr/>
            </a:pPr>
            <a:r>
              <a:rPr lang="en-US"/>
              <a:t>N. S. Lockyer | Users meeting 2019</a:t>
            </a:r>
            <a:endParaRPr lang="en-US" b="1" dirty="0"/>
          </a:p>
        </p:txBody>
      </p:sp>
      <p:sp>
        <p:nvSpPr>
          <p:cNvPr id="5" name="Rectangle 4">
            <a:extLst>
              <a:ext uri="{FF2B5EF4-FFF2-40B4-BE49-F238E27FC236}">
                <a16:creationId xmlns:a16="http://schemas.microsoft.com/office/drawing/2014/main" id="{7CAEB566-3E69-451F-90D2-9892739A37A5}"/>
              </a:ext>
            </a:extLst>
          </p:cNvPr>
          <p:cNvSpPr/>
          <p:nvPr/>
        </p:nvSpPr>
        <p:spPr>
          <a:xfrm>
            <a:off x="636588" y="898917"/>
            <a:ext cx="8209090" cy="830997"/>
          </a:xfrm>
          <a:prstGeom prst="rect">
            <a:avLst/>
          </a:prstGeom>
        </p:spPr>
        <p:txBody>
          <a:bodyPr wrap="square">
            <a:spAutoFit/>
          </a:bodyPr>
          <a:lstStyle/>
          <a:p>
            <a:r>
              <a:rPr lang="en-US" dirty="0"/>
              <a:t>Agreements from 55 countries and growing</a:t>
            </a:r>
          </a:p>
          <a:p>
            <a:r>
              <a:rPr lang="en-US" dirty="0"/>
              <a:t>Scientists from over 100 countries do research here</a:t>
            </a:r>
          </a:p>
        </p:txBody>
      </p:sp>
      <p:sp>
        <p:nvSpPr>
          <p:cNvPr id="10" name="Date Placeholder 9">
            <a:extLst>
              <a:ext uri="{FF2B5EF4-FFF2-40B4-BE49-F238E27FC236}">
                <a16:creationId xmlns:a16="http://schemas.microsoft.com/office/drawing/2014/main" id="{4BC32D8B-6B07-45AC-B133-B9162013BF97}"/>
              </a:ext>
            </a:extLst>
          </p:cNvPr>
          <p:cNvSpPr>
            <a:spLocks noGrp="1"/>
          </p:cNvSpPr>
          <p:nvPr>
            <p:ph type="dt" sz="half" idx="2"/>
          </p:nvPr>
        </p:nvSpPr>
        <p:spPr/>
        <p:txBody>
          <a:bodyPr/>
          <a:lstStyle/>
          <a:p>
            <a:pPr>
              <a:defRPr/>
            </a:pPr>
            <a:fld id="{86CBEE68-BA8E-4421-B95C-B7058CCB06FE}" type="datetime1">
              <a:rPr lang="en-US" smtClean="0"/>
              <a:t>6/18/2019</a:t>
            </a:fld>
            <a:endParaRPr lang="en-US" dirty="0"/>
          </a:p>
        </p:txBody>
      </p:sp>
    </p:spTree>
    <p:extLst>
      <p:ext uri="{BB962C8B-B14F-4D97-AF65-F5344CB8AC3E}">
        <p14:creationId xmlns:p14="http://schemas.microsoft.com/office/powerpoint/2010/main" val="158311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B1D6-6FC3-4E31-B7FF-4A16FB7A37D3}"/>
              </a:ext>
            </a:extLst>
          </p:cNvPr>
          <p:cNvSpPr>
            <a:spLocks noGrp="1"/>
          </p:cNvSpPr>
          <p:nvPr>
            <p:ph type="title"/>
          </p:nvPr>
        </p:nvSpPr>
        <p:spPr>
          <a:xfrm>
            <a:off x="228600" y="126268"/>
            <a:ext cx="8823036" cy="880496"/>
          </a:xfrm>
        </p:spPr>
        <p:txBody>
          <a:bodyPr/>
          <a:lstStyle/>
          <a:p>
            <a:r>
              <a:rPr lang="en-US" dirty="0"/>
              <a:t>Long-Baseline Neutrino Facility / Deep Underground Neutrino Experiment (LBNF/DUNE)</a:t>
            </a:r>
          </a:p>
        </p:txBody>
      </p:sp>
      <p:pic>
        <p:nvPicPr>
          <p:cNvPr id="7" name="Content Placeholder 6" descr="http://news.fnal.gov/wp-content/uploads/2017/07/LBNE_Graphic_061615_2016.jpg">
            <a:extLst>
              <a:ext uri="{FF2B5EF4-FFF2-40B4-BE49-F238E27FC236}">
                <a16:creationId xmlns:a16="http://schemas.microsoft.com/office/drawing/2014/main" id="{123101C9-B53C-4DD6-9982-F6134F7A89D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102749"/>
            <a:ext cx="8672513" cy="2861035"/>
          </a:xfrm>
        </p:spPr>
      </p:pic>
      <p:sp>
        <p:nvSpPr>
          <p:cNvPr id="5" name="Footer Placeholder 4">
            <a:extLst>
              <a:ext uri="{FF2B5EF4-FFF2-40B4-BE49-F238E27FC236}">
                <a16:creationId xmlns:a16="http://schemas.microsoft.com/office/drawing/2014/main" id="{5493067F-596C-4F74-BFAD-92FDC076F9EC}"/>
              </a:ext>
            </a:extLst>
          </p:cNvPr>
          <p:cNvSpPr>
            <a:spLocks noGrp="1"/>
          </p:cNvSpPr>
          <p:nvPr>
            <p:ph type="ftr" sz="quarter" idx="11"/>
          </p:nvPr>
        </p:nvSpPr>
        <p:spPr/>
        <p:txBody>
          <a:bodyPr/>
          <a:lstStyle/>
          <a:p>
            <a:r>
              <a:rPr lang="en-US"/>
              <a:t>Fermilab Overview | Visit of Under Secretary Paul Dabbar</a:t>
            </a:r>
            <a:endParaRPr lang="en-US" dirty="0"/>
          </a:p>
        </p:txBody>
      </p:sp>
      <p:sp>
        <p:nvSpPr>
          <p:cNvPr id="6" name="Slide Number Placeholder 5">
            <a:extLst>
              <a:ext uri="{FF2B5EF4-FFF2-40B4-BE49-F238E27FC236}">
                <a16:creationId xmlns:a16="http://schemas.microsoft.com/office/drawing/2014/main" id="{1FD4B58E-E1F7-48E3-B469-C217F53E72F6}"/>
              </a:ext>
            </a:extLst>
          </p:cNvPr>
          <p:cNvSpPr>
            <a:spLocks noGrp="1"/>
          </p:cNvSpPr>
          <p:nvPr>
            <p:ph type="sldNum" sz="quarter" idx="12"/>
          </p:nvPr>
        </p:nvSpPr>
        <p:spPr/>
        <p:txBody>
          <a:bodyPr/>
          <a:lstStyle/>
          <a:p>
            <a:fld id="{2E8B149A-14C6-B749-AF60-1744CFF2A849}" type="slidenum">
              <a:rPr lang="en-US" smtClean="0"/>
              <a:pPr/>
              <a:t>23</a:t>
            </a:fld>
            <a:endParaRPr lang="en-US" dirty="0"/>
          </a:p>
        </p:txBody>
      </p:sp>
      <p:sp>
        <p:nvSpPr>
          <p:cNvPr id="8" name="Rectangle 7">
            <a:extLst>
              <a:ext uri="{FF2B5EF4-FFF2-40B4-BE49-F238E27FC236}">
                <a16:creationId xmlns:a16="http://schemas.microsoft.com/office/drawing/2014/main" id="{DC9461D7-4BD0-451B-B438-1D1D295336B3}"/>
              </a:ext>
            </a:extLst>
          </p:cNvPr>
          <p:cNvSpPr/>
          <p:nvPr/>
        </p:nvSpPr>
        <p:spPr>
          <a:xfrm>
            <a:off x="262370" y="4127435"/>
            <a:ext cx="8755495" cy="2193249"/>
          </a:xfrm>
          <a:prstGeom prst="rect">
            <a:avLst/>
          </a:prstGeom>
        </p:spPr>
        <p:txBody>
          <a:bodyPr wrap="square">
            <a:normAutofit fontScale="70000" lnSpcReduction="20000"/>
          </a:bodyPr>
          <a:lstStyle/>
          <a:p>
            <a:r>
              <a:rPr lang="en-US" dirty="0">
                <a:solidFill>
                  <a:srgbClr val="3F3F3F"/>
                </a:solidFill>
                <a:latin typeface="HelveticaNeue"/>
                <a:ea typeface="Calibri" panose="020F0502020204030204" pitchFamily="34" charset="0"/>
                <a:cs typeface="Times New Roman" panose="02020603050405020304" pitchFamily="18" charset="0"/>
              </a:rPr>
              <a:t>LBNF/DUNE is the world’s flagship neutrino project and an international experiment that could change our understanding of the universe.  </a:t>
            </a:r>
          </a:p>
          <a:p>
            <a:endParaRPr lang="en-US" dirty="0">
              <a:solidFill>
                <a:srgbClr val="3F3F3F"/>
              </a:solidFill>
              <a:latin typeface="HelveticaNeue"/>
              <a:cs typeface="Times New Roman" panose="02020603050405020304" pitchFamily="18" charset="0"/>
            </a:endParaRPr>
          </a:p>
          <a:p>
            <a:r>
              <a:rPr lang="en-US" dirty="0">
                <a:solidFill>
                  <a:srgbClr val="3F3F3F"/>
                </a:solidFill>
                <a:latin typeface="HelveticaNeue"/>
                <a:cs typeface="Times New Roman" panose="02020603050405020304" pitchFamily="18" charset="0"/>
              </a:rPr>
              <a:t>The project will send particles from the world’s most powerful neutrino beam, located at Fermilab in Illinois, to the world’s most precise neutrino detectors, located a mile underground at Sanford Lab in South Dakota.</a:t>
            </a:r>
          </a:p>
          <a:p>
            <a:endParaRPr lang="en-US" dirty="0">
              <a:solidFill>
                <a:srgbClr val="3F3F3F"/>
              </a:solidFill>
              <a:latin typeface="HelveticaNeue"/>
              <a:cs typeface="Times New Roman" panose="02020603050405020304" pitchFamily="18" charset="0"/>
            </a:endParaRPr>
          </a:p>
          <a:p>
            <a:r>
              <a:rPr lang="en-US" b="1" dirty="0">
                <a:solidFill>
                  <a:srgbClr val="3F3F3F"/>
                </a:solidFill>
                <a:latin typeface="HelveticaNeue"/>
                <a:cs typeface="Times New Roman" panose="02020603050405020304" pitchFamily="18" charset="0"/>
              </a:rPr>
              <a:t>The LBNF/DUNE project will be the first internationally conceived, constructed, and operated mega-science project hosted by the Department of Energy in the U.S.</a:t>
            </a:r>
          </a:p>
          <a:p>
            <a:endParaRPr lang="en-US" dirty="0"/>
          </a:p>
        </p:txBody>
      </p:sp>
    </p:spTree>
    <p:extLst>
      <p:ext uri="{BB962C8B-B14F-4D97-AF65-F5344CB8AC3E}">
        <p14:creationId xmlns:p14="http://schemas.microsoft.com/office/powerpoint/2010/main" val="110772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B40-82B8-BC46-9A12-663E670F190A}"/>
              </a:ext>
            </a:extLst>
          </p:cNvPr>
          <p:cNvSpPr>
            <a:spLocks noGrp="1"/>
          </p:cNvSpPr>
          <p:nvPr>
            <p:ph type="title"/>
          </p:nvPr>
        </p:nvSpPr>
        <p:spPr/>
        <p:txBody>
          <a:bodyPr/>
          <a:lstStyle/>
          <a:p>
            <a:r>
              <a:rPr lang="en-US" dirty="0"/>
              <a:t>PIP-II Mission</a:t>
            </a:r>
          </a:p>
        </p:txBody>
      </p:sp>
      <p:sp>
        <p:nvSpPr>
          <p:cNvPr id="4" name="Footer Placeholder 3">
            <a:extLst>
              <a:ext uri="{FF2B5EF4-FFF2-40B4-BE49-F238E27FC236}">
                <a16:creationId xmlns:a16="http://schemas.microsoft.com/office/drawing/2014/main" id="{5532888A-94F9-E74C-89B3-B9B7E4826B2C}"/>
              </a:ext>
            </a:extLst>
          </p:cNvPr>
          <p:cNvSpPr>
            <a:spLocks noGrp="1"/>
          </p:cNvSpPr>
          <p:nvPr>
            <p:ph type="ftr" sz="quarter" idx="11"/>
          </p:nvPr>
        </p:nvSpPr>
        <p:spPr/>
        <p:txBody>
          <a:bodyPr/>
          <a:lstStyle/>
          <a:p>
            <a:pPr algn="ctr">
              <a:defRPr/>
            </a:pPr>
            <a:r>
              <a:rPr lang="en-US"/>
              <a:t>52</a:t>
            </a:r>
            <a:r>
              <a:rPr lang="en-US" baseline="30000"/>
              <a:t>nd</a:t>
            </a:r>
            <a:r>
              <a:rPr lang="en-US"/>
              <a:t> Annual User’s Meeting</a:t>
            </a:r>
            <a:endParaRPr lang="en-US" b="1" dirty="0"/>
          </a:p>
        </p:txBody>
      </p:sp>
      <p:sp>
        <p:nvSpPr>
          <p:cNvPr id="5" name="Slide Number Placeholder 4">
            <a:extLst>
              <a:ext uri="{FF2B5EF4-FFF2-40B4-BE49-F238E27FC236}">
                <a16:creationId xmlns:a16="http://schemas.microsoft.com/office/drawing/2014/main" id="{43130C9B-2237-E444-86DA-1B6A8105E00C}"/>
              </a:ext>
            </a:extLst>
          </p:cNvPr>
          <p:cNvSpPr>
            <a:spLocks noGrp="1"/>
          </p:cNvSpPr>
          <p:nvPr>
            <p:ph type="sldNum" sz="quarter" idx="12"/>
          </p:nvPr>
        </p:nvSpPr>
        <p:spPr/>
        <p:txBody>
          <a:bodyPr/>
          <a:lstStyle/>
          <a:p>
            <a:pPr>
              <a:defRPr/>
            </a:pPr>
            <a:fld id="{148C009B-CB69-E04A-B9B3-34B26D69E9CF}" type="slidenum">
              <a:rPr lang="en-US" smtClean="0"/>
              <a:pPr>
                <a:defRPr/>
              </a:pPr>
              <a:t>24</a:t>
            </a:fld>
            <a:endParaRPr lang="en-US" dirty="0"/>
          </a:p>
        </p:txBody>
      </p:sp>
      <p:sp>
        <p:nvSpPr>
          <p:cNvPr id="6" name="Content Placeholder 2">
            <a:extLst>
              <a:ext uri="{FF2B5EF4-FFF2-40B4-BE49-F238E27FC236}">
                <a16:creationId xmlns:a16="http://schemas.microsoft.com/office/drawing/2014/main" id="{0D1C1F81-D0D0-1640-9CE0-FD671ECEE19F}"/>
              </a:ext>
            </a:extLst>
          </p:cNvPr>
          <p:cNvSpPr txBox="1">
            <a:spLocks/>
          </p:cNvSpPr>
          <p:nvPr/>
        </p:nvSpPr>
        <p:spPr>
          <a:xfrm>
            <a:off x="242460" y="961097"/>
            <a:ext cx="6016826" cy="1466416"/>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marR="0" lvl="0" indent="0" algn="l" defTabSz="457200" rtl="0" eaLnBrk="1" fontAlgn="base" latinLnBrk="0" hangingPunct="1">
              <a:lnSpc>
                <a:spcPct val="100000"/>
              </a:lnSpc>
              <a:spcBef>
                <a:spcPts val="300"/>
              </a:spcBef>
              <a:spcAft>
                <a:spcPct val="0"/>
              </a:spcAft>
              <a:buClrTx/>
              <a:buSzTx/>
              <a:buFont typeface="Arial" charset="0"/>
              <a:buNone/>
              <a:tabLst/>
              <a:defRPr/>
            </a:pPr>
            <a:r>
              <a:rPr kumimoji="0" lang="en-US" sz="2200" b="1" i="1" u="none" strike="noStrike" kern="1200" cap="none" spc="0" normalizeH="0" baseline="0" noProof="0" dirty="0">
                <a:ln>
                  <a:noFill/>
                </a:ln>
                <a:solidFill>
                  <a:schemeClr val="tx1"/>
                </a:solidFill>
                <a:effectLst/>
                <a:uLnTx/>
                <a:uFillTx/>
                <a:latin typeface="Helvetica"/>
              </a:rPr>
              <a:t>PIP-II </a:t>
            </a:r>
            <a:r>
              <a:rPr kumimoji="0" lang="en-US" sz="2200" b="0" i="1" u="none" strike="noStrike" kern="1200" cap="none" spc="0" normalizeH="0" baseline="0" noProof="0" dirty="0">
                <a:ln>
                  <a:noFill/>
                </a:ln>
                <a:solidFill>
                  <a:schemeClr val="tx1"/>
                </a:solidFill>
                <a:effectLst/>
                <a:uLnTx/>
                <a:uFillTx/>
                <a:latin typeface="Helvetica"/>
              </a:rPr>
              <a:t>will enable the world’s most intense beam of neutrinos to the international LBNF/DUNE project, and a broad physics research program, powering new discoveries for decades to come</a:t>
            </a:r>
            <a:r>
              <a:rPr kumimoji="0" lang="en-US" sz="2200" b="0" i="0" u="none" strike="noStrike" kern="1200" cap="none" spc="0" normalizeH="0" baseline="0" noProof="0" dirty="0">
                <a:ln>
                  <a:noFill/>
                </a:ln>
                <a:solidFill>
                  <a:schemeClr val="tx1"/>
                </a:solidFill>
                <a:effectLst/>
                <a:uLnTx/>
                <a:uFillTx/>
                <a:latin typeface="Helvetica"/>
              </a:rPr>
              <a:t>. </a:t>
            </a:r>
          </a:p>
        </p:txBody>
      </p:sp>
      <p:pic>
        <p:nvPicPr>
          <p:cNvPr id="7" name="Picture 6">
            <a:extLst>
              <a:ext uri="{FF2B5EF4-FFF2-40B4-BE49-F238E27FC236}">
                <a16:creationId xmlns:a16="http://schemas.microsoft.com/office/drawing/2014/main" id="{7CF0DBF4-BDBE-D745-BF56-6B1B135441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90328" y="1026413"/>
            <a:ext cx="2514644" cy="1329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ctangle 7">
            <a:extLst>
              <a:ext uri="{FF2B5EF4-FFF2-40B4-BE49-F238E27FC236}">
                <a16:creationId xmlns:a16="http://schemas.microsoft.com/office/drawing/2014/main" id="{CBF67CF3-72DD-5644-B964-EB24289AA357}"/>
              </a:ext>
            </a:extLst>
          </p:cNvPr>
          <p:cNvSpPr/>
          <p:nvPr/>
        </p:nvSpPr>
        <p:spPr>
          <a:xfrm>
            <a:off x="58628" y="2527670"/>
            <a:ext cx="9085372" cy="3877985"/>
          </a:xfrm>
          <a:prstGeom prst="rect">
            <a:avLst/>
          </a:prstGeom>
        </p:spPr>
        <p:txBody>
          <a:bodyPr wrap="square">
            <a:spAutoFit/>
          </a:bodyPr>
          <a:lstStyle/>
          <a:p>
            <a:pPr marL="0" indent="0" algn="ctr">
              <a:buFontTx/>
              <a:buNone/>
              <a:defRPr/>
            </a:pPr>
            <a:r>
              <a:rPr lang="en-US" b="1" dirty="0">
                <a:solidFill>
                  <a:schemeClr val="tx2"/>
                </a:solidFill>
                <a:latin typeface="Helvetica" pitchFamily="34" charset="0"/>
              </a:rPr>
              <a:t>PIP-II will provide: </a:t>
            </a:r>
            <a:endParaRPr lang="en-US" b="1" u="sng" dirty="0">
              <a:solidFill>
                <a:schemeClr val="tx2"/>
              </a:solidFill>
              <a:latin typeface="Helvetica" pitchFamily="34" charset="0"/>
            </a:endParaRPr>
          </a:p>
          <a:p>
            <a:pPr marL="0" indent="0">
              <a:spcBef>
                <a:spcPts val="1200"/>
              </a:spcBef>
              <a:buFontTx/>
              <a:buNone/>
              <a:defRPr/>
            </a:pPr>
            <a:r>
              <a:rPr lang="en-US" sz="2000" b="1" dirty="0">
                <a:solidFill>
                  <a:schemeClr val="tx2"/>
                </a:solidFill>
                <a:latin typeface="Helvetica" pitchFamily="34" charset="0"/>
              </a:rPr>
              <a:t>Beam Power</a:t>
            </a:r>
          </a:p>
          <a:p>
            <a:pPr marL="457200" indent="-228600">
              <a:buFont typeface="Wingdings" panose="05000000000000000000" pitchFamily="2" charset="2"/>
              <a:buChar char="Ø"/>
              <a:defRPr/>
            </a:pPr>
            <a:r>
              <a:rPr lang="en-US" sz="2000" dirty="0">
                <a:solidFill>
                  <a:srgbClr val="505050"/>
                </a:solidFill>
                <a:latin typeface="Helvetica" pitchFamily="34" charset="0"/>
              </a:rPr>
              <a:t>Meeting the needs for the start of DUNE (1.2 MW proton beam);</a:t>
            </a:r>
          </a:p>
          <a:p>
            <a:pPr marL="457200" indent="-228600">
              <a:buFont typeface="Wingdings" panose="05000000000000000000" pitchFamily="2" charset="2"/>
              <a:buChar char="Ø"/>
              <a:defRPr/>
            </a:pPr>
            <a:r>
              <a:rPr lang="en-US" sz="2000" dirty="0">
                <a:solidFill>
                  <a:schemeClr val="accent6"/>
                </a:solidFill>
                <a:latin typeface="Helvetica" pitchFamily="34" charset="0"/>
              </a:rPr>
              <a:t>Upgradeable to multi-MW capability;</a:t>
            </a:r>
          </a:p>
          <a:p>
            <a:pPr marL="457200" indent="-228600">
              <a:buFont typeface="Wingdings" panose="05000000000000000000" pitchFamily="2" charset="2"/>
              <a:buChar char="Ø"/>
              <a:defRPr/>
            </a:pPr>
            <a:endParaRPr lang="en-US" sz="600" b="1" u="sng" dirty="0">
              <a:solidFill>
                <a:schemeClr val="accent6"/>
              </a:solidFill>
              <a:latin typeface="Helvetica" pitchFamily="34" charset="0"/>
            </a:endParaRPr>
          </a:p>
          <a:p>
            <a:pPr marL="0" indent="0">
              <a:spcBef>
                <a:spcPts val="1200"/>
              </a:spcBef>
              <a:buFontTx/>
              <a:buNone/>
              <a:defRPr/>
            </a:pPr>
            <a:r>
              <a:rPr lang="en-US" sz="2000" b="1" dirty="0">
                <a:solidFill>
                  <a:schemeClr val="tx2"/>
                </a:solidFill>
                <a:latin typeface="Helvetica" pitchFamily="34" charset="0"/>
              </a:rPr>
              <a:t>Flexibility</a:t>
            </a:r>
          </a:p>
          <a:p>
            <a:pPr marL="457200" indent="-228600">
              <a:buFont typeface="Wingdings" panose="05000000000000000000" pitchFamily="2" charset="2"/>
              <a:buChar char="Ø"/>
              <a:defRPr/>
            </a:pPr>
            <a:r>
              <a:rPr lang="en-US" sz="2000" dirty="0">
                <a:solidFill>
                  <a:schemeClr val="accent6"/>
                </a:solidFill>
                <a:latin typeface="Helvetica" pitchFamily="34" charset="0"/>
              </a:rPr>
              <a:t>Compatible with CW-operations which greatly increases the </a:t>
            </a:r>
            <a:r>
              <a:rPr lang="en-US" sz="2000" dirty="0" err="1">
                <a:solidFill>
                  <a:schemeClr val="accent6"/>
                </a:solidFill>
                <a:latin typeface="Helvetica" pitchFamily="34" charset="0"/>
              </a:rPr>
              <a:t>Linac’s</a:t>
            </a:r>
            <a:r>
              <a:rPr lang="en-US" sz="2000" dirty="0">
                <a:solidFill>
                  <a:schemeClr val="accent6"/>
                </a:solidFill>
                <a:latin typeface="Helvetica" pitchFamily="34" charset="0"/>
              </a:rPr>
              <a:t> output;</a:t>
            </a:r>
          </a:p>
          <a:p>
            <a:pPr marL="457200" indent="-228600">
              <a:buFont typeface="Wingdings" panose="05000000000000000000" pitchFamily="2" charset="2"/>
              <a:buChar char="Ø"/>
              <a:defRPr/>
            </a:pPr>
            <a:r>
              <a:rPr lang="en-US" sz="2000" dirty="0">
                <a:solidFill>
                  <a:schemeClr val="accent6"/>
                </a:solidFill>
                <a:latin typeface="Helvetica" pitchFamily="34" charset="0"/>
              </a:rPr>
              <a:t>Customized beams for specific science needs; </a:t>
            </a:r>
          </a:p>
          <a:p>
            <a:pPr marL="457200" indent="-228600">
              <a:buFont typeface="Wingdings" panose="05000000000000000000" pitchFamily="2" charset="2"/>
              <a:buChar char="Ø"/>
              <a:defRPr/>
            </a:pPr>
            <a:r>
              <a:rPr lang="en-US" sz="2000" dirty="0">
                <a:solidFill>
                  <a:schemeClr val="accent6"/>
                </a:solidFill>
                <a:latin typeface="Helvetica" pitchFamily="34" charset="0"/>
              </a:rPr>
              <a:t>High-power beam to multiple users simultaneously;</a:t>
            </a:r>
          </a:p>
          <a:p>
            <a:pPr marL="228600" indent="-228600">
              <a:buFontTx/>
              <a:buNone/>
              <a:defRPr/>
            </a:pPr>
            <a:endParaRPr lang="en-US" sz="600" b="1" u="sng" dirty="0">
              <a:solidFill>
                <a:schemeClr val="accent6"/>
              </a:solidFill>
              <a:latin typeface="Helvetica" pitchFamily="34" charset="0"/>
            </a:endParaRPr>
          </a:p>
          <a:p>
            <a:pPr marL="228600" indent="-228600">
              <a:spcBef>
                <a:spcPts val="1200"/>
              </a:spcBef>
              <a:buFontTx/>
              <a:buNone/>
              <a:defRPr/>
            </a:pPr>
            <a:r>
              <a:rPr lang="en-US" sz="2000" b="1" dirty="0">
                <a:solidFill>
                  <a:schemeClr val="tx2"/>
                </a:solidFill>
                <a:latin typeface="Helvetica" pitchFamily="34" charset="0"/>
              </a:rPr>
              <a:t>Reliability</a:t>
            </a:r>
            <a:endParaRPr lang="en-US" b="1" dirty="0">
              <a:solidFill>
                <a:schemeClr val="tx2"/>
              </a:solidFill>
              <a:latin typeface="Helvetica" pitchFamily="34" charset="0"/>
            </a:endParaRPr>
          </a:p>
          <a:p>
            <a:pPr marL="461963" indent="-236538">
              <a:buFont typeface="Wingdings" panose="05000000000000000000" pitchFamily="2" charset="2"/>
              <a:buChar char="Ø"/>
              <a:defRPr/>
            </a:pPr>
            <a:r>
              <a:rPr lang="en-US" sz="2000" dirty="0">
                <a:solidFill>
                  <a:schemeClr val="accent6"/>
                </a:solidFill>
                <a:latin typeface="Helvetica" pitchFamily="34" charset="0"/>
              </a:rPr>
              <a:t>Fully modernizing the front-end of the Fermilab accelerator complex.</a:t>
            </a:r>
          </a:p>
        </p:txBody>
      </p:sp>
      <p:sp>
        <p:nvSpPr>
          <p:cNvPr id="9" name="Footer Placeholder 3">
            <a:extLst>
              <a:ext uri="{FF2B5EF4-FFF2-40B4-BE49-F238E27FC236}">
                <a16:creationId xmlns:a16="http://schemas.microsoft.com/office/drawing/2014/main" id="{FCE90974-2E6A-48DA-95DE-42F32C203D1D}"/>
              </a:ext>
            </a:extLst>
          </p:cNvPr>
          <p:cNvSpPr txBox="1">
            <a:spLocks/>
          </p:cNvSpPr>
          <p:nvPr/>
        </p:nvSpPr>
        <p:spPr>
          <a:xfrm flipH="1">
            <a:off x="5959113" y="6481514"/>
            <a:ext cx="2194902" cy="192581"/>
          </a:xfrm>
          <a:prstGeom prst="rect">
            <a:avLst/>
          </a:prstGeom>
        </p:spPr>
        <p:txBody>
          <a:bodyPr/>
          <a:lstStyle>
            <a:defPPr>
              <a:defRPr lang="en-US"/>
            </a:defPPr>
            <a:lvl1pPr algn="l" defTabSz="457200" rtl="0" fontAlgn="base">
              <a:spcBef>
                <a:spcPct val="0"/>
              </a:spcBef>
              <a:spcAft>
                <a:spcPct val="0"/>
              </a:spcAft>
              <a:defRPr sz="12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dirty="0"/>
              <a:t>June 12, 2019</a:t>
            </a:r>
            <a:endParaRPr lang="en-US" b="1" dirty="0"/>
          </a:p>
        </p:txBody>
      </p:sp>
    </p:spTree>
    <p:extLst>
      <p:ext uri="{BB962C8B-B14F-4D97-AF65-F5344CB8AC3E}">
        <p14:creationId xmlns:p14="http://schemas.microsoft.com/office/powerpoint/2010/main" val="366315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BF16-CE84-0045-8A8E-919FCBF0E8F2}"/>
              </a:ext>
            </a:extLst>
          </p:cNvPr>
          <p:cNvSpPr>
            <a:spLocks noGrp="1"/>
          </p:cNvSpPr>
          <p:nvPr>
            <p:ph type="title"/>
          </p:nvPr>
        </p:nvSpPr>
        <p:spPr/>
        <p:txBody>
          <a:bodyPr/>
          <a:lstStyle/>
          <a:p>
            <a:r>
              <a:rPr lang="en-US" dirty="0"/>
              <a:t>PIP-II Partner Contributions</a:t>
            </a:r>
          </a:p>
        </p:txBody>
      </p:sp>
      <p:sp>
        <p:nvSpPr>
          <p:cNvPr id="4" name="Footer Placeholder 3">
            <a:extLst>
              <a:ext uri="{FF2B5EF4-FFF2-40B4-BE49-F238E27FC236}">
                <a16:creationId xmlns:a16="http://schemas.microsoft.com/office/drawing/2014/main" id="{C8003A6A-FDB0-484E-AFE5-DC98E28EC8A6}"/>
              </a:ext>
            </a:extLst>
          </p:cNvPr>
          <p:cNvSpPr>
            <a:spLocks noGrp="1"/>
          </p:cNvSpPr>
          <p:nvPr>
            <p:ph type="ftr" sz="quarter" idx="11"/>
          </p:nvPr>
        </p:nvSpPr>
        <p:spPr/>
        <p:txBody>
          <a:bodyPr/>
          <a:lstStyle/>
          <a:p>
            <a:pPr algn="ctr">
              <a:defRPr/>
            </a:pPr>
            <a:r>
              <a:rPr lang="en-US"/>
              <a:t>52</a:t>
            </a:r>
            <a:r>
              <a:rPr lang="en-US" baseline="30000"/>
              <a:t>nd</a:t>
            </a:r>
            <a:r>
              <a:rPr lang="en-US"/>
              <a:t> Annual User’s Meeting</a:t>
            </a:r>
            <a:endParaRPr lang="en-US" b="1" dirty="0"/>
          </a:p>
        </p:txBody>
      </p:sp>
      <p:sp>
        <p:nvSpPr>
          <p:cNvPr id="5" name="Slide Number Placeholder 4">
            <a:extLst>
              <a:ext uri="{FF2B5EF4-FFF2-40B4-BE49-F238E27FC236}">
                <a16:creationId xmlns:a16="http://schemas.microsoft.com/office/drawing/2014/main" id="{62D0D0FB-F43F-964F-A80A-6BAE07DE4543}"/>
              </a:ext>
            </a:extLst>
          </p:cNvPr>
          <p:cNvSpPr>
            <a:spLocks noGrp="1"/>
          </p:cNvSpPr>
          <p:nvPr>
            <p:ph type="sldNum" sz="quarter" idx="12"/>
          </p:nvPr>
        </p:nvSpPr>
        <p:spPr/>
        <p:txBody>
          <a:bodyPr/>
          <a:lstStyle/>
          <a:p>
            <a:pPr>
              <a:defRPr/>
            </a:pPr>
            <a:fld id="{148C009B-CB69-E04A-B9B3-34B26D69E9CF}" type="slidenum">
              <a:rPr lang="en-US" smtClean="0"/>
              <a:pPr>
                <a:defRPr/>
              </a:pPr>
              <a:t>25</a:t>
            </a:fld>
            <a:endParaRPr lang="en-US" dirty="0"/>
          </a:p>
        </p:txBody>
      </p:sp>
      <p:grpSp>
        <p:nvGrpSpPr>
          <p:cNvPr id="7" name="Group 6">
            <a:extLst>
              <a:ext uri="{FF2B5EF4-FFF2-40B4-BE49-F238E27FC236}">
                <a16:creationId xmlns:a16="http://schemas.microsoft.com/office/drawing/2014/main" id="{4BD6FA51-F181-0543-AC3E-A55FF42AF70C}"/>
              </a:ext>
            </a:extLst>
          </p:cNvPr>
          <p:cNvGrpSpPr/>
          <p:nvPr/>
        </p:nvGrpSpPr>
        <p:grpSpPr>
          <a:xfrm>
            <a:off x="1497847" y="1343131"/>
            <a:ext cx="1729699" cy="1927377"/>
            <a:chOff x="1279924" y="683172"/>
            <a:chExt cx="1837685" cy="2005928"/>
          </a:xfrm>
        </p:grpSpPr>
        <p:grpSp>
          <p:nvGrpSpPr>
            <p:cNvPr id="37" name="Group 36">
              <a:extLst>
                <a:ext uri="{FF2B5EF4-FFF2-40B4-BE49-F238E27FC236}">
                  <a16:creationId xmlns:a16="http://schemas.microsoft.com/office/drawing/2014/main" id="{F13F2FB5-7D59-3A44-9BB3-1DCB9A7EF3D9}"/>
                </a:ext>
              </a:extLst>
            </p:cNvPr>
            <p:cNvGrpSpPr/>
            <p:nvPr/>
          </p:nvGrpSpPr>
          <p:grpSpPr>
            <a:xfrm>
              <a:off x="1279924" y="683172"/>
              <a:ext cx="1837685" cy="739013"/>
              <a:chOff x="1279924" y="683172"/>
              <a:chExt cx="1837685" cy="739013"/>
            </a:xfrm>
          </p:grpSpPr>
          <p:cxnSp>
            <p:nvCxnSpPr>
              <p:cNvPr id="44" name="Straight Connector 43">
                <a:extLst>
                  <a:ext uri="{FF2B5EF4-FFF2-40B4-BE49-F238E27FC236}">
                    <a16:creationId xmlns:a16="http://schemas.microsoft.com/office/drawing/2014/main" id="{47B0FFE1-555D-3E49-977F-131DACEB6E96}"/>
                  </a:ext>
                </a:extLst>
              </p:cNvPr>
              <p:cNvCxnSpPr>
                <a:cxnSpLocks/>
              </p:cNvCxnSpPr>
              <p:nvPr/>
            </p:nvCxnSpPr>
            <p:spPr>
              <a:xfrm>
                <a:off x="1279924" y="704192"/>
                <a:ext cx="1837685"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3D9A5A1-543B-8542-9C78-FF0E1158412D}"/>
                  </a:ext>
                </a:extLst>
              </p:cNvPr>
              <p:cNvCxnSpPr>
                <a:cxnSpLocks/>
              </p:cNvCxnSpPr>
              <p:nvPr/>
            </p:nvCxnSpPr>
            <p:spPr>
              <a:xfrm>
                <a:off x="3117609" y="683172"/>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78D0E07-B3F0-434F-9BDE-E6551116DC68}"/>
                  </a:ext>
                </a:extLst>
              </p:cNvPr>
              <p:cNvCxnSpPr/>
              <p:nvPr/>
            </p:nvCxnSpPr>
            <p:spPr>
              <a:xfrm>
                <a:off x="1279924" y="687121"/>
                <a:ext cx="0" cy="73506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DBA57DAF-6717-3A40-AA76-543588BB4DDE}"/>
                </a:ext>
              </a:extLst>
            </p:cNvPr>
            <p:cNvGrpSpPr/>
            <p:nvPr/>
          </p:nvGrpSpPr>
          <p:grpSpPr>
            <a:xfrm>
              <a:off x="1279924" y="1402862"/>
              <a:ext cx="1837685" cy="1286238"/>
              <a:chOff x="1279924" y="1402862"/>
              <a:chExt cx="1837685" cy="1286238"/>
            </a:xfrm>
          </p:grpSpPr>
          <p:cxnSp>
            <p:nvCxnSpPr>
              <p:cNvPr id="39" name="Straight Connector 38">
                <a:extLst>
                  <a:ext uri="{FF2B5EF4-FFF2-40B4-BE49-F238E27FC236}">
                    <a16:creationId xmlns:a16="http://schemas.microsoft.com/office/drawing/2014/main" id="{C9047AAE-B5B6-284F-BF08-7C9D65A2C96B}"/>
                  </a:ext>
                </a:extLst>
              </p:cNvPr>
              <p:cNvCxnSpPr>
                <a:cxnSpLocks/>
              </p:cNvCxnSpPr>
              <p:nvPr/>
            </p:nvCxnSpPr>
            <p:spPr>
              <a:xfrm>
                <a:off x="1632020" y="1422185"/>
                <a:ext cx="0" cy="126691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5EEE829-3F5F-C84A-89D2-3FAF18AE41F2}"/>
                  </a:ext>
                </a:extLst>
              </p:cNvPr>
              <p:cNvCxnSpPr/>
              <p:nvPr/>
            </p:nvCxnSpPr>
            <p:spPr>
              <a:xfrm>
                <a:off x="1279924" y="1422185"/>
                <a:ext cx="35209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37155F7-6024-E448-A14C-D4C18C65D912}"/>
                  </a:ext>
                </a:extLst>
              </p:cNvPr>
              <p:cNvCxnSpPr>
                <a:cxnSpLocks/>
              </p:cNvCxnSpPr>
              <p:nvPr/>
            </p:nvCxnSpPr>
            <p:spPr>
              <a:xfrm>
                <a:off x="1632020" y="2678166"/>
                <a:ext cx="109774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F126D32-FC24-4640-B4C9-E8C1DCD4FDA0}"/>
                  </a:ext>
                </a:extLst>
              </p:cNvPr>
              <p:cNvCxnSpPr>
                <a:cxnSpLocks/>
              </p:cNvCxnSpPr>
              <p:nvPr/>
            </p:nvCxnSpPr>
            <p:spPr>
              <a:xfrm>
                <a:off x="2729760" y="1402862"/>
                <a:ext cx="0" cy="128623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DFADADB-466F-9345-A777-9228F1A06F15}"/>
                  </a:ext>
                </a:extLst>
              </p:cNvPr>
              <p:cNvCxnSpPr>
                <a:cxnSpLocks/>
              </p:cNvCxnSpPr>
              <p:nvPr/>
            </p:nvCxnSpPr>
            <p:spPr>
              <a:xfrm>
                <a:off x="2729760" y="1402862"/>
                <a:ext cx="387849"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1B488DF5-C2AA-FB41-8647-9E2FBB85FC43}"/>
              </a:ext>
            </a:extLst>
          </p:cNvPr>
          <p:cNvGrpSpPr/>
          <p:nvPr/>
        </p:nvGrpSpPr>
        <p:grpSpPr>
          <a:xfrm>
            <a:off x="293503" y="1487057"/>
            <a:ext cx="8556993" cy="5109406"/>
            <a:chOff x="392" y="965044"/>
            <a:chExt cx="9091209" cy="5317641"/>
          </a:xfrm>
        </p:grpSpPr>
        <p:grpSp>
          <p:nvGrpSpPr>
            <p:cNvPr id="24" name="Group 23">
              <a:extLst>
                <a:ext uri="{FF2B5EF4-FFF2-40B4-BE49-F238E27FC236}">
                  <a16:creationId xmlns:a16="http://schemas.microsoft.com/office/drawing/2014/main" id="{6675E835-4368-F343-933E-8D3DE0C22DCF}"/>
                </a:ext>
              </a:extLst>
            </p:cNvPr>
            <p:cNvGrpSpPr/>
            <p:nvPr/>
          </p:nvGrpSpPr>
          <p:grpSpPr>
            <a:xfrm>
              <a:off x="2423604" y="965044"/>
              <a:ext cx="6667997" cy="4382240"/>
              <a:chOff x="2423604" y="965044"/>
              <a:chExt cx="6667997" cy="4382240"/>
            </a:xfrm>
          </p:grpSpPr>
          <p:pic>
            <p:nvPicPr>
              <p:cNvPr id="26" name="Picture 25">
                <a:extLst>
                  <a:ext uri="{FF2B5EF4-FFF2-40B4-BE49-F238E27FC236}">
                    <a16:creationId xmlns:a16="http://schemas.microsoft.com/office/drawing/2014/main" id="{500E542F-EAE0-A34E-AA03-10C4E1F665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0" b="98867" l="1496" r="98291"/>
                        </a14:imgEffect>
                      </a14:imgLayer>
                    </a14:imgProps>
                  </a:ext>
                </a:extLst>
              </a:blip>
              <a:stretch>
                <a:fillRect/>
              </a:stretch>
            </p:blipFill>
            <p:spPr>
              <a:xfrm>
                <a:off x="7322291" y="2640137"/>
                <a:ext cx="1705122" cy="1286129"/>
              </a:xfrm>
              <a:prstGeom prst="rect">
                <a:avLst/>
              </a:prstGeom>
            </p:spPr>
          </p:pic>
          <p:pic>
            <p:nvPicPr>
              <p:cNvPr id="27" name="Picture 26">
                <a:extLst>
                  <a:ext uri="{FF2B5EF4-FFF2-40B4-BE49-F238E27FC236}">
                    <a16:creationId xmlns:a16="http://schemas.microsoft.com/office/drawing/2014/main" id="{B7EA8583-A15D-3A47-91CB-C3C10A526CDE}"/>
                  </a:ext>
                </a:extLst>
              </p:cNvPr>
              <p:cNvPicPr>
                <a:picLocks noChangeAspect="1"/>
              </p:cNvPicPr>
              <p:nvPr/>
            </p:nvPicPr>
            <p:blipFill>
              <a:blip r:embed="rId5" cstate="hqprint">
                <a:clrChange>
                  <a:clrFrom>
                    <a:srgbClr val="232528"/>
                  </a:clrFrom>
                  <a:clrTo>
                    <a:srgbClr val="232528">
                      <a:alpha val="0"/>
                    </a:srgbClr>
                  </a:clrTo>
                </a:clrChange>
                <a:extLst>
                  <a:ext uri="{28A0092B-C50C-407E-A947-70E740481C1C}">
                    <a14:useLocalDpi xmlns:a14="http://schemas.microsoft.com/office/drawing/2010/main"/>
                  </a:ext>
                </a:extLst>
              </a:blip>
              <a:stretch>
                <a:fillRect/>
              </a:stretch>
            </p:blipFill>
            <p:spPr>
              <a:xfrm rot="21387830">
                <a:off x="6375550" y="4152211"/>
                <a:ext cx="2716051" cy="1195073"/>
              </a:xfrm>
              <a:prstGeom prst="rect">
                <a:avLst/>
              </a:prstGeom>
            </p:spPr>
          </p:pic>
          <p:pic>
            <p:nvPicPr>
              <p:cNvPr id="28" name="Picture 27">
                <a:extLst>
                  <a:ext uri="{FF2B5EF4-FFF2-40B4-BE49-F238E27FC236}">
                    <a16:creationId xmlns:a16="http://schemas.microsoft.com/office/drawing/2014/main" id="{493497DC-8578-D347-B53A-084621E8C33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0" b="99317" l="0" r="100000"/>
                        </a14:imgEffect>
                      </a14:imgLayer>
                    </a14:imgProps>
                  </a:ext>
                  <a:ext uri="{28A0092B-C50C-407E-A947-70E740481C1C}">
                    <a14:useLocalDpi xmlns:a14="http://schemas.microsoft.com/office/drawing/2010/main"/>
                  </a:ext>
                </a:extLst>
              </a:blip>
              <a:srcRect/>
              <a:stretch>
                <a:fillRect/>
              </a:stretch>
            </p:blipFill>
            <p:spPr bwMode="auto">
              <a:xfrm>
                <a:off x="3213895" y="1103236"/>
                <a:ext cx="1948938" cy="73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8D519AF3-82D7-D848-9124-B56BCF0DDDFB}"/>
                  </a:ext>
                </a:extLst>
              </p:cNvPr>
              <p:cNvCxnSpPr>
                <a:cxnSpLocks/>
              </p:cNvCxnSpPr>
              <p:nvPr/>
            </p:nvCxnSpPr>
            <p:spPr>
              <a:xfrm flipV="1">
                <a:off x="2423604" y="1960947"/>
                <a:ext cx="1598195" cy="2058234"/>
              </a:xfrm>
              <a:prstGeom prst="straightConnector1">
                <a:avLst/>
              </a:prstGeom>
              <a:ln>
                <a:solidFill>
                  <a:srgbClr val="7030A0"/>
                </a:solidFill>
                <a:tailEnd type="triangle"/>
              </a:ln>
            </p:spPr>
            <p:style>
              <a:lnRef idx="2">
                <a:schemeClr val="accent3"/>
              </a:lnRef>
              <a:fillRef idx="0">
                <a:schemeClr val="accent3"/>
              </a:fillRef>
              <a:effectRef idx="1">
                <a:schemeClr val="accent3"/>
              </a:effectRef>
              <a:fontRef idx="minor">
                <a:schemeClr val="tx1"/>
              </a:fontRef>
            </p:style>
          </p:cxnSp>
          <p:cxnSp>
            <p:nvCxnSpPr>
              <p:cNvPr id="30" name="Straight Arrow Connector 29">
                <a:extLst>
                  <a:ext uri="{FF2B5EF4-FFF2-40B4-BE49-F238E27FC236}">
                    <a16:creationId xmlns:a16="http://schemas.microsoft.com/office/drawing/2014/main" id="{E7E91236-19E3-EA4C-A755-08EEE94A7B5B}"/>
                  </a:ext>
                </a:extLst>
              </p:cNvPr>
              <p:cNvCxnSpPr>
                <a:cxnSpLocks/>
              </p:cNvCxnSpPr>
              <p:nvPr/>
            </p:nvCxnSpPr>
            <p:spPr>
              <a:xfrm flipV="1">
                <a:off x="2623062" y="2236741"/>
                <a:ext cx="2588708" cy="1771080"/>
              </a:xfrm>
              <a:prstGeom prst="straightConnector1">
                <a:avLst/>
              </a:prstGeom>
              <a:ln>
                <a:solidFill>
                  <a:schemeClr val="accent2"/>
                </a:solidFill>
                <a:tailEnd type="triangle"/>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E3B292D0-A078-3C4C-9E20-FF7731C911C7}"/>
                  </a:ext>
                </a:extLst>
              </p:cNvPr>
              <p:cNvCxnSpPr>
                <a:cxnSpLocks/>
              </p:cNvCxnSpPr>
              <p:nvPr/>
            </p:nvCxnSpPr>
            <p:spPr>
              <a:xfrm flipV="1">
                <a:off x="3313404" y="2730916"/>
                <a:ext cx="2960632" cy="1239586"/>
              </a:xfrm>
              <a:prstGeom prst="straightConnector1">
                <a:avLst/>
              </a:prstGeom>
              <a:ln>
                <a:solidFill>
                  <a:srgbClr val="FFFF00"/>
                </a:solidFill>
                <a:tailEnd type="triangle"/>
              </a:ln>
            </p:spPr>
            <p:style>
              <a:lnRef idx="2">
                <a:schemeClr val="accent3"/>
              </a:lnRef>
              <a:fillRef idx="0">
                <a:schemeClr val="accent3"/>
              </a:fillRef>
              <a:effectRef idx="1">
                <a:schemeClr val="accent3"/>
              </a:effectRef>
              <a:fontRef idx="minor">
                <a:schemeClr val="tx1"/>
              </a:fontRef>
            </p:style>
          </p:cxnSp>
          <p:cxnSp>
            <p:nvCxnSpPr>
              <p:cNvPr id="32" name="Straight Arrow Connector 31">
                <a:extLst>
                  <a:ext uri="{FF2B5EF4-FFF2-40B4-BE49-F238E27FC236}">
                    <a16:creationId xmlns:a16="http://schemas.microsoft.com/office/drawing/2014/main" id="{2FEF6D87-F526-6047-98E3-8B55CB4F13FA}"/>
                  </a:ext>
                </a:extLst>
              </p:cNvPr>
              <p:cNvCxnSpPr>
                <a:cxnSpLocks/>
              </p:cNvCxnSpPr>
              <p:nvPr/>
            </p:nvCxnSpPr>
            <p:spPr>
              <a:xfrm flipV="1">
                <a:off x="4922378" y="3431771"/>
                <a:ext cx="2384246" cy="538732"/>
              </a:xfrm>
              <a:prstGeom prst="straightConnector1">
                <a:avLst/>
              </a:prstGeom>
              <a:ln>
                <a:solidFill>
                  <a:schemeClr val="tx2">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3" name="Straight Arrow Connector 32">
                <a:extLst>
                  <a:ext uri="{FF2B5EF4-FFF2-40B4-BE49-F238E27FC236}">
                    <a16:creationId xmlns:a16="http://schemas.microsoft.com/office/drawing/2014/main" id="{9CAA6A7D-CD0D-C745-85BC-A74368278F64}"/>
                  </a:ext>
                </a:extLst>
              </p:cNvPr>
              <p:cNvCxnSpPr>
                <a:cxnSpLocks/>
              </p:cNvCxnSpPr>
              <p:nvPr/>
            </p:nvCxnSpPr>
            <p:spPr>
              <a:xfrm>
                <a:off x="5834953" y="4276883"/>
                <a:ext cx="1898622" cy="110273"/>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pic>
            <p:nvPicPr>
              <p:cNvPr id="34" name="Content Placeholder 11" descr="15-0309-01.jpg">
                <a:extLst>
                  <a:ext uri="{FF2B5EF4-FFF2-40B4-BE49-F238E27FC236}">
                    <a16:creationId xmlns:a16="http://schemas.microsoft.com/office/drawing/2014/main" id="{07F7F992-1111-1F47-B8DE-4DF678D39126}"/>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578" b="99211" l="1125" r="96000">
                            <a14:foregroundMark x1="92625" y1="34911" x2="92625" y2="34911"/>
                            <a14:foregroundMark x1="89750" y1="29980" x2="89750" y2="29980"/>
                            <a14:foregroundMark x1="90375" y1="30769" x2="90375" y2="30769"/>
                            <a14:foregroundMark x1="66000" y1="70217" x2="66000" y2="70217"/>
                            <a14:foregroundMark x1="67125" y1="75542" x2="67125" y2="75542"/>
                            <a14:foregroundMark x1="77875" y1="71203" x2="77875" y2="71203"/>
                            <a14:foregroundMark x1="81875" y1="64300" x2="81875" y2="64300"/>
                            <a14:backgroundMark x1="79125" y1="69625" x2="79125" y2="69625"/>
                            <a14:backgroundMark x1="78000" y1="68047" x2="78000" y2="68047"/>
                          </a14:backgroundRemoval>
                        </a14:imgEffect>
                      </a14:imgLayer>
                    </a14:imgProps>
                  </a:ext>
                  <a:ext uri="{28A0092B-C50C-407E-A947-70E740481C1C}">
                    <a14:useLocalDpi xmlns:a14="http://schemas.microsoft.com/office/drawing/2010/main"/>
                  </a:ext>
                </a:extLst>
              </a:blip>
              <a:stretch>
                <a:fillRect/>
              </a:stretch>
            </p:blipFill>
            <p:spPr>
              <a:xfrm>
                <a:off x="5116500" y="965044"/>
                <a:ext cx="2073641" cy="1314170"/>
              </a:xfrm>
              <a:prstGeom prst="rect">
                <a:avLst/>
              </a:prstGeom>
              <a:ln w="19050">
                <a:noFill/>
              </a:ln>
            </p:spPr>
          </p:pic>
        </p:grpSp>
        <p:graphicFrame>
          <p:nvGraphicFramePr>
            <p:cNvPr id="25" name="Object 24">
              <a:extLst>
                <a:ext uri="{FF2B5EF4-FFF2-40B4-BE49-F238E27FC236}">
                  <a16:creationId xmlns:a16="http://schemas.microsoft.com/office/drawing/2014/main" id="{7C5CA25C-A2FD-6046-ADA9-1DDCA346A2EB}"/>
                </a:ext>
              </a:extLst>
            </p:cNvPr>
            <p:cNvGraphicFramePr>
              <a:graphicFrameLocks noChangeAspect="1"/>
            </p:cNvGraphicFramePr>
            <p:nvPr/>
          </p:nvGraphicFramePr>
          <p:xfrm>
            <a:off x="392" y="1018779"/>
            <a:ext cx="6142627" cy="5263906"/>
          </p:xfrm>
          <a:graphic>
            <a:graphicData uri="http://schemas.openxmlformats.org/presentationml/2006/ole">
              <mc:AlternateContent xmlns:mc="http://schemas.openxmlformats.org/markup-compatibility/2006">
                <mc:Choice xmlns:v="urn:schemas-microsoft-com:vml" Requires="v">
                  <p:oleObj spid="_x0000_s1085" name="Visio" r:id="rId10" imgW="6611282" imgH="5663140" progId="Visio.Drawing.11">
                    <p:embed/>
                  </p:oleObj>
                </mc:Choice>
                <mc:Fallback>
                  <p:oleObj name="Visio" r:id="rId10" imgW="6611282" imgH="5663140" progId="Visio.Drawing.11">
                    <p:embed/>
                    <p:pic>
                      <p:nvPicPr>
                        <p:cNvPr id="25" name="Object 24">
                          <a:extLst>
                            <a:ext uri="{FF2B5EF4-FFF2-40B4-BE49-F238E27FC236}">
                              <a16:creationId xmlns:a16="http://schemas.microsoft.com/office/drawing/2014/main" id="{7C5CA25C-A2FD-6046-ADA9-1DDCA346A2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 y="1018779"/>
                          <a:ext cx="6142627" cy="5263906"/>
                        </a:xfrm>
                        <a:prstGeom prst="rect">
                          <a:avLst/>
                        </a:prstGeom>
                        <a:noFill/>
                      </p:spPr>
                    </p:pic>
                  </p:oleObj>
                </mc:Fallback>
              </mc:AlternateContent>
            </a:graphicData>
          </a:graphic>
        </p:graphicFrame>
      </p:grpSp>
      <p:pic>
        <p:nvPicPr>
          <p:cNvPr id="22" name="Picture 21">
            <a:extLst>
              <a:ext uri="{FF2B5EF4-FFF2-40B4-BE49-F238E27FC236}">
                <a16:creationId xmlns:a16="http://schemas.microsoft.com/office/drawing/2014/main" id="{6795B287-2B17-ED45-9B9A-867BE95C0B79}"/>
              </a:ext>
            </a:extLst>
          </p:cNvPr>
          <p:cNvPicPr>
            <a:picLocks noChangeAspect="1"/>
          </p:cNvPicPr>
          <p:nvPr/>
        </p:nvPicPr>
        <p:blipFill>
          <a:blip r:embed="rId12"/>
          <a:stretch>
            <a:fillRect/>
          </a:stretch>
        </p:blipFill>
        <p:spPr>
          <a:xfrm>
            <a:off x="6262548" y="2311272"/>
            <a:ext cx="1653531" cy="990149"/>
          </a:xfrm>
          <a:prstGeom prst="rect">
            <a:avLst/>
          </a:prstGeom>
        </p:spPr>
      </p:pic>
      <p:sp>
        <p:nvSpPr>
          <p:cNvPr id="75" name="Rectangle 74">
            <a:extLst>
              <a:ext uri="{FF2B5EF4-FFF2-40B4-BE49-F238E27FC236}">
                <a16:creationId xmlns:a16="http://schemas.microsoft.com/office/drawing/2014/main" id="{80D8D118-7EF2-194E-A534-D5C607D80E24}"/>
              </a:ext>
            </a:extLst>
          </p:cNvPr>
          <p:cNvSpPr/>
          <p:nvPr/>
        </p:nvSpPr>
        <p:spPr>
          <a:xfrm>
            <a:off x="0" y="4945626"/>
            <a:ext cx="6198497" cy="1415845"/>
          </a:xfrm>
          <a:prstGeom prst="rect">
            <a:avLst/>
          </a:prstGeom>
          <a:solidFill>
            <a:schemeClr val="bg2"/>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57F12E22-5C68-6B40-9DC5-DE25108A15C0}"/>
              </a:ext>
            </a:extLst>
          </p:cNvPr>
          <p:cNvGrpSpPr/>
          <p:nvPr/>
        </p:nvGrpSpPr>
        <p:grpSpPr>
          <a:xfrm>
            <a:off x="41030" y="5003898"/>
            <a:ext cx="5778694" cy="1028414"/>
            <a:chOff x="341473" y="5103581"/>
            <a:chExt cx="5927585" cy="942706"/>
          </a:xfrm>
        </p:grpSpPr>
        <p:sp>
          <p:nvSpPr>
            <p:cNvPr id="100" name="Right Brace 99">
              <a:extLst>
                <a:ext uri="{FF2B5EF4-FFF2-40B4-BE49-F238E27FC236}">
                  <a16:creationId xmlns:a16="http://schemas.microsoft.com/office/drawing/2014/main" id="{127F2A0B-2A49-0344-9D29-E39DDE8F7EAE}"/>
                </a:ext>
              </a:extLst>
            </p:cNvPr>
            <p:cNvSpPr/>
            <p:nvPr/>
          </p:nvSpPr>
          <p:spPr>
            <a:xfrm rot="16200000">
              <a:off x="4381813" y="3540936"/>
              <a:ext cx="324599" cy="3449890"/>
            </a:xfrm>
            <a:prstGeom prst="rightBrace">
              <a:avLst>
                <a:gd name="adj1" fmla="val 8333"/>
                <a:gd name="adj2" fmla="val 50295"/>
              </a:avLst>
            </a:prstGeom>
            <a:ln w="38100">
              <a:solidFill>
                <a:schemeClr val="tx2"/>
              </a:solidFill>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nvGrpSpPr>
            <p:cNvPr id="101" name="Group 100">
              <a:extLst>
                <a:ext uri="{FF2B5EF4-FFF2-40B4-BE49-F238E27FC236}">
                  <a16:creationId xmlns:a16="http://schemas.microsoft.com/office/drawing/2014/main" id="{640407BA-9BB3-6840-964E-BA3AEB8E13F6}"/>
                </a:ext>
              </a:extLst>
            </p:cNvPr>
            <p:cNvGrpSpPr/>
            <p:nvPr/>
          </p:nvGrpSpPr>
          <p:grpSpPr>
            <a:xfrm>
              <a:off x="341473" y="5536880"/>
              <a:ext cx="5927585" cy="509407"/>
              <a:chOff x="452943" y="1592948"/>
              <a:chExt cx="8129267" cy="627455"/>
            </a:xfrm>
          </p:grpSpPr>
          <p:cxnSp>
            <p:nvCxnSpPr>
              <p:cNvPr id="102" name="Straight Connector 101">
                <a:extLst>
                  <a:ext uri="{FF2B5EF4-FFF2-40B4-BE49-F238E27FC236}">
                    <a16:creationId xmlns:a16="http://schemas.microsoft.com/office/drawing/2014/main" id="{08DDBCDA-BF15-514F-9B12-2C445E5CAFA2}"/>
                  </a:ext>
                </a:extLst>
              </p:cNvPr>
              <p:cNvCxnSpPr>
                <a:cxnSpLocks/>
                <a:endCxn id="106" idx="3"/>
              </p:cNvCxnSpPr>
              <p:nvPr/>
            </p:nvCxnSpPr>
            <p:spPr>
              <a:xfrm flipV="1">
                <a:off x="782087" y="1902179"/>
                <a:ext cx="7800123" cy="9791"/>
              </a:xfrm>
              <a:prstGeom prst="line">
                <a:avLst/>
              </a:prstGeom>
            </p:spPr>
            <p:style>
              <a:lnRef idx="2">
                <a:schemeClr val="dk1"/>
              </a:lnRef>
              <a:fillRef idx="0">
                <a:schemeClr val="dk1"/>
              </a:fillRef>
              <a:effectRef idx="1">
                <a:schemeClr val="dk1"/>
              </a:effectRef>
              <a:fontRef idx="minor">
                <a:schemeClr val="tx1"/>
              </a:fontRef>
            </p:style>
          </p:cxnSp>
          <p:sp>
            <p:nvSpPr>
              <p:cNvPr id="103" name="Rectangle: Rounded Corners 95">
                <a:extLst>
                  <a:ext uri="{FF2B5EF4-FFF2-40B4-BE49-F238E27FC236}">
                    <a16:creationId xmlns:a16="http://schemas.microsoft.com/office/drawing/2014/main" id="{F29DB2CE-20F7-D745-8114-CB56DEA734EF}"/>
                  </a:ext>
                </a:extLst>
              </p:cNvPr>
              <p:cNvSpPr/>
              <p:nvPr/>
            </p:nvSpPr>
            <p:spPr>
              <a:xfrm>
                <a:off x="4800221" y="1594495"/>
                <a:ext cx="892340" cy="61685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cs typeface="Times New Roman" panose="02020603050405020304" pitchFamily="18" charset="0"/>
                  </a:rPr>
                  <a:t>SSR1</a:t>
                </a:r>
              </a:p>
              <a:p>
                <a:pPr algn="ctr"/>
                <a:r>
                  <a:rPr lang="el-GR" sz="1000" b="1" dirty="0">
                    <a:cs typeface="Times New Roman" panose="02020603050405020304" pitchFamily="18" charset="0"/>
                  </a:rPr>
                  <a:t>β</a:t>
                </a:r>
                <a:r>
                  <a:rPr lang="en-US" sz="1000" b="1" dirty="0">
                    <a:cs typeface="Times New Roman" panose="02020603050405020304" pitchFamily="18" charset="0"/>
                  </a:rPr>
                  <a:t>=0. 22</a:t>
                </a:r>
              </a:p>
            </p:txBody>
          </p:sp>
          <p:sp>
            <p:nvSpPr>
              <p:cNvPr id="104" name="Rectangle: Rounded Corners 96">
                <a:extLst>
                  <a:ext uri="{FF2B5EF4-FFF2-40B4-BE49-F238E27FC236}">
                    <a16:creationId xmlns:a16="http://schemas.microsoft.com/office/drawing/2014/main" id="{5DCD3209-8E9E-7343-8DC6-50E528DE7D61}"/>
                  </a:ext>
                </a:extLst>
              </p:cNvPr>
              <p:cNvSpPr/>
              <p:nvPr/>
            </p:nvSpPr>
            <p:spPr>
              <a:xfrm>
                <a:off x="5832494" y="1594495"/>
                <a:ext cx="841800" cy="61685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cs typeface="Times New Roman" panose="02020603050405020304" pitchFamily="18" charset="0"/>
                  </a:rPr>
                  <a:t>SSR2</a:t>
                </a:r>
              </a:p>
              <a:p>
                <a:pPr algn="ctr"/>
                <a:r>
                  <a:rPr lang="el-GR" sz="1000" b="1" dirty="0">
                    <a:cs typeface="Times New Roman" panose="02020603050405020304" pitchFamily="18" charset="0"/>
                  </a:rPr>
                  <a:t>β</a:t>
                </a:r>
                <a:r>
                  <a:rPr lang="en-US" sz="1000" b="1" dirty="0">
                    <a:cs typeface="Times New Roman" panose="02020603050405020304" pitchFamily="18" charset="0"/>
                  </a:rPr>
                  <a:t>=0.47</a:t>
                </a:r>
              </a:p>
            </p:txBody>
          </p:sp>
          <p:sp>
            <p:nvSpPr>
              <p:cNvPr id="105" name="Rectangle: Rounded Corners 97">
                <a:extLst>
                  <a:ext uri="{FF2B5EF4-FFF2-40B4-BE49-F238E27FC236}">
                    <a16:creationId xmlns:a16="http://schemas.microsoft.com/office/drawing/2014/main" id="{8444816D-6FC8-B64D-BA22-1C2E59D7D3D4}"/>
                  </a:ext>
                </a:extLst>
              </p:cNvPr>
              <p:cNvSpPr/>
              <p:nvPr/>
            </p:nvSpPr>
            <p:spPr>
              <a:xfrm>
                <a:off x="6805179" y="1593751"/>
                <a:ext cx="841800" cy="61685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cs typeface="Times New Roman" panose="02020603050405020304" pitchFamily="18" charset="0"/>
                  </a:rPr>
                  <a:t>LB650</a:t>
                </a:r>
              </a:p>
              <a:p>
                <a:pPr algn="ctr"/>
                <a:r>
                  <a:rPr lang="el-GR" sz="1000" b="1" dirty="0">
                    <a:cs typeface="Times New Roman" panose="02020603050405020304" pitchFamily="18" charset="0"/>
                  </a:rPr>
                  <a:t>β</a:t>
                </a:r>
                <a:r>
                  <a:rPr lang="en-US" sz="1000" b="1" dirty="0">
                    <a:cs typeface="Times New Roman" panose="02020603050405020304" pitchFamily="18" charset="0"/>
                  </a:rPr>
                  <a:t>=0.61</a:t>
                </a:r>
              </a:p>
            </p:txBody>
          </p:sp>
          <p:sp>
            <p:nvSpPr>
              <p:cNvPr id="106" name="Rectangle: Rounded Corners 98">
                <a:extLst>
                  <a:ext uri="{FF2B5EF4-FFF2-40B4-BE49-F238E27FC236}">
                    <a16:creationId xmlns:a16="http://schemas.microsoft.com/office/drawing/2014/main" id="{78B88AF5-CD92-1E42-81E1-BC98401533AC}"/>
                  </a:ext>
                </a:extLst>
              </p:cNvPr>
              <p:cNvSpPr/>
              <p:nvPr/>
            </p:nvSpPr>
            <p:spPr>
              <a:xfrm>
                <a:off x="7746573" y="1593751"/>
                <a:ext cx="835637" cy="61685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cs typeface="Times New Roman" panose="02020603050405020304" pitchFamily="18" charset="0"/>
                  </a:rPr>
                  <a:t>HB650</a:t>
                </a:r>
              </a:p>
              <a:p>
                <a:pPr algn="ctr"/>
                <a:r>
                  <a:rPr lang="el-GR" sz="1000" b="1" dirty="0">
                    <a:cs typeface="Times New Roman" panose="02020603050405020304" pitchFamily="18" charset="0"/>
                  </a:rPr>
                  <a:t>β</a:t>
                </a:r>
                <a:r>
                  <a:rPr lang="en-US" sz="1000" b="1" dirty="0">
                    <a:cs typeface="Times New Roman" panose="02020603050405020304" pitchFamily="18" charset="0"/>
                  </a:rPr>
                  <a:t>=0.92</a:t>
                </a:r>
              </a:p>
            </p:txBody>
          </p:sp>
          <p:sp>
            <p:nvSpPr>
              <p:cNvPr id="107" name="Rectangle: Rounded Corners 99">
                <a:extLst>
                  <a:ext uri="{FF2B5EF4-FFF2-40B4-BE49-F238E27FC236}">
                    <a16:creationId xmlns:a16="http://schemas.microsoft.com/office/drawing/2014/main" id="{E9C34F11-3710-E944-BC70-EDCA3B84943F}"/>
                  </a:ext>
                </a:extLst>
              </p:cNvPr>
              <p:cNvSpPr/>
              <p:nvPr/>
            </p:nvSpPr>
            <p:spPr>
              <a:xfrm>
                <a:off x="452943" y="1593566"/>
                <a:ext cx="532634" cy="61685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cs typeface="Times New Roman" panose="02020603050405020304" pitchFamily="18" charset="0"/>
                  </a:rPr>
                  <a:t>IS</a:t>
                </a:r>
              </a:p>
            </p:txBody>
          </p:sp>
          <p:sp>
            <p:nvSpPr>
              <p:cNvPr id="108" name="Rectangle: Rounded Corners 100">
                <a:extLst>
                  <a:ext uri="{FF2B5EF4-FFF2-40B4-BE49-F238E27FC236}">
                    <a16:creationId xmlns:a16="http://schemas.microsoft.com/office/drawing/2014/main" id="{DE9CD8C1-FF63-8E48-A2DA-F29BDCFEA134}"/>
                  </a:ext>
                </a:extLst>
              </p:cNvPr>
              <p:cNvSpPr/>
              <p:nvPr/>
            </p:nvSpPr>
            <p:spPr>
              <a:xfrm>
                <a:off x="1068726" y="1593566"/>
                <a:ext cx="841800" cy="61685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cs typeface="Times New Roman" panose="02020603050405020304" pitchFamily="18" charset="0"/>
                  </a:rPr>
                  <a:t>LEBT</a:t>
                </a:r>
              </a:p>
            </p:txBody>
          </p:sp>
          <p:sp>
            <p:nvSpPr>
              <p:cNvPr id="109" name="Rectangle: Rounded Corners 101">
                <a:extLst>
                  <a:ext uri="{FF2B5EF4-FFF2-40B4-BE49-F238E27FC236}">
                    <a16:creationId xmlns:a16="http://schemas.microsoft.com/office/drawing/2014/main" id="{1AD6D9C6-A1F1-4E42-A81A-535048A80207}"/>
                  </a:ext>
                </a:extLst>
              </p:cNvPr>
              <p:cNvSpPr/>
              <p:nvPr/>
            </p:nvSpPr>
            <p:spPr>
              <a:xfrm>
                <a:off x="1993674" y="1603548"/>
                <a:ext cx="841800" cy="61685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cs typeface="Times New Roman" panose="02020603050405020304" pitchFamily="18" charset="0"/>
                  </a:rPr>
                  <a:t>RFQ</a:t>
                </a:r>
              </a:p>
            </p:txBody>
          </p:sp>
          <p:sp>
            <p:nvSpPr>
              <p:cNvPr id="110" name="Rectangle: Rounded Corners 102">
                <a:extLst>
                  <a:ext uri="{FF2B5EF4-FFF2-40B4-BE49-F238E27FC236}">
                    <a16:creationId xmlns:a16="http://schemas.microsoft.com/office/drawing/2014/main" id="{298EBF0D-0812-FD45-A247-7973F01568D0}"/>
                  </a:ext>
                </a:extLst>
              </p:cNvPr>
              <p:cNvSpPr/>
              <p:nvPr/>
            </p:nvSpPr>
            <p:spPr>
              <a:xfrm>
                <a:off x="3850924" y="1594495"/>
                <a:ext cx="841800" cy="61685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cs typeface="Times New Roman" panose="02020603050405020304" pitchFamily="18" charset="0"/>
                  </a:rPr>
                  <a:t>HWR</a:t>
                </a:r>
              </a:p>
              <a:p>
                <a:pPr algn="ctr"/>
                <a:r>
                  <a:rPr lang="el-GR" sz="1000" b="1" dirty="0">
                    <a:cs typeface="Times New Roman" panose="02020603050405020304" pitchFamily="18" charset="0"/>
                  </a:rPr>
                  <a:t>β</a:t>
                </a:r>
                <a:r>
                  <a:rPr lang="en-US" sz="1000" b="1" dirty="0">
                    <a:cs typeface="Times New Roman" panose="02020603050405020304" pitchFamily="18" charset="0"/>
                  </a:rPr>
                  <a:t>=0.11</a:t>
                </a:r>
              </a:p>
            </p:txBody>
          </p:sp>
          <p:sp>
            <p:nvSpPr>
              <p:cNvPr id="111" name="Rectangle: Rounded Corners 103">
                <a:extLst>
                  <a:ext uri="{FF2B5EF4-FFF2-40B4-BE49-F238E27FC236}">
                    <a16:creationId xmlns:a16="http://schemas.microsoft.com/office/drawing/2014/main" id="{023F2F7B-5887-A749-A98A-679EB55DA5A2}"/>
                  </a:ext>
                </a:extLst>
              </p:cNvPr>
              <p:cNvSpPr/>
              <p:nvPr/>
            </p:nvSpPr>
            <p:spPr>
              <a:xfrm>
                <a:off x="2918622" y="1592948"/>
                <a:ext cx="841800" cy="61685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cs typeface="Times New Roman" panose="02020603050405020304" pitchFamily="18" charset="0"/>
                  </a:rPr>
                  <a:t>MEBT</a:t>
                </a:r>
              </a:p>
            </p:txBody>
          </p:sp>
        </p:grpSp>
      </p:grpSp>
      <p:pic>
        <p:nvPicPr>
          <p:cNvPr id="114" name="Picture 113">
            <a:extLst>
              <a:ext uri="{FF2B5EF4-FFF2-40B4-BE49-F238E27FC236}">
                <a16:creationId xmlns:a16="http://schemas.microsoft.com/office/drawing/2014/main" id="{F35B87D7-C987-684E-8717-B692741345C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513277" y="2909301"/>
            <a:ext cx="412987" cy="274320"/>
          </a:xfrm>
          <a:prstGeom prst="rect">
            <a:avLst/>
          </a:prstGeom>
          <a:ln>
            <a:solidFill>
              <a:schemeClr val="bg1">
                <a:lumMod val="85000"/>
              </a:schemeClr>
            </a:solidFill>
          </a:ln>
        </p:spPr>
      </p:pic>
      <p:pic>
        <p:nvPicPr>
          <p:cNvPr id="115" name="Picture 114">
            <a:extLst>
              <a:ext uri="{FF2B5EF4-FFF2-40B4-BE49-F238E27FC236}">
                <a16:creationId xmlns:a16="http://schemas.microsoft.com/office/drawing/2014/main" id="{57BEF214-922A-EE48-8E0A-7DE3DF4A53E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964265" y="4605610"/>
            <a:ext cx="412284" cy="274320"/>
          </a:xfrm>
          <a:prstGeom prst="rect">
            <a:avLst/>
          </a:prstGeom>
          <a:ln>
            <a:solidFill>
              <a:schemeClr val="bg1">
                <a:lumMod val="85000"/>
              </a:schemeClr>
            </a:solidFill>
          </a:ln>
        </p:spPr>
      </p:pic>
      <p:pic>
        <p:nvPicPr>
          <p:cNvPr id="116" name="Picture 115">
            <a:extLst>
              <a:ext uri="{FF2B5EF4-FFF2-40B4-BE49-F238E27FC236}">
                <a16:creationId xmlns:a16="http://schemas.microsoft.com/office/drawing/2014/main" id="{09CFF0DF-9DF1-354C-A541-CC6C913625BE}"/>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593193" y="4041325"/>
            <a:ext cx="412987" cy="274320"/>
          </a:xfrm>
          <a:prstGeom prst="rect">
            <a:avLst/>
          </a:prstGeom>
          <a:ln>
            <a:solidFill>
              <a:schemeClr val="bg1">
                <a:lumMod val="85000"/>
              </a:schemeClr>
            </a:solidFill>
          </a:ln>
        </p:spPr>
      </p:pic>
      <p:pic>
        <p:nvPicPr>
          <p:cNvPr id="117" name="Picture 116">
            <a:extLst>
              <a:ext uri="{FF2B5EF4-FFF2-40B4-BE49-F238E27FC236}">
                <a16:creationId xmlns:a16="http://schemas.microsoft.com/office/drawing/2014/main" id="{4FD92D01-1AD4-8749-83E7-B77373EB294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012911" y="3484064"/>
            <a:ext cx="416002" cy="274320"/>
          </a:xfrm>
          <a:prstGeom prst="rect">
            <a:avLst/>
          </a:prstGeom>
          <a:ln>
            <a:solidFill>
              <a:schemeClr val="bg1">
                <a:lumMod val="85000"/>
              </a:schemeClr>
            </a:solidFill>
          </a:ln>
        </p:spPr>
      </p:pic>
      <p:pic>
        <p:nvPicPr>
          <p:cNvPr id="118" name="Picture 117">
            <a:extLst>
              <a:ext uri="{FF2B5EF4-FFF2-40B4-BE49-F238E27FC236}">
                <a16:creationId xmlns:a16="http://schemas.microsoft.com/office/drawing/2014/main" id="{7ACD59EB-40ED-994A-8221-D1B0A9C67162}"/>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3613891" y="2626346"/>
            <a:ext cx="416002" cy="274320"/>
          </a:xfrm>
          <a:prstGeom prst="rect">
            <a:avLst/>
          </a:prstGeom>
          <a:ln>
            <a:solidFill>
              <a:schemeClr val="bg1">
                <a:lumMod val="85000"/>
              </a:schemeClr>
            </a:solidFill>
          </a:ln>
        </p:spPr>
      </p:pic>
      <p:pic>
        <p:nvPicPr>
          <p:cNvPr id="119" name="Picture 118">
            <a:extLst>
              <a:ext uri="{FF2B5EF4-FFF2-40B4-BE49-F238E27FC236}">
                <a16:creationId xmlns:a16="http://schemas.microsoft.com/office/drawing/2014/main" id="{0AF239D6-A1FD-D042-B95D-F14D0BA1600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4038197" y="3209736"/>
            <a:ext cx="416002" cy="274320"/>
          </a:xfrm>
          <a:prstGeom prst="rect">
            <a:avLst/>
          </a:prstGeom>
          <a:ln>
            <a:solidFill>
              <a:schemeClr val="bg1">
                <a:lumMod val="85000"/>
              </a:schemeClr>
            </a:solidFill>
          </a:ln>
        </p:spPr>
      </p:pic>
      <p:pic>
        <p:nvPicPr>
          <p:cNvPr id="120" name="Picture 119">
            <a:extLst>
              <a:ext uri="{FF2B5EF4-FFF2-40B4-BE49-F238E27FC236}">
                <a16:creationId xmlns:a16="http://schemas.microsoft.com/office/drawing/2014/main" id="{E505A6CD-4852-8841-854B-AEBDE6BF6374}"/>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4501105" y="3746675"/>
            <a:ext cx="416002" cy="274320"/>
          </a:xfrm>
          <a:prstGeom prst="rect">
            <a:avLst/>
          </a:prstGeom>
          <a:ln>
            <a:solidFill>
              <a:schemeClr val="bg1">
                <a:lumMod val="85000"/>
              </a:schemeClr>
            </a:solidFill>
          </a:ln>
        </p:spPr>
      </p:pic>
      <p:pic>
        <p:nvPicPr>
          <p:cNvPr id="121" name="Picture 120">
            <a:extLst>
              <a:ext uri="{FF2B5EF4-FFF2-40B4-BE49-F238E27FC236}">
                <a16:creationId xmlns:a16="http://schemas.microsoft.com/office/drawing/2014/main" id="{EC4060C8-940A-A649-B86F-A664C5848C9C}"/>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5952353" y="4529719"/>
            <a:ext cx="416002" cy="274320"/>
          </a:xfrm>
          <a:prstGeom prst="rect">
            <a:avLst/>
          </a:prstGeom>
          <a:ln>
            <a:solidFill>
              <a:schemeClr val="bg1">
                <a:lumMod val="85000"/>
              </a:schemeClr>
            </a:solidFill>
          </a:ln>
        </p:spPr>
      </p:pic>
      <p:pic>
        <p:nvPicPr>
          <p:cNvPr id="122" name="Picture 121">
            <a:extLst>
              <a:ext uri="{FF2B5EF4-FFF2-40B4-BE49-F238E27FC236}">
                <a16:creationId xmlns:a16="http://schemas.microsoft.com/office/drawing/2014/main" id="{2BB50473-3D62-F249-99A0-F2736E31706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08721" y="3279177"/>
            <a:ext cx="412987" cy="274320"/>
          </a:xfrm>
          <a:prstGeom prst="rect">
            <a:avLst/>
          </a:prstGeom>
          <a:ln>
            <a:solidFill>
              <a:schemeClr val="bg1">
                <a:lumMod val="85000"/>
              </a:schemeClr>
            </a:solidFill>
          </a:ln>
        </p:spPr>
      </p:pic>
      <p:pic>
        <p:nvPicPr>
          <p:cNvPr id="123" name="Picture 122">
            <a:extLst>
              <a:ext uri="{FF2B5EF4-FFF2-40B4-BE49-F238E27FC236}">
                <a16:creationId xmlns:a16="http://schemas.microsoft.com/office/drawing/2014/main" id="{74B829AF-D2FC-904D-A677-A537EA97E27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75178" y="3912682"/>
            <a:ext cx="412987" cy="274320"/>
          </a:xfrm>
          <a:prstGeom prst="rect">
            <a:avLst/>
          </a:prstGeom>
          <a:ln>
            <a:solidFill>
              <a:schemeClr val="bg1">
                <a:lumMod val="85000"/>
              </a:schemeClr>
            </a:solidFill>
          </a:ln>
        </p:spPr>
      </p:pic>
      <p:pic>
        <p:nvPicPr>
          <p:cNvPr id="124" name="Picture 123">
            <a:extLst>
              <a:ext uri="{FF2B5EF4-FFF2-40B4-BE49-F238E27FC236}">
                <a16:creationId xmlns:a16="http://schemas.microsoft.com/office/drawing/2014/main" id="{99AC1E07-D690-F04B-87DF-4A1241F9007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445689" y="4565675"/>
            <a:ext cx="412987" cy="274320"/>
          </a:xfrm>
          <a:prstGeom prst="rect">
            <a:avLst/>
          </a:prstGeom>
          <a:ln>
            <a:solidFill>
              <a:schemeClr val="bg1">
                <a:lumMod val="85000"/>
              </a:schemeClr>
            </a:solidFill>
          </a:ln>
        </p:spPr>
      </p:pic>
      <p:pic>
        <p:nvPicPr>
          <p:cNvPr id="125" name="Picture 124">
            <a:extLst>
              <a:ext uri="{FF2B5EF4-FFF2-40B4-BE49-F238E27FC236}">
                <a16:creationId xmlns:a16="http://schemas.microsoft.com/office/drawing/2014/main" id="{25028BAB-9309-B446-BB6F-DD1E1CFDF59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139376" y="1210840"/>
            <a:ext cx="412987" cy="274320"/>
          </a:xfrm>
          <a:prstGeom prst="rect">
            <a:avLst/>
          </a:prstGeom>
          <a:ln>
            <a:solidFill>
              <a:schemeClr val="bg1">
                <a:lumMod val="85000"/>
              </a:schemeClr>
            </a:solidFill>
          </a:ln>
        </p:spPr>
      </p:pic>
      <p:pic>
        <p:nvPicPr>
          <p:cNvPr id="126" name="Picture 125">
            <a:extLst>
              <a:ext uri="{FF2B5EF4-FFF2-40B4-BE49-F238E27FC236}">
                <a16:creationId xmlns:a16="http://schemas.microsoft.com/office/drawing/2014/main" id="{968BE6F0-C373-F84C-920E-FDF4FD5BB6B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557163" y="3782854"/>
            <a:ext cx="416002" cy="274320"/>
          </a:xfrm>
          <a:prstGeom prst="rect">
            <a:avLst/>
          </a:prstGeom>
          <a:ln>
            <a:solidFill>
              <a:schemeClr val="bg1">
                <a:lumMod val="85000"/>
              </a:schemeClr>
            </a:solidFill>
          </a:ln>
        </p:spPr>
      </p:pic>
      <p:pic>
        <p:nvPicPr>
          <p:cNvPr id="128" name="Picture 127">
            <a:extLst>
              <a:ext uri="{FF2B5EF4-FFF2-40B4-BE49-F238E27FC236}">
                <a16:creationId xmlns:a16="http://schemas.microsoft.com/office/drawing/2014/main" id="{23D20B50-1422-BD48-8D3D-47BEABC5186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45376" y="2371622"/>
            <a:ext cx="416002" cy="274320"/>
          </a:xfrm>
          <a:prstGeom prst="rect">
            <a:avLst/>
          </a:prstGeom>
          <a:ln>
            <a:solidFill>
              <a:schemeClr val="bg1">
                <a:lumMod val="85000"/>
              </a:schemeClr>
            </a:solidFill>
          </a:ln>
        </p:spPr>
      </p:pic>
      <p:sp>
        <p:nvSpPr>
          <p:cNvPr id="57" name="Footer Placeholder 3">
            <a:extLst>
              <a:ext uri="{FF2B5EF4-FFF2-40B4-BE49-F238E27FC236}">
                <a16:creationId xmlns:a16="http://schemas.microsoft.com/office/drawing/2014/main" id="{F467FCD4-22A0-47C7-AE3F-A1948FAAF994}"/>
              </a:ext>
            </a:extLst>
          </p:cNvPr>
          <p:cNvSpPr txBox="1">
            <a:spLocks/>
          </p:cNvSpPr>
          <p:nvPr/>
        </p:nvSpPr>
        <p:spPr>
          <a:xfrm flipH="1">
            <a:off x="5959113" y="6481514"/>
            <a:ext cx="2194902" cy="192581"/>
          </a:xfrm>
          <a:prstGeom prst="rect">
            <a:avLst/>
          </a:prstGeom>
        </p:spPr>
        <p:txBody>
          <a:bodyPr/>
          <a:lstStyle>
            <a:defPPr>
              <a:defRPr lang="en-US"/>
            </a:defPPr>
            <a:lvl1pPr algn="l" defTabSz="457200" rtl="0" fontAlgn="base">
              <a:spcBef>
                <a:spcPct val="0"/>
              </a:spcBef>
              <a:spcAft>
                <a:spcPct val="0"/>
              </a:spcAft>
              <a:defRPr sz="12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dirty="0"/>
              <a:t>June 12, 2019</a:t>
            </a:r>
            <a:endParaRPr lang="en-US" b="1" dirty="0"/>
          </a:p>
        </p:txBody>
      </p:sp>
    </p:spTree>
    <p:extLst>
      <p:ext uri="{BB962C8B-B14F-4D97-AF65-F5344CB8AC3E}">
        <p14:creationId xmlns:p14="http://schemas.microsoft.com/office/powerpoint/2010/main" val="422501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C953-3A69-4DD5-9576-4B39E1A4A92B}"/>
              </a:ext>
            </a:extLst>
          </p:cNvPr>
          <p:cNvSpPr>
            <a:spLocks noGrp="1"/>
          </p:cNvSpPr>
          <p:nvPr>
            <p:ph type="title"/>
          </p:nvPr>
        </p:nvSpPr>
        <p:spPr/>
        <p:txBody>
          <a:bodyPr/>
          <a:lstStyle/>
          <a:p>
            <a:r>
              <a:rPr lang="en-US" dirty="0"/>
              <a:t>What is Fermilab?</a:t>
            </a:r>
          </a:p>
        </p:txBody>
      </p:sp>
      <p:sp>
        <p:nvSpPr>
          <p:cNvPr id="3" name="Content Placeholder 2">
            <a:extLst>
              <a:ext uri="{FF2B5EF4-FFF2-40B4-BE49-F238E27FC236}">
                <a16:creationId xmlns:a16="http://schemas.microsoft.com/office/drawing/2014/main" id="{26F27E5B-573C-49D1-B80E-E01CFB879FCF}"/>
              </a:ext>
            </a:extLst>
          </p:cNvPr>
          <p:cNvSpPr>
            <a:spLocks noGrp="1"/>
          </p:cNvSpPr>
          <p:nvPr>
            <p:ph idx="1"/>
          </p:nvPr>
        </p:nvSpPr>
        <p:spPr/>
        <p:txBody>
          <a:bodyPr/>
          <a:lstStyle/>
          <a:p>
            <a:endParaRPr lang="en-US" sz="2000" dirty="0"/>
          </a:p>
          <a:p>
            <a:r>
              <a:rPr lang="en-US" sz="2000" dirty="0"/>
              <a:t>A place that is a national lab and does the science of particle physics accelerators and computers with the whole world and supported by the American taxpayer.</a:t>
            </a:r>
          </a:p>
        </p:txBody>
      </p:sp>
      <p:sp>
        <p:nvSpPr>
          <p:cNvPr id="4" name="Date Placeholder 3">
            <a:extLst>
              <a:ext uri="{FF2B5EF4-FFF2-40B4-BE49-F238E27FC236}">
                <a16:creationId xmlns:a16="http://schemas.microsoft.com/office/drawing/2014/main" id="{7C78C96F-A59A-4D1A-9977-724A748696A9}"/>
              </a:ext>
            </a:extLst>
          </p:cNvPr>
          <p:cNvSpPr>
            <a:spLocks noGrp="1"/>
          </p:cNvSpPr>
          <p:nvPr>
            <p:ph type="dt" sz="half" idx="10"/>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6C2BA189-DB19-4034-ABE3-9605C06D4105}"/>
              </a:ext>
            </a:extLst>
          </p:cNvPr>
          <p:cNvSpPr>
            <a:spLocks noGrp="1"/>
          </p:cNvSpPr>
          <p:nvPr>
            <p:ph type="sldNum" sz="quarter" idx="12"/>
          </p:nvPr>
        </p:nvSpPr>
        <p:spPr/>
        <p:txBody>
          <a:bodyPr/>
          <a:lstStyle/>
          <a:p>
            <a:pPr>
              <a:defRPr/>
            </a:pPr>
            <a:fld id="{B5EF0115-723D-3245-8012-402B1A378F79}" type="slidenum">
              <a:rPr lang="en-US" smtClean="0"/>
              <a:pPr>
                <a:defRPr/>
              </a:pPr>
              <a:t>26</a:t>
            </a:fld>
            <a:endParaRPr lang="en-US" dirty="0"/>
          </a:p>
        </p:txBody>
      </p:sp>
    </p:spTree>
    <p:extLst>
      <p:ext uri="{BB962C8B-B14F-4D97-AF65-F5344CB8AC3E}">
        <p14:creationId xmlns:p14="http://schemas.microsoft.com/office/powerpoint/2010/main" val="3081004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Investment in scientific research yields</a:t>
            </a:r>
          </a:p>
          <a:p>
            <a:pPr lvl="1"/>
            <a:r>
              <a:rPr lang="en-US" dirty="0"/>
              <a:t>…discoveries</a:t>
            </a:r>
          </a:p>
          <a:p>
            <a:pPr lvl="1"/>
            <a:r>
              <a:rPr lang="en-US" dirty="0"/>
              <a:t>…inspiration and training for the next generation</a:t>
            </a:r>
          </a:p>
          <a:p>
            <a:pPr lvl="1"/>
            <a:r>
              <a:rPr lang="en-US" dirty="0"/>
              <a:t>…breakthroughs in technology that drive economic growth</a:t>
            </a:r>
          </a:p>
          <a:p>
            <a:endParaRPr lang="en-US" dirty="0"/>
          </a:p>
          <a:p>
            <a:r>
              <a:rPr lang="en-US" dirty="0"/>
              <a:t>These things don’t happen by themselves and they won’t happen in corporate America</a:t>
            </a:r>
          </a:p>
          <a:p>
            <a:pPr lvl="1"/>
            <a:r>
              <a:rPr lang="en-US" dirty="0"/>
              <a:t>Public funding is a transformative ingredient</a:t>
            </a:r>
          </a:p>
          <a:p>
            <a:pPr lvl="1"/>
            <a:endParaRPr lang="en-US" dirty="0"/>
          </a:p>
          <a:p>
            <a:endParaRPr lang="en-US" dirty="0"/>
          </a:p>
        </p:txBody>
      </p:sp>
      <p:sp>
        <p:nvSpPr>
          <p:cNvPr id="3" name="Title 2"/>
          <p:cNvSpPr>
            <a:spLocks noGrp="1"/>
          </p:cNvSpPr>
          <p:nvPr>
            <p:ph type="title"/>
          </p:nvPr>
        </p:nvSpPr>
        <p:spPr/>
        <p:txBody>
          <a:bodyPr/>
          <a:lstStyle/>
          <a:p>
            <a:r>
              <a:rPr lang="en-US" dirty="0"/>
              <a:t>Why should taxpayers invest in science?</a:t>
            </a:r>
          </a:p>
        </p:txBody>
      </p:sp>
      <p:sp>
        <p:nvSpPr>
          <p:cNvPr id="4" name="Date Placeholder 3"/>
          <p:cNvSpPr>
            <a:spLocks noGrp="1"/>
          </p:cNvSpPr>
          <p:nvPr>
            <p:ph type="dt" sz="half" idx="2"/>
          </p:nvPr>
        </p:nvSpPr>
        <p:spPr/>
        <p:txBody>
          <a:bodyPr/>
          <a:lstStyle/>
          <a:p>
            <a:pPr>
              <a:defRPr/>
            </a:pPr>
            <a:r>
              <a:rPr lang="en-US"/>
              <a:t>06/18/19</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graphicFrame>
        <p:nvGraphicFramePr>
          <p:cNvPr id="7" name="Diagram 6"/>
          <p:cNvGraphicFramePr/>
          <p:nvPr>
            <p:extLst/>
          </p:nvPr>
        </p:nvGraphicFramePr>
        <p:xfrm>
          <a:off x="5559972" y="4267200"/>
          <a:ext cx="3386964" cy="2485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01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distinct benefits of particle physics</a:t>
            </a:r>
          </a:p>
        </p:txBody>
      </p:sp>
      <p:sp>
        <p:nvSpPr>
          <p:cNvPr id="3" name="Content Placeholder 2"/>
          <p:cNvSpPr>
            <a:spLocks noGrp="1"/>
          </p:cNvSpPr>
          <p:nvPr>
            <p:ph idx="1"/>
          </p:nvPr>
        </p:nvSpPr>
        <p:spPr>
          <a:xfrm>
            <a:off x="1295400" y="1210094"/>
            <a:ext cx="7605713" cy="4987867"/>
          </a:xfrm>
        </p:spPr>
        <p:txBody>
          <a:bodyPr/>
          <a:lstStyle/>
          <a:p>
            <a:r>
              <a:rPr lang="en-US" dirty="0"/>
              <a:t>What it studies</a:t>
            </a:r>
          </a:p>
          <a:p>
            <a:pPr lvl="1"/>
            <a:r>
              <a:rPr lang="en-US" dirty="0"/>
              <a:t>Building blocks, interactions, space/matter, energy/time, …</a:t>
            </a:r>
          </a:p>
          <a:p>
            <a:pPr lvl="1"/>
            <a:endParaRPr lang="en-US" dirty="0"/>
          </a:p>
          <a:p>
            <a:r>
              <a:rPr lang="en-US" dirty="0"/>
              <a:t>The tools and techniques it uses most often</a:t>
            </a:r>
          </a:p>
          <a:p>
            <a:pPr lvl="1"/>
            <a:r>
              <a:rPr lang="en-US" dirty="0"/>
              <a:t>Interesting &amp; inspiring to people outside of STEM</a:t>
            </a:r>
          </a:p>
          <a:p>
            <a:pPr lvl="1"/>
            <a:r>
              <a:rPr lang="en-US" dirty="0"/>
              <a:t>Statistics &amp; data mining, theoretical models &amp; experiment, large instruments &amp; teams, …</a:t>
            </a:r>
          </a:p>
          <a:p>
            <a:pPr lvl="1"/>
            <a:endParaRPr lang="en-US" dirty="0"/>
          </a:p>
          <a:p>
            <a:r>
              <a:rPr lang="en-US" dirty="0"/>
              <a:t>How it pushes technology</a:t>
            </a:r>
          </a:p>
          <a:p>
            <a:pPr lvl="1"/>
            <a:r>
              <a:rPr lang="en-US" dirty="0"/>
              <a:t>Radiation detection &amp; control</a:t>
            </a:r>
          </a:p>
          <a:p>
            <a:pPr lvl="1"/>
            <a:r>
              <a:rPr lang="en-US" dirty="0"/>
              <a:t>Particle beams (i.e., accelerators)</a:t>
            </a:r>
          </a:p>
          <a:p>
            <a:pPr lvl="1"/>
            <a:r>
              <a:rPr lang="en-US" dirty="0"/>
              <a:t>Stretches technology in unusual fashion</a:t>
            </a:r>
          </a:p>
          <a:p>
            <a:endParaRPr lang="en-US" dirty="0"/>
          </a:p>
        </p:txBody>
      </p:sp>
      <p:sp>
        <p:nvSpPr>
          <p:cNvPr id="4" name="Date Placeholder 3"/>
          <p:cNvSpPr>
            <a:spLocks noGrp="1"/>
          </p:cNvSpPr>
          <p:nvPr>
            <p:ph type="dt" sz="half" idx="10"/>
          </p:nvPr>
        </p:nvSpPr>
        <p:spPr/>
        <p:txBody>
          <a:bodyPr/>
          <a:lstStyle/>
          <a:p>
            <a:r>
              <a:rPr lang="en-US"/>
              <a:t>06/18/19</a:t>
            </a:r>
          </a:p>
        </p:txBody>
      </p:sp>
      <p:sp>
        <p:nvSpPr>
          <p:cNvPr id="5" name="Slide Number Placeholder 4"/>
          <p:cNvSpPr>
            <a:spLocks noGrp="1"/>
          </p:cNvSpPr>
          <p:nvPr>
            <p:ph type="sldNum" sz="quarter" idx="12"/>
          </p:nvPr>
        </p:nvSpPr>
        <p:spPr/>
        <p:txBody>
          <a:bodyPr/>
          <a:lstStyle/>
          <a:p>
            <a:fld id="{168B25A9-49C9-421D-88EF-A40A8297FEA2}" type="slidenum">
              <a:rPr lang="en-US" smtClean="0"/>
              <a:t>28</a:t>
            </a:fld>
            <a:endParaRPr lang="en-US"/>
          </a:p>
        </p:txBody>
      </p:sp>
      <p:graphicFrame>
        <p:nvGraphicFramePr>
          <p:cNvPr id="6" name="Diagram 5"/>
          <p:cNvGraphicFramePr/>
          <p:nvPr>
            <p:extLst/>
          </p:nvPr>
        </p:nvGraphicFramePr>
        <p:xfrm>
          <a:off x="0" y="1157648"/>
          <a:ext cx="1371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nvPr>
        </p:nvGraphicFramePr>
        <p:xfrm>
          <a:off x="0" y="2764936"/>
          <a:ext cx="1371600" cy="1143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nvPr>
        </p:nvGraphicFramePr>
        <p:xfrm>
          <a:off x="0" y="4721329"/>
          <a:ext cx="1371600" cy="1143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3467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88" y="1545065"/>
            <a:ext cx="3469342" cy="2770177"/>
          </a:xfrm>
          <a:prstGeom prst="rect">
            <a:avLst/>
          </a:prstGeom>
        </p:spPr>
      </p:pic>
      <p:sp>
        <p:nvSpPr>
          <p:cNvPr id="10" name="Title 9"/>
          <p:cNvSpPr>
            <a:spLocks noGrp="1"/>
          </p:cNvSpPr>
          <p:nvPr>
            <p:ph type="title"/>
          </p:nvPr>
        </p:nvSpPr>
        <p:spPr/>
        <p:txBody>
          <a:bodyPr/>
          <a:lstStyle/>
          <a:p>
            <a:r>
              <a:rPr lang="en-US" dirty="0"/>
              <a:t>Example: accelerators and quantum computing</a:t>
            </a:r>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7" name="Content Placeholder 10"/>
          <p:cNvSpPr txBox="1">
            <a:spLocks/>
          </p:cNvSpPr>
          <p:nvPr/>
        </p:nvSpPr>
        <p:spPr>
          <a:xfrm>
            <a:off x="228600" y="955026"/>
            <a:ext cx="8686800" cy="496267"/>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accent6"/>
                </a:solidFill>
              </a:rPr>
              <a:t>Fermilab has world-leading expertise in superconducting accelerators </a:t>
            </a:r>
            <a:endParaRPr lang="en-US" sz="2000" dirty="0">
              <a:solidFill>
                <a:schemeClr val="tx1"/>
              </a:solidFill>
            </a:endParaRPr>
          </a:p>
        </p:txBody>
      </p:sp>
      <p:sp>
        <p:nvSpPr>
          <p:cNvPr id="14" name="Content Placeholder 10"/>
          <p:cNvSpPr txBox="1">
            <a:spLocks/>
          </p:cNvSpPr>
          <p:nvPr/>
        </p:nvSpPr>
        <p:spPr>
          <a:xfrm>
            <a:off x="5115779" y="4177848"/>
            <a:ext cx="3538824" cy="599180"/>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chemeClr val="tx1"/>
                </a:solidFill>
              </a:rPr>
              <a:t>Larger cavities for accelerators, smaller ones for quantum computers</a:t>
            </a:r>
          </a:p>
        </p:txBody>
      </p:sp>
      <p:pic>
        <p:nvPicPr>
          <p:cNvPr id="3078" name="Picture 6" descr="mage result for fermilab cryomod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25" y="4181536"/>
            <a:ext cx="4132129" cy="2322677"/>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0"/>
          <p:cNvSpPr txBox="1">
            <a:spLocks/>
          </p:cNvSpPr>
          <p:nvPr/>
        </p:nvSpPr>
        <p:spPr>
          <a:xfrm>
            <a:off x="4901734" y="5342874"/>
            <a:ext cx="4013666" cy="819434"/>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solidFill>
                <a:schemeClr val="tx1"/>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5779" y="1545065"/>
            <a:ext cx="3415117" cy="2559863"/>
          </a:xfrm>
          <a:prstGeom prst="rect">
            <a:avLst/>
          </a:prstGeom>
        </p:spPr>
      </p:pic>
      <p:sp>
        <p:nvSpPr>
          <p:cNvPr id="2" name="Date Placeholder 1">
            <a:extLst>
              <a:ext uri="{FF2B5EF4-FFF2-40B4-BE49-F238E27FC236}">
                <a16:creationId xmlns:a16="http://schemas.microsoft.com/office/drawing/2014/main" id="{DF8CAE2D-C2B1-4A17-89A9-E3B6E0F9B594}"/>
              </a:ext>
            </a:extLst>
          </p:cNvPr>
          <p:cNvSpPr>
            <a:spLocks noGrp="1"/>
          </p:cNvSpPr>
          <p:nvPr>
            <p:ph type="dt" sz="half" idx="2"/>
          </p:nvPr>
        </p:nvSpPr>
        <p:spPr/>
        <p:txBody>
          <a:bodyPr/>
          <a:lstStyle/>
          <a:p>
            <a:pPr>
              <a:defRPr/>
            </a:pPr>
            <a:r>
              <a:rPr lang="en-US"/>
              <a:t>06/18/19</a:t>
            </a:r>
            <a:endParaRPr lang="en-US" dirty="0"/>
          </a:p>
        </p:txBody>
      </p:sp>
    </p:spTree>
    <p:extLst>
      <p:ext uri="{BB962C8B-B14F-4D97-AF65-F5344CB8AC3E}">
        <p14:creationId xmlns:p14="http://schemas.microsoft.com/office/powerpoint/2010/main" val="91827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8C3B26-1905-40BE-83B6-893EF581C96F}"/>
              </a:ext>
            </a:extLst>
          </p:cNvPr>
          <p:cNvSpPr>
            <a:spLocks noGrp="1"/>
          </p:cNvSpPr>
          <p:nvPr>
            <p:ph idx="1"/>
          </p:nvPr>
        </p:nvSpPr>
        <p:spPr/>
        <p:txBody>
          <a:bodyPr/>
          <a:lstStyle/>
          <a:p>
            <a:endParaRPr lang="en-US" dirty="0"/>
          </a:p>
        </p:txBody>
      </p:sp>
      <p:sp>
        <p:nvSpPr>
          <p:cNvPr id="6" name="Title 5">
            <a:extLst>
              <a:ext uri="{FF2B5EF4-FFF2-40B4-BE49-F238E27FC236}">
                <a16:creationId xmlns:a16="http://schemas.microsoft.com/office/drawing/2014/main" id="{BF1CE893-3F31-4297-BD36-4CCAA4ECAB66}"/>
              </a:ext>
            </a:extLst>
          </p:cNvPr>
          <p:cNvSpPr>
            <a:spLocks noGrp="1"/>
          </p:cNvSpPr>
          <p:nvPr>
            <p:ph type="title"/>
          </p:nvPr>
        </p:nvSpPr>
        <p:spPr/>
        <p:txBody>
          <a:bodyPr/>
          <a:lstStyle/>
          <a:p>
            <a:r>
              <a:rPr lang="en-US" dirty="0"/>
              <a:t>What is Fermilab?</a:t>
            </a:r>
          </a:p>
        </p:txBody>
      </p:sp>
      <p:sp>
        <p:nvSpPr>
          <p:cNvPr id="4" name="Date Placeholder 3">
            <a:extLst>
              <a:ext uri="{FF2B5EF4-FFF2-40B4-BE49-F238E27FC236}">
                <a16:creationId xmlns:a16="http://schemas.microsoft.com/office/drawing/2014/main" id="{3A328916-A22B-4959-B0BD-A76A343B60FC}"/>
              </a:ext>
            </a:extLst>
          </p:cNvPr>
          <p:cNvSpPr>
            <a:spLocks noGrp="1"/>
          </p:cNvSpPr>
          <p:nvPr>
            <p:ph type="dt" sz="half" idx="2"/>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8B337FFE-567F-4BCD-B532-A351925DE640}"/>
              </a:ext>
            </a:extLst>
          </p:cNvPr>
          <p:cNvSpPr>
            <a:spLocks noGrp="1"/>
          </p:cNvSpPr>
          <p:nvPr>
            <p:ph type="sldNum" sz="quarter" idx="4"/>
          </p:nvPr>
        </p:nvSpPr>
        <p:spPr/>
        <p:txBody>
          <a:bodyPr/>
          <a:lstStyle/>
          <a:p>
            <a:pPr>
              <a:defRPr/>
            </a:pPr>
            <a:fld id="{B5EF0115-723D-3245-8012-402B1A378F79}" type="slidenum">
              <a:rPr lang="en-US" smtClean="0"/>
              <a:pPr>
                <a:defRPr/>
              </a:pPr>
              <a:t>3</a:t>
            </a:fld>
            <a:endParaRPr lang="en-US" dirty="0"/>
          </a:p>
        </p:txBody>
      </p:sp>
    </p:spTree>
    <p:extLst>
      <p:ext uri="{BB962C8B-B14F-4D97-AF65-F5344CB8AC3E}">
        <p14:creationId xmlns:p14="http://schemas.microsoft.com/office/powerpoint/2010/main" val="3075084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Joe Lykken | Quantum Science for HEP</a:t>
            </a:r>
            <a:endParaRPr lang="en-US" dirty="0"/>
          </a:p>
        </p:txBody>
      </p:sp>
      <p:sp>
        <p:nvSpPr>
          <p:cNvPr id="3" name="Date Placeholder 2"/>
          <p:cNvSpPr>
            <a:spLocks noGrp="1"/>
          </p:cNvSpPr>
          <p:nvPr>
            <p:ph type="dt" sz="half" idx="2"/>
          </p:nvPr>
        </p:nvSpPr>
        <p:spPr/>
        <p:txBody>
          <a:bodyPr/>
          <a:lstStyle/>
          <a:p>
            <a:pPr>
              <a:defRPr/>
            </a:pPr>
            <a:fld id="{061BD418-5AB1-304A-A4A6-97E58201E97A}" type="datetime1">
              <a:rPr lang="en-US" smtClean="0"/>
              <a:t>6/18/2019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91392" cy="6317445"/>
          </a:xfrm>
          <a:prstGeom prst="rect">
            <a:avLst/>
          </a:prstGeom>
        </p:spPr>
      </p:pic>
      <p:sp>
        <p:nvSpPr>
          <p:cNvPr id="5" name="Rectangle 4"/>
          <p:cNvSpPr/>
          <p:nvPr/>
        </p:nvSpPr>
        <p:spPr>
          <a:xfrm>
            <a:off x="1229972" y="3244333"/>
            <a:ext cx="2226833" cy="307777"/>
          </a:xfrm>
          <a:prstGeom prst="rect">
            <a:avLst/>
          </a:prstGeom>
        </p:spPr>
        <p:txBody>
          <a:bodyPr wrap="square">
            <a:spAutoFit/>
          </a:bodyPr>
          <a:lstStyle/>
          <a:p>
            <a:r>
              <a:rPr lang="en-US" sz="1400" b="1" dirty="0">
                <a:solidFill>
                  <a:schemeClr val="bg1"/>
                </a:solidFill>
                <a:latin typeface="Helvetica" charset="0"/>
                <a:ea typeface="Helvetica" charset="0"/>
                <a:cs typeface="Helvetica" charset="0"/>
              </a:rPr>
              <a:t>Quantum Theory Center</a:t>
            </a:r>
            <a:endParaRPr lang="en-US" sz="1400" b="1" dirty="0">
              <a:solidFill>
                <a:schemeClr val="bg1"/>
              </a:solidFill>
            </a:endParaRPr>
          </a:p>
        </p:txBody>
      </p:sp>
      <p:sp>
        <p:nvSpPr>
          <p:cNvPr id="8" name="Rectangle 7"/>
          <p:cNvSpPr/>
          <p:nvPr/>
        </p:nvSpPr>
        <p:spPr>
          <a:xfrm>
            <a:off x="3824641" y="5254225"/>
            <a:ext cx="1446605" cy="307777"/>
          </a:xfrm>
          <a:prstGeom prst="rect">
            <a:avLst/>
          </a:prstGeom>
        </p:spPr>
        <p:txBody>
          <a:bodyPr wrap="square">
            <a:spAutoFit/>
          </a:bodyPr>
          <a:lstStyle/>
          <a:p>
            <a:r>
              <a:rPr lang="en-US" sz="1400" b="1" dirty="0">
                <a:solidFill>
                  <a:schemeClr val="bg1"/>
                </a:solidFill>
                <a:latin typeface="Helvetica" charset="0"/>
                <a:ea typeface="Helvetica" charset="0"/>
                <a:cs typeface="Helvetica" charset="0"/>
              </a:rPr>
              <a:t>FQNET at DAB</a:t>
            </a:r>
            <a:endParaRPr lang="en-US" sz="1400" b="1" dirty="0">
              <a:solidFill>
                <a:schemeClr val="bg1"/>
              </a:solidFill>
            </a:endParaRPr>
          </a:p>
        </p:txBody>
      </p:sp>
      <p:sp>
        <p:nvSpPr>
          <p:cNvPr id="9" name="Rectangle 8"/>
          <p:cNvSpPr/>
          <p:nvPr/>
        </p:nvSpPr>
        <p:spPr>
          <a:xfrm>
            <a:off x="4461420" y="7142187"/>
            <a:ext cx="1446605" cy="307777"/>
          </a:xfrm>
          <a:prstGeom prst="rect">
            <a:avLst/>
          </a:prstGeom>
        </p:spPr>
        <p:txBody>
          <a:bodyPr wrap="square">
            <a:spAutoFit/>
          </a:bodyPr>
          <a:lstStyle/>
          <a:p>
            <a:r>
              <a:rPr lang="en-US" sz="1400" b="1">
                <a:solidFill>
                  <a:schemeClr val="bg1"/>
                </a:solidFill>
                <a:latin typeface="Helvetica" charset="0"/>
                <a:ea typeface="Helvetica" charset="0"/>
                <a:cs typeface="Helvetica" charset="0"/>
              </a:rPr>
              <a:t>FQNET at DAB</a:t>
            </a:r>
            <a:endParaRPr lang="en-US" sz="1400" b="1" dirty="0">
              <a:solidFill>
                <a:schemeClr val="bg1"/>
              </a:solidFill>
            </a:endParaRPr>
          </a:p>
        </p:txBody>
      </p:sp>
      <p:sp>
        <p:nvSpPr>
          <p:cNvPr id="11" name="Rectangle 10"/>
          <p:cNvSpPr/>
          <p:nvPr/>
        </p:nvSpPr>
        <p:spPr>
          <a:xfrm>
            <a:off x="1819102" y="2541455"/>
            <a:ext cx="1446605" cy="307777"/>
          </a:xfrm>
          <a:prstGeom prst="rect">
            <a:avLst/>
          </a:prstGeom>
        </p:spPr>
        <p:txBody>
          <a:bodyPr wrap="square">
            <a:spAutoFit/>
          </a:bodyPr>
          <a:lstStyle/>
          <a:p>
            <a:r>
              <a:rPr lang="en-US" sz="1400" b="1" dirty="0">
                <a:solidFill>
                  <a:schemeClr val="bg1"/>
                </a:solidFill>
                <a:latin typeface="Helvetica" charset="0"/>
                <a:ea typeface="Helvetica" charset="0"/>
                <a:cs typeface="Helvetica" charset="0"/>
              </a:rPr>
              <a:t>FQNET at FCC</a:t>
            </a:r>
            <a:endParaRPr lang="en-US" sz="1400" b="1" dirty="0">
              <a:solidFill>
                <a:schemeClr val="bg1"/>
              </a:solidFill>
            </a:endParaRPr>
          </a:p>
        </p:txBody>
      </p:sp>
      <p:sp>
        <p:nvSpPr>
          <p:cNvPr id="12" name="Rectangle 11"/>
          <p:cNvSpPr/>
          <p:nvPr/>
        </p:nvSpPr>
        <p:spPr>
          <a:xfrm>
            <a:off x="3376697" y="2326012"/>
            <a:ext cx="2169445" cy="307777"/>
          </a:xfrm>
          <a:prstGeom prst="rect">
            <a:avLst/>
          </a:prstGeom>
        </p:spPr>
        <p:txBody>
          <a:bodyPr wrap="square">
            <a:spAutoFit/>
          </a:bodyPr>
          <a:lstStyle/>
          <a:p>
            <a:r>
              <a:rPr lang="en-US" sz="1400" b="1" dirty="0">
                <a:solidFill>
                  <a:schemeClr val="bg1"/>
                </a:solidFill>
                <a:latin typeface="Helvetica" charset="0"/>
                <a:ea typeface="Helvetica" charset="0"/>
                <a:cs typeface="Helvetica" charset="0"/>
              </a:rPr>
              <a:t>SC quantum systems</a:t>
            </a:r>
            <a:endParaRPr lang="en-US" sz="1400" b="1" dirty="0">
              <a:solidFill>
                <a:schemeClr val="bg1"/>
              </a:solidFill>
            </a:endParaRPr>
          </a:p>
        </p:txBody>
      </p:sp>
      <p:sp>
        <p:nvSpPr>
          <p:cNvPr id="13" name="Rectangle 12"/>
          <p:cNvSpPr/>
          <p:nvPr/>
        </p:nvSpPr>
        <p:spPr>
          <a:xfrm>
            <a:off x="3972428" y="279518"/>
            <a:ext cx="1718964" cy="523220"/>
          </a:xfrm>
          <a:prstGeom prst="rect">
            <a:avLst/>
          </a:prstGeom>
        </p:spPr>
        <p:txBody>
          <a:bodyPr wrap="square">
            <a:spAutoFit/>
          </a:bodyPr>
          <a:lstStyle/>
          <a:p>
            <a:r>
              <a:rPr lang="en-US" sz="1400" b="1" dirty="0">
                <a:solidFill>
                  <a:schemeClr val="bg1"/>
                </a:solidFill>
                <a:latin typeface="Helvetica" charset="0"/>
                <a:ea typeface="Helvetica" charset="0"/>
                <a:cs typeface="Helvetica" charset="0"/>
              </a:rPr>
              <a:t>Quantum sensors at </a:t>
            </a:r>
            <a:r>
              <a:rPr lang="en-US" sz="1400" b="1" dirty="0" err="1">
                <a:solidFill>
                  <a:schemeClr val="bg1"/>
                </a:solidFill>
                <a:latin typeface="Helvetica" charset="0"/>
                <a:ea typeface="Helvetica" charset="0"/>
                <a:cs typeface="Helvetica" charset="0"/>
              </a:rPr>
              <a:t>SiDet</a:t>
            </a:r>
            <a:endParaRPr lang="en-US" sz="1400" b="1" dirty="0">
              <a:solidFill>
                <a:schemeClr val="bg1"/>
              </a:solidFill>
            </a:endParaRPr>
          </a:p>
        </p:txBody>
      </p:sp>
      <p:sp>
        <p:nvSpPr>
          <p:cNvPr id="14" name="TextBox 13">
            <a:extLst>
              <a:ext uri="{FF2B5EF4-FFF2-40B4-BE49-F238E27FC236}">
                <a16:creationId xmlns:a16="http://schemas.microsoft.com/office/drawing/2014/main" id="{1A2890E6-3162-0945-825D-5F4E76687D96}"/>
              </a:ext>
            </a:extLst>
          </p:cNvPr>
          <p:cNvSpPr txBox="1"/>
          <p:nvPr/>
        </p:nvSpPr>
        <p:spPr>
          <a:xfrm>
            <a:off x="5814476" y="279517"/>
            <a:ext cx="3253613" cy="5916887"/>
          </a:xfrm>
          <a:prstGeom prst="rect">
            <a:avLst/>
          </a:prstGeom>
          <a:noFill/>
        </p:spPr>
        <p:txBody>
          <a:bodyPr wrap="square" rtlCol="0">
            <a:noAutofit/>
          </a:bodyPr>
          <a:lstStyle/>
          <a:p>
            <a:r>
              <a:rPr lang="en-US" dirty="0">
                <a:latin typeface="Helvetica" charset="0"/>
                <a:ea typeface="Helvetica" charset="0"/>
                <a:cs typeface="Helvetica" charset="0"/>
              </a:rPr>
              <a:t>Fermilab quantum science program</a:t>
            </a:r>
          </a:p>
          <a:p>
            <a:pPr>
              <a:lnSpc>
                <a:spcPct val="120000"/>
              </a:lnSpc>
            </a:pPr>
            <a:endParaRPr lang="en-US" dirty="0">
              <a:latin typeface="Helvetica" charset="0"/>
              <a:ea typeface="Helvetica" charset="0"/>
              <a:cs typeface="Helvetica" charset="0"/>
            </a:endParaRPr>
          </a:p>
          <a:p>
            <a:pPr marL="285750" indent="-285750">
              <a:buSzPct val="90000"/>
              <a:buFont typeface="Arial" charset="0"/>
              <a:buChar char="•"/>
            </a:pPr>
            <a:r>
              <a:rPr lang="en-US" sz="1600" dirty="0">
                <a:latin typeface="Helvetica" charset="0"/>
                <a:ea typeface="Helvetica" charset="0"/>
                <a:cs typeface="Helvetica" charset="0"/>
              </a:rPr>
              <a:t>Quantum sensors at </a:t>
            </a:r>
            <a:r>
              <a:rPr lang="en-US" sz="1600" dirty="0" err="1">
                <a:latin typeface="Helvetica" charset="0"/>
                <a:ea typeface="Helvetica" charset="0"/>
                <a:cs typeface="Helvetica" charset="0"/>
              </a:rPr>
              <a:t>SiDet</a:t>
            </a:r>
            <a:endParaRPr lang="en-US" sz="1600" dirty="0">
              <a:latin typeface="Helvetica" charset="0"/>
              <a:ea typeface="Helvetica" charset="0"/>
              <a:cs typeface="Helvetica" charset="0"/>
            </a:endParaRPr>
          </a:p>
          <a:p>
            <a:pPr marL="285750" indent="-285750">
              <a:buSzPct val="90000"/>
              <a:buFont typeface="Arial" charset="0"/>
              <a:buChar char="•"/>
            </a:pPr>
            <a:endParaRPr lang="en-US" sz="1600" dirty="0">
              <a:latin typeface="Helvetica" charset="0"/>
              <a:ea typeface="Helvetica" charset="0"/>
              <a:cs typeface="Helvetica" charset="0"/>
            </a:endParaRPr>
          </a:p>
          <a:p>
            <a:pPr marL="285750" indent="-285750">
              <a:buSzPct val="90000"/>
              <a:buFont typeface="Arial" charset="0"/>
              <a:buChar char="•"/>
            </a:pPr>
            <a:r>
              <a:rPr lang="en-US" sz="1600" dirty="0">
                <a:latin typeface="Helvetica" charset="0"/>
                <a:ea typeface="Helvetica" charset="0"/>
                <a:cs typeface="Helvetica" charset="0"/>
              </a:rPr>
              <a:t>Superconducting quantum systems lab at ICB</a:t>
            </a:r>
          </a:p>
          <a:p>
            <a:pPr marL="285750" indent="-285750">
              <a:buSzPct val="90000"/>
              <a:buFont typeface="Arial" charset="0"/>
              <a:buChar char="•"/>
            </a:pPr>
            <a:endParaRPr lang="en-US" sz="1600" dirty="0">
              <a:latin typeface="Helvetica" charset="0"/>
              <a:ea typeface="Helvetica" charset="0"/>
              <a:cs typeface="Helvetica" charset="0"/>
            </a:endParaRPr>
          </a:p>
          <a:p>
            <a:pPr marL="285750" indent="-285750">
              <a:buSzPct val="90000"/>
              <a:buFont typeface="Arial" charset="0"/>
              <a:buChar char="•"/>
            </a:pPr>
            <a:r>
              <a:rPr lang="en-US" sz="1600" dirty="0">
                <a:latin typeface="Helvetica" charset="0"/>
                <a:ea typeface="Helvetica" charset="0"/>
                <a:cs typeface="Helvetica" charset="0"/>
              </a:rPr>
              <a:t>FQNET quantum communications at two sites</a:t>
            </a:r>
          </a:p>
          <a:p>
            <a:pPr marL="285750" indent="-285750">
              <a:buSzPct val="90000"/>
              <a:buFont typeface="Arial" charset="0"/>
              <a:buChar char="•"/>
            </a:pPr>
            <a:endParaRPr lang="en-US" sz="1600" dirty="0">
              <a:latin typeface="Helvetica" charset="0"/>
              <a:ea typeface="Helvetica" charset="0"/>
              <a:cs typeface="Helvetica" charset="0"/>
            </a:endParaRPr>
          </a:p>
          <a:p>
            <a:pPr marL="285750" indent="-285750">
              <a:buSzPct val="90000"/>
              <a:buFont typeface="Arial" charset="0"/>
              <a:buChar char="•"/>
            </a:pPr>
            <a:r>
              <a:rPr lang="en-US" sz="1600" dirty="0">
                <a:latin typeface="Helvetica" charset="0"/>
                <a:ea typeface="Helvetica" charset="0"/>
                <a:cs typeface="Helvetica" charset="0"/>
              </a:rPr>
              <a:t>Quantum Theory Center in Wilson Hall</a:t>
            </a:r>
          </a:p>
          <a:p>
            <a:pPr marL="285750" indent="-285750">
              <a:buSzPct val="90000"/>
              <a:buFont typeface="Arial" charset="0"/>
              <a:buChar char="•"/>
            </a:pPr>
            <a:endParaRPr lang="en-US" sz="1600" dirty="0">
              <a:latin typeface="Helvetica" charset="0"/>
              <a:ea typeface="Helvetica" charset="0"/>
              <a:cs typeface="Helvetica" charset="0"/>
            </a:endParaRPr>
          </a:p>
          <a:p>
            <a:pPr marL="285750" indent="-285750">
              <a:buSzPct val="90000"/>
              <a:buFont typeface="Arial" charset="0"/>
              <a:buChar char="•"/>
            </a:pPr>
            <a:r>
              <a:rPr lang="en-US" sz="1600" dirty="0">
                <a:latin typeface="Helvetica" charset="0"/>
                <a:ea typeface="Helvetica" charset="0"/>
                <a:cs typeface="Helvetica" charset="0"/>
              </a:rPr>
              <a:t>MAGIS-100 in the MINOS shaft </a:t>
            </a:r>
          </a:p>
          <a:p>
            <a:pPr marL="285750" indent="-285750">
              <a:lnSpc>
                <a:spcPct val="120000"/>
              </a:lnSpc>
              <a:buFont typeface="Arial" charset="0"/>
              <a:buChar char="•"/>
            </a:pPr>
            <a:endParaRPr lang="en-US" dirty="0">
              <a:latin typeface="Helvetica" charset="0"/>
              <a:ea typeface="Helvetica" charset="0"/>
              <a:cs typeface="Helvetica" charset="0"/>
            </a:endParaRPr>
          </a:p>
          <a:p>
            <a:pPr marL="285750" indent="-285750">
              <a:lnSpc>
                <a:spcPct val="120000"/>
              </a:lnSpc>
              <a:buFont typeface="Arial" charset="0"/>
              <a:buChar char="•"/>
            </a:pPr>
            <a:endParaRPr lang="en-US" dirty="0">
              <a:latin typeface="Helvetica" charset="0"/>
              <a:ea typeface="Helvetica" charset="0"/>
              <a:cs typeface="Helvetica" charset="0"/>
            </a:endParaRPr>
          </a:p>
        </p:txBody>
      </p:sp>
      <p:sp>
        <p:nvSpPr>
          <p:cNvPr id="15" name="Rectangle 14"/>
          <p:cNvSpPr/>
          <p:nvPr/>
        </p:nvSpPr>
        <p:spPr>
          <a:xfrm>
            <a:off x="351788" y="2936556"/>
            <a:ext cx="1178815" cy="307777"/>
          </a:xfrm>
          <a:prstGeom prst="rect">
            <a:avLst/>
          </a:prstGeom>
        </p:spPr>
        <p:txBody>
          <a:bodyPr wrap="square">
            <a:spAutoFit/>
          </a:bodyPr>
          <a:lstStyle/>
          <a:p>
            <a:r>
              <a:rPr lang="en-US" sz="1400" b="1">
                <a:solidFill>
                  <a:schemeClr val="bg1"/>
                </a:solidFill>
                <a:latin typeface="Helvetica" charset="0"/>
                <a:ea typeface="Helvetica" charset="0"/>
                <a:cs typeface="Helvetica" charset="0"/>
              </a:rPr>
              <a:t>MAGIS-100</a:t>
            </a:r>
            <a:endParaRPr lang="en-US" sz="1400" b="1" dirty="0">
              <a:solidFill>
                <a:schemeClr val="bg1"/>
              </a:solidFill>
            </a:endParaRP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1062310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6332E6-A236-4228-AC4A-480F878D0E25}"/>
              </a:ext>
            </a:extLst>
          </p:cNvPr>
          <p:cNvSpPr>
            <a:spLocks noGrp="1"/>
          </p:cNvSpPr>
          <p:nvPr>
            <p:ph idx="1"/>
          </p:nvPr>
        </p:nvSpPr>
        <p:spPr/>
        <p:txBody>
          <a:bodyPr/>
          <a:lstStyle/>
          <a:p>
            <a:r>
              <a:rPr lang="en-US" sz="2000" dirty="0"/>
              <a:t>Mission is to explore where research-driven advances in accelerators can have impacts in industry</a:t>
            </a:r>
          </a:p>
          <a:p>
            <a:pPr lvl="1"/>
            <a:endParaRPr lang="en-US" sz="2000" dirty="0"/>
          </a:p>
          <a:p>
            <a:r>
              <a:rPr lang="en-US" sz="2000" dirty="0"/>
              <a:t>Two-pronged strategy</a:t>
            </a:r>
          </a:p>
          <a:p>
            <a:pPr lvl="1"/>
            <a:r>
              <a:rPr lang="en-US" sz="1800" dirty="0"/>
              <a:t>Technology push: Compact, next-gen accelerator</a:t>
            </a:r>
          </a:p>
          <a:p>
            <a:pPr lvl="1"/>
            <a:r>
              <a:rPr lang="en-US" sz="1800" dirty="0"/>
              <a:t>Market pull: feasibility studies for partners</a:t>
            </a:r>
          </a:p>
          <a:p>
            <a:endParaRPr lang="en-US" sz="2000" dirty="0"/>
          </a:p>
          <a:p>
            <a:r>
              <a:rPr lang="en-US" sz="2000" dirty="0"/>
              <a:t>Potential market areas</a:t>
            </a:r>
          </a:p>
          <a:p>
            <a:pPr lvl="1"/>
            <a:r>
              <a:rPr lang="en-US" sz="1800" dirty="0"/>
              <a:t>Pavement &amp; coating applications</a:t>
            </a:r>
          </a:p>
          <a:p>
            <a:pPr lvl="1"/>
            <a:r>
              <a:rPr lang="en-US" sz="1800" dirty="0"/>
              <a:t>Water resources</a:t>
            </a:r>
          </a:p>
          <a:p>
            <a:pPr lvl="1"/>
            <a:r>
              <a:rPr lang="en-US" sz="1800" dirty="0"/>
              <a:t>Food &amp; medical-device sterilization</a:t>
            </a:r>
          </a:p>
          <a:p>
            <a:pPr lvl="1"/>
            <a:r>
              <a:rPr lang="en-US" sz="1800" dirty="0"/>
              <a:t>Energy</a:t>
            </a:r>
          </a:p>
        </p:txBody>
      </p:sp>
      <p:sp>
        <p:nvSpPr>
          <p:cNvPr id="3" name="Title 2">
            <a:extLst>
              <a:ext uri="{FF2B5EF4-FFF2-40B4-BE49-F238E27FC236}">
                <a16:creationId xmlns:a16="http://schemas.microsoft.com/office/drawing/2014/main" id="{1D223571-97D9-438F-AB41-10D0DEDE5380}"/>
              </a:ext>
            </a:extLst>
          </p:cNvPr>
          <p:cNvSpPr>
            <a:spLocks noGrp="1"/>
          </p:cNvSpPr>
          <p:nvPr>
            <p:ph type="title"/>
          </p:nvPr>
        </p:nvSpPr>
        <p:spPr>
          <a:xfrm>
            <a:off x="228600" y="251752"/>
            <a:ext cx="8686800" cy="427877"/>
          </a:xfrm>
        </p:spPr>
        <p:txBody>
          <a:bodyPr/>
          <a:lstStyle/>
          <a:p>
            <a:r>
              <a:rPr lang="en-US" dirty="0"/>
              <a:t>Example: Illinois Accelerator Research Center</a:t>
            </a:r>
          </a:p>
        </p:txBody>
      </p:sp>
      <p:sp>
        <p:nvSpPr>
          <p:cNvPr id="5" name="Slide Number Placeholder 4">
            <a:extLst>
              <a:ext uri="{FF2B5EF4-FFF2-40B4-BE49-F238E27FC236}">
                <a16:creationId xmlns:a16="http://schemas.microsoft.com/office/drawing/2014/main" id="{A5ADEF0C-2E52-45BB-8228-871C0AB4AED7}"/>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6" name="Picture 5">
            <a:extLst>
              <a:ext uri="{FF2B5EF4-FFF2-40B4-BE49-F238E27FC236}">
                <a16:creationId xmlns:a16="http://schemas.microsoft.com/office/drawing/2014/main" id="{7757BD44-61A3-480F-9C76-C77F0F3B1036}"/>
              </a:ext>
            </a:extLst>
          </p:cNvPr>
          <p:cNvPicPr>
            <a:picLocks noChangeAspect="1"/>
          </p:cNvPicPr>
          <p:nvPr/>
        </p:nvPicPr>
        <p:blipFill>
          <a:blip r:embed="rId2"/>
          <a:stretch>
            <a:fillRect/>
          </a:stretch>
        </p:blipFill>
        <p:spPr>
          <a:xfrm>
            <a:off x="4706195" y="3802988"/>
            <a:ext cx="4209205" cy="2819759"/>
          </a:xfrm>
          <a:prstGeom prst="rect">
            <a:avLst/>
          </a:prstGeom>
          <a:ln>
            <a:solidFill>
              <a:schemeClr val="accent6">
                <a:lumMod val="50000"/>
              </a:schemeClr>
            </a:solidFill>
          </a:ln>
        </p:spPr>
      </p:pic>
      <p:sp>
        <p:nvSpPr>
          <p:cNvPr id="7" name="Date Placeholder 6">
            <a:extLst>
              <a:ext uri="{FF2B5EF4-FFF2-40B4-BE49-F238E27FC236}">
                <a16:creationId xmlns:a16="http://schemas.microsoft.com/office/drawing/2014/main" id="{43DFFEBF-7429-49D0-9575-52FA9B159125}"/>
              </a:ext>
            </a:extLst>
          </p:cNvPr>
          <p:cNvSpPr>
            <a:spLocks noGrp="1"/>
          </p:cNvSpPr>
          <p:nvPr>
            <p:ph type="dt" sz="half" idx="2"/>
          </p:nvPr>
        </p:nvSpPr>
        <p:spPr/>
        <p:txBody>
          <a:bodyPr/>
          <a:lstStyle/>
          <a:p>
            <a:pPr>
              <a:defRPr/>
            </a:pPr>
            <a:r>
              <a:rPr lang="en-US"/>
              <a:t>06/18/19</a:t>
            </a:r>
            <a:endParaRPr lang="en-US" dirty="0"/>
          </a:p>
        </p:txBody>
      </p:sp>
    </p:spTree>
    <p:extLst>
      <p:ext uri="{BB962C8B-B14F-4D97-AF65-F5344CB8AC3E}">
        <p14:creationId xmlns:p14="http://schemas.microsoft.com/office/powerpoint/2010/main" val="151701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3DFAE4-1828-4FA7-81AC-5B60730E62D5}"/>
              </a:ext>
            </a:extLst>
          </p:cNvPr>
          <p:cNvSpPr>
            <a:spLocks noGrp="1"/>
          </p:cNvSpPr>
          <p:nvPr>
            <p:ph idx="1"/>
          </p:nvPr>
        </p:nvSpPr>
        <p:spPr/>
        <p:txBody>
          <a:bodyPr/>
          <a:lstStyle/>
          <a:p>
            <a:r>
              <a:rPr lang="en-US" dirty="0"/>
              <a:t>So, that’s Fermilab</a:t>
            </a:r>
          </a:p>
          <a:p>
            <a:pPr lvl="1"/>
            <a:r>
              <a:rPr lang="en-US" dirty="0"/>
              <a:t>Who are you?</a:t>
            </a:r>
          </a:p>
          <a:p>
            <a:pPr lvl="1"/>
            <a:endParaRPr lang="en-US" dirty="0"/>
          </a:p>
          <a:p>
            <a:r>
              <a:rPr lang="en-US" dirty="0"/>
              <a:t>We think EACH of YOU are bright, aspiring students capable of leading the world</a:t>
            </a:r>
          </a:p>
          <a:p>
            <a:r>
              <a:rPr lang="en-US" dirty="0"/>
              <a:t>We want you to work hard, enjoy, and grow</a:t>
            </a:r>
          </a:p>
          <a:p>
            <a:r>
              <a:rPr lang="en-US" dirty="0"/>
              <a:t>Ask us questions, challenge our assumptions</a:t>
            </a:r>
          </a:p>
          <a:p>
            <a:endParaRPr lang="en-US" dirty="0"/>
          </a:p>
          <a:p>
            <a:r>
              <a:rPr lang="en-US" dirty="0"/>
              <a:t>Have a great summer!</a:t>
            </a:r>
          </a:p>
          <a:p>
            <a:endParaRPr lang="en-US" dirty="0"/>
          </a:p>
          <a:p>
            <a:endParaRPr lang="en-US" dirty="0"/>
          </a:p>
        </p:txBody>
      </p:sp>
      <p:sp>
        <p:nvSpPr>
          <p:cNvPr id="3" name="Title 2">
            <a:extLst>
              <a:ext uri="{FF2B5EF4-FFF2-40B4-BE49-F238E27FC236}">
                <a16:creationId xmlns:a16="http://schemas.microsoft.com/office/drawing/2014/main" id="{6804A5D5-70C1-47D8-9526-5FDF066ADE2C}"/>
              </a:ext>
            </a:extLst>
          </p:cNvPr>
          <p:cNvSpPr>
            <a:spLocks noGrp="1"/>
          </p:cNvSpPr>
          <p:nvPr>
            <p:ph type="title"/>
          </p:nvPr>
        </p:nvSpPr>
        <p:spPr/>
        <p:txBody>
          <a:bodyPr/>
          <a:lstStyle/>
          <a:p>
            <a:r>
              <a:rPr lang="en-US" dirty="0"/>
              <a:t>Outlook</a:t>
            </a:r>
          </a:p>
        </p:txBody>
      </p:sp>
      <p:sp>
        <p:nvSpPr>
          <p:cNvPr id="4" name="Date Placeholder 3">
            <a:extLst>
              <a:ext uri="{FF2B5EF4-FFF2-40B4-BE49-F238E27FC236}">
                <a16:creationId xmlns:a16="http://schemas.microsoft.com/office/drawing/2014/main" id="{D8F1CC6B-A8B2-4357-A27A-D331CD9C40AB}"/>
              </a:ext>
            </a:extLst>
          </p:cNvPr>
          <p:cNvSpPr>
            <a:spLocks noGrp="1"/>
          </p:cNvSpPr>
          <p:nvPr>
            <p:ph type="dt" sz="half" idx="2"/>
          </p:nvPr>
        </p:nvSpPr>
        <p:spPr/>
        <p:txBody>
          <a:bodyPr/>
          <a:lstStyle/>
          <a:p>
            <a:pPr>
              <a:defRPr/>
            </a:pPr>
            <a:r>
              <a:rPr lang="en-US"/>
              <a:t>06/18/19</a:t>
            </a:r>
            <a:endParaRPr lang="en-US" dirty="0"/>
          </a:p>
        </p:txBody>
      </p:sp>
      <p:sp>
        <p:nvSpPr>
          <p:cNvPr id="5" name="Slide Number Placeholder 4">
            <a:extLst>
              <a:ext uri="{FF2B5EF4-FFF2-40B4-BE49-F238E27FC236}">
                <a16:creationId xmlns:a16="http://schemas.microsoft.com/office/drawing/2014/main" id="{61D2944F-97D3-4BAB-BC82-7E2BA24CDBCB}"/>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49260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914400"/>
            <a:ext cx="8672513" cy="1676401"/>
          </a:xfrm>
        </p:spPr>
        <p:txBody>
          <a:bodyPr/>
          <a:lstStyle/>
          <a:p>
            <a:pPr marL="0" indent="0" algn="ctr">
              <a:buNone/>
            </a:pPr>
            <a:endParaRPr lang="en-US" sz="2000" dirty="0"/>
          </a:p>
          <a:p>
            <a:pPr marL="0" indent="0" algn="ctr">
              <a:buNone/>
            </a:pPr>
            <a:r>
              <a:rPr lang="en-US" sz="2000" dirty="0"/>
              <a:t>T</a:t>
            </a:r>
            <a:r>
              <a:rPr lang="en-US" sz="1800" dirty="0"/>
              <a:t>hank you to the many people who contributed to this talk</a:t>
            </a:r>
          </a:p>
          <a:p>
            <a:pPr marL="0" indent="0">
              <a:buNone/>
            </a:pPr>
            <a:endParaRPr lang="en-US" sz="2000" dirty="0"/>
          </a:p>
        </p:txBody>
      </p:sp>
      <p:sp>
        <p:nvSpPr>
          <p:cNvPr id="5" name="Slide Number Placeholder 4"/>
          <p:cNvSpPr>
            <a:spLocks noGrp="1"/>
          </p:cNvSpPr>
          <p:nvPr>
            <p:ph type="sldNum" sz="quarter" idx="12"/>
          </p:nvPr>
        </p:nvSpPr>
        <p:spPr/>
        <p:txBody>
          <a:bodyPr/>
          <a:lstStyle/>
          <a:p>
            <a:pPr>
              <a:defRPr/>
            </a:pPr>
            <a:fld id="{2252C86A-56CA-C846-AB85-01C4489D8FB7}" type="slidenum">
              <a:rPr lang="en-US" smtClean="0"/>
              <a:pPr>
                <a:defRPr/>
              </a:pPr>
              <a:t>33</a:t>
            </a:fld>
            <a:endParaRPr lang="en-US" dirty="0"/>
          </a:p>
        </p:txBody>
      </p:sp>
      <p:sp>
        <p:nvSpPr>
          <p:cNvPr id="6" name="Date Placeholder 5"/>
          <p:cNvSpPr>
            <a:spLocks noGrp="1"/>
          </p:cNvSpPr>
          <p:nvPr>
            <p:ph type="dt" sz="half" idx="10"/>
          </p:nvPr>
        </p:nvSpPr>
        <p:spPr/>
        <p:txBody>
          <a:bodyPr/>
          <a:lstStyle/>
          <a:p>
            <a:r>
              <a:rPr lang="en-US"/>
              <a:t>06/18/19</a:t>
            </a:r>
          </a:p>
        </p:txBody>
      </p:sp>
      <p:pic>
        <p:nvPicPr>
          <p:cNvPr id="7" name="Picture 3" descr="C:\Users\meyertim\Pictures\Personal Photos\Baby Nut\Photos\2014-05\IMG_20140519_0846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8956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meyertim\Pictures\Personal Photos\Baby Nut\Photos\2014-05\IMG_20140519_0847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895600"/>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8C3B26-1905-40BE-83B6-893EF581C96F}"/>
              </a:ext>
            </a:extLst>
          </p:cNvPr>
          <p:cNvSpPr>
            <a:spLocks noGrp="1"/>
          </p:cNvSpPr>
          <p:nvPr>
            <p:ph idx="1"/>
          </p:nvPr>
        </p:nvSpPr>
        <p:spPr/>
        <p:txBody>
          <a:bodyPr/>
          <a:lstStyle/>
          <a:p>
            <a:r>
              <a:rPr lang="en-US" dirty="0"/>
              <a:t>A place…</a:t>
            </a:r>
          </a:p>
        </p:txBody>
      </p:sp>
      <p:sp>
        <p:nvSpPr>
          <p:cNvPr id="6" name="Title 5">
            <a:extLst>
              <a:ext uri="{FF2B5EF4-FFF2-40B4-BE49-F238E27FC236}">
                <a16:creationId xmlns:a16="http://schemas.microsoft.com/office/drawing/2014/main" id="{BF1CE893-3F31-4297-BD36-4CCAA4ECAB66}"/>
              </a:ext>
            </a:extLst>
          </p:cNvPr>
          <p:cNvSpPr>
            <a:spLocks noGrp="1"/>
          </p:cNvSpPr>
          <p:nvPr>
            <p:ph type="title"/>
          </p:nvPr>
        </p:nvSpPr>
        <p:spPr/>
        <p:txBody>
          <a:bodyPr/>
          <a:lstStyle/>
          <a:p>
            <a:r>
              <a:rPr lang="en-US" dirty="0"/>
              <a:t>What is Fermilab?</a:t>
            </a:r>
          </a:p>
        </p:txBody>
      </p:sp>
      <p:sp>
        <p:nvSpPr>
          <p:cNvPr id="4" name="Date Placeholder 3">
            <a:extLst>
              <a:ext uri="{FF2B5EF4-FFF2-40B4-BE49-F238E27FC236}">
                <a16:creationId xmlns:a16="http://schemas.microsoft.com/office/drawing/2014/main" id="{3A328916-A22B-4959-B0BD-A76A343B60FC}"/>
              </a:ext>
            </a:extLst>
          </p:cNvPr>
          <p:cNvSpPr>
            <a:spLocks noGrp="1"/>
          </p:cNvSpPr>
          <p:nvPr>
            <p:ph type="dt" sz="half" idx="2"/>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8B337FFE-567F-4BCD-B532-A351925DE640}"/>
              </a:ext>
            </a:extLst>
          </p:cNvPr>
          <p:cNvSpPr>
            <a:spLocks noGrp="1"/>
          </p:cNvSpPr>
          <p:nvPr>
            <p:ph type="sldNum" sz="quarter" idx="4"/>
          </p:nvPr>
        </p:nvSpPr>
        <p:spPr/>
        <p:txBody>
          <a:bodyPr/>
          <a:lstStyle/>
          <a:p>
            <a:pPr>
              <a:defRPr/>
            </a:pPr>
            <a:fld id="{B5EF0115-723D-3245-8012-402B1A378F79}" type="slidenum">
              <a:rPr lang="en-US" smtClean="0"/>
              <a:pPr>
                <a:defRPr/>
              </a:pPr>
              <a:t>4</a:t>
            </a:fld>
            <a:endParaRPr lang="en-US" dirty="0"/>
          </a:p>
        </p:txBody>
      </p:sp>
    </p:spTree>
    <p:extLst>
      <p:ext uri="{BB962C8B-B14F-4D97-AF65-F5344CB8AC3E}">
        <p14:creationId xmlns:p14="http://schemas.microsoft.com/office/powerpoint/2010/main" val="3956651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D43AB17-C902-419E-8AFF-089BFA148ACB}"/>
              </a:ext>
            </a:extLst>
          </p:cNvPr>
          <p:cNvPicPr>
            <a:picLocks noGrp="1" noChangeAspect="1"/>
          </p:cNvPicPr>
          <p:nvPr>
            <p:ph idx="1"/>
          </p:nvPr>
        </p:nvPicPr>
        <p:blipFill>
          <a:blip r:embed="rId2"/>
          <a:stretch>
            <a:fillRect/>
          </a:stretch>
        </p:blipFill>
        <p:spPr>
          <a:xfrm>
            <a:off x="222250" y="828454"/>
            <a:ext cx="3480229" cy="2320328"/>
          </a:xfrm>
        </p:spPr>
      </p:pic>
      <p:sp>
        <p:nvSpPr>
          <p:cNvPr id="2" name="Title 1">
            <a:extLst>
              <a:ext uri="{FF2B5EF4-FFF2-40B4-BE49-F238E27FC236}">
                <a16:creationId xmlns:a16="http://schemas.microsoft.com/office/drawing/2014/main" id="{0EFCB201-5E64-4BE1-89B7-AA7B125D9B4D}"/>
              </a:ext>
            </a:extLst>
          </p:cNvPr>
          <p:cNvSpPr>
            <a:spLocks noGrp="1"/>
          </p:cNvSpPr>
          <p:nvPr>
            <p:ph type="title"/>
          </p:nvPr>
        </p:nvSpPr>
        <p:spPr/>
        <p:txBody>
          <a:bodyPr/>
          <a:lstStyle/>
          <a:p>
            <a:r>
              <a:rPr lang="en-US" dirty="0"/>
              <a:t>50 Years (1967 – 2017)</a:t>
            </a:r>
          </a:p>
        </p:txBody>
      </p:sp>
      <p:sp>
        <p:nvSpPr>
          <p:cNvPr id="5" name="Slide Number Placeholder 4">
            <a:extLst>
              <a:ext uri="{FF2B5EF4-FFF2-40B4-BE49-F238E27FC236}">
                <a16:creationId xmlns:a16="http://schemas.microsoft.com/office/drawing/2014/main" id="{43F3A69F-7185-452B-A1C0-CB315B471B81}"/>
              </a:ext>
            </a:extLst>
          </p:cNvPr>
          <p:cNvSpPr>
            <a:spLocks noGrp="1"/>
          </p:cNvSpPr>
          <p:nvPr>
            <p:ph type="sldNum" sz="quarter" idx="4"/>
          </p:nvPr>
        </p:nvSpPr>
        <p:spPr/>
        <p:txBody>
          <a:bodyPr/>
          <a:lstStyle/>
          <a:p>
            <a:pPr>
              <a:defRPr/>
            </a:pPr>
            <a:fld id="{2E8B149A-14C6-B749-AF60-1744CFF2A849}" type="slidenum">
              <a:rPr lang="en-US" smtClean="0"/>
              <a:pPr>
                <a:defRPr/>
              </a:pPr>
              <a:t>5</a:t>
            </a:fld>
            <a:endParaRPr lang="en-US" dirty="0"/>
          </a:p>
        </p:txBody>
      </p:sp>
      <p:pic>
        <p:nvPicPr>
          <p:cNvPr id="6" name="Content Placeholder 5">
            <a:extLst>
              <a:ext uri="{FF2B5EF4-FFF2-40B4-BE49-F238E27FC236}">
                <a16:creationId xmlns:a16="http://schemas.microsoft.com/office/drawing/2014/main" id="{2E94E2B2-AD8F-45CB-842A-895B2ACF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487" y="3828498"/>
            <a:ext cx="3468473" cy="2310003"/>
          </a:xfrm>
          <a:prstGeom prst="rect">
            <a:avLst/>
          </a:prstGeom>
        </p:spPr>
      </p:pic>
      <p:pic>
        <p:nvPicPr>
          <p:cNvPr id="7" name="Content Placeholder 12">
            <a:extLst>
              <a:ext uri="{FF2B5EF4-FFF2-40B4-BE49-F238E27FC236}">
                <a16:creationId xmlns:a16="http://schemas.microsoft.com/office/drawing/2014/main" id="{CC9DA5D5-5E56-491A-B9E5-B696DD1FA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62" y="2948382"/>
            <a:ext cx="3412750" cy="3412750"/>
          </a:xfrm>
          <a:prstGeom prst="rect">
            <a:avLst/>
          </a:prstGeom>
        </p:spPr>
      </p:pic>
      <p:pic>
        <p:nvPicPr>
          <p:cNvPr id="9" name="Picture 8">
            <a:extLst>
              <a:ext uri="{FF2B5EF4-FFF2-40B4-BE49-F238E27FC236}">
                <a16:creationId xmlns:a16="http://schemas.microsoft.com/office/drawing/2014/main" id="{0C5A1E70-B39C-43AA-83A8-907625288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512" y="1446265"/>
            <a:ext cx="2181868" cy="3208492"/>
          </a:xfrm>
          <a:prstGeom prst="rect">
            <a:avLst/>
          </a:prstGeom>
        </p:spPr>
      </p:pic>
      <p:pic>
        <p:nvPicPr>
          <p:cNvPr id="13" name="Picture 12">
            <a:extLst>
              <a:ext uri="{FF2B5EF4-FFF2-40B4-BE49-F238E27FC236}">
                <a16:creationId xmlns:a16="http://schemas.microsoft.com/office/drawing/2014/main" id="{2AE637CF-812A-4AFA-B4EC-A10897ECC738}"/>
              </a:ext>
            </a:extLst>
          </p:cNvPr>
          <p:cNvPicPr>
            <a:picLocks noChangeAspect="1"/>
          </p:cNvPicPr>
          <p:nvPr/>
        </p:nvPicPr>
        <p:blipFill rotWithShape="1">
          <a:blip r:embed="rId6"/>
          <a:srcRect l="20495" t="6219" r="15053" b="5017"/>
          <a:stretch/>
        </p:blipFill>
        <p:spPr>
          <a:xfrm>
            <a:off x="5867538" y="291565"/>
            <a:ext cx="3033473" cy="3133259"/>
          </a:xfrm>
          <a:prstGeom prst="rect">
            <a:avLst/>
          </a:prstGeom>
        </p:spPr>
      </p:pic>
      <p:sp>
        <p:nvSpPr>
          <p:cNvPr id="3" name="Footer Placeholder 2">
            <a:extLst>
              <a:ext uri="{FF2B5EF4-FFF2-40B4-BE49-F238E27FC236}">
                <a16:creationId xmlns:a16="http://schemas.microsoft.com/office/drawing/2014/main" id="{66C6C161-6190-4AC1-964E-BD52790CB297}"/>
              </a:ext>
            </a:extLst>
          </p:cNvPr>
          <p:cNvSpPr>
            <a:spLocks noGrp="1"/>
          </p:cNvSpPr>
          <p:nvPr>
            <p:ph type="ftr" sz="quarter" idx="3"/>
          </p:nvPr>
        </p:nvSpPr>
        <p:spPr/>
        <p:txBody>
          <a:bodyPr/>
          <a:lstStyle/>
          <a:p>
            <a:pPr>
              <a:defRPr/>
            </a:pPr>
            <a:r>
              <a:rPr lang="en-US"/>
              <a:t>Fermilab Overview | Visit of Under Secretary Paul Dabbar</a:t>
            </a:r>
            <a:endParaRPr lang="en-US" b="1" dirty="0"/>
          </a:p>
        </p:txBody>
      </p:sp>
    </p:spTree>
    <p:extLst>
      <p:ext uri="{BB962C8B-B14F-4D97-AF65-F5344CB8AC3E}">
        <p14:creationId xmlns:p14="http://schemas.microsoft.com/office/powerpoint/2010/main" val="152086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069"/>
            <a:ext cx="9144000" cy="5143500"/>
          </a:xfrm>
          <a:prstGeom prst="rect">
            <a:avLst/>
          </a:prstGeom>
          <a:blipFill>
            <a:blip r:embed="rId3" cstate="print"/>
            <a:stretch>
              <a:fillRect/>
            </a:stretch>
          </a:blipFill>
        </p:spPr>
        <p:txBody>
          <a:bodyPr wrap="square" lIns="0" tIns="0" rIns="0" bIns="0" rtlCol="0"/>
          <a:lstStyle/>
          <a:p>
            <a:endParaRPr sz="1092"/>
          </a:p>
        </p:txBody>
      </p:sp>
      <p:sp>
        <p:nvSpPr>
          <p:cNvPr id="4" name="Title 3">
            <a:extLst>
              <a:ext uri="{FF2B5EF4-FFF2-40B4-BE49-F238E27FC236}">
                <a16:creationId xmlns:a16="http://schemas.microsoft.com/office/drawing/2014/main" id="{9A2C2AF1-40D8-4FAD-917B-81A5117E55AD}"/>
              </a:ext>
            </a:extLst>
          </p:cNvPr>
          <p:cNvSpPr>
            <a:spLocks noGrp="1"/>
          </p:cNvSpPr>
          <p:nvPr>
            <p:ph type="title"/>
          </p:nvPr>
        </p:nvSpPr>
        <p:spPr>
          <a:xfrm>
            <a:off x="228599" y="251752"/>
            <a:ext cx="1769807" cy="427877"/>
          </a:xfrm>
        </p:spPr>
        <p:txBody>
          <a:bodyPr/>
          <a:lstStyle/>
          <a:p>
            <a:r>
              <a:rPr lang="en-US" dirty="0"/>
              <a:t>Before…</a:t>
            </a:r>
          </a:p>
        </p:txBody>
      </p:sp>
      <p:sp>
        <p:nvSpPr>
          <p:cNvPr id="3" name="Footer Placeholder 2"/>
          <p:cNvSpPr>
            <a:spLocks noGrp="1"/>
          </p:cNvSpPr>
          <p:nvPr>
            <p:ph type="ftr" sz="quarter" idx="3"/>
          </p:nvPr>
        </p:nvSpPr>
        <p:spPr/>
        <p:txBody>
          <a:bodyPr/>
          <a:lstStyle/>
          <a:p>
            <a:pPr>
              <a:defRPr/>
            </a:pPr>
            <a:r>
              <a:rPr lang="en-US"/>
              <a:t>Fermilab Overview | Visit of Under Secretary Paul Dabbar</a:t>
            </a:r>
          </a:p>
        </p:txBody>
      </p:sp>
      <p:sp>
        <p:nvSpPr>
          <p:cNvPr id="14" name="Slide Number Placeholder 13">
            <a:extLst>
              <a:ext uri="{FF2B5EF4-FFF2-40B4-BE49-F238E27FC236}">
                <a16:creationId xmlns:a16="http://schemas.microsoft.com/office/drawing/2014/main" id="{A0F4DD91-B9B7-473C-9CAB-02F886709369}"/>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316194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E4E26B-548C-B040-B341-4F17DEB92D48}"/>
              </a:ext>
            </a:extLst>
          </p:cNvPr>
          <p:cNvSpPr>
            <a:spLocks noGrp="1"/>
          </p:cNvSpPr>
          <p:nvPr>
            <p:ph type="ftr" sz="quarter" idx="11"/>
          </p:nvPr>
        </p:nvSpPr>
        <p:spPr/>
        <p:txBody>
          <a:bodyPr/>
          <a:lstStyle/>
          <a:p>
            <a:pPr algn="ctr">
              <a:defRPr/>
            </a:pPr>
            <a:r>
              <a:rPr lang="en-US"/>
              <a:t>52</a:t>
            </a:r>
            <a:r>
              <a:rPr lang="en-US" baseline="30000"/>
              <a:t>nd</a:t>
            </a:r>
            <a:r>
              <a:rPr lang="en-US"/>
              <a:t> Annual User’s Meeting</a:t>
            </a:r>
            <a:endParaRPr lang="en-US" b="1" dirty="0"/>
          </a:p>
        </p:txBody>
      </p:sp>
      <p:sp>
        <p:nvSpPr>
          <p:cNvPr id="5" name="Slide Number Placeholder 4">
            <a:extLst>
              <a:ext uri="{FF2B5EF4-FFF2-40B4-BE49-F238E27FC236}">
                <a16:creationId xmlns:a16="http://schemas.microsoft.com/office/drawing/2014/main" id="{E0A99905-751E-0D49-969B-7700B483F88C}"/>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dirty="0"/>
          </a:p>
        </p:txBody>
      </p:sp>
      <p:pic>
        <p:nvPicPr>
          <p:cNvPr id="7" name="Picture 6" descr="A view of a mountain&#10;&#10;Description automatically generated">
            <a:extLst>
              <a:ext uri="{FF2B5EF4-FFF2-40B4-BE49-F238E27FC236}">
                <a16:creationId xmlns:a16="http://schemas.microsoft.com/office/drawing/2014/main" id="{7C1AFE01-1E67-0C43-84AA-DA72203EF062}"/>
              </a:ext>
            </a:extLst>
          </p:cNvPr>
          <p:cNvPicPr>
            <a:picLocks noChangeAspect="1"/>
          </p:cNvPicPr>
          <p:nvPr/>
        </p:nvPicPr>
        <p:blipFill>
          <a:blip r:embed="rId2"/>
          <a:stretch>
            <a:fillRect/>
          </a:stretch>
        </p:blipFill>
        <p:spPr>
          <a:xfrm>
            <a:off x="285750" y="990600"/>
            <a:ext cx="8572500" cy="4876800"/>
          </a:xfrm>
          <a:prstGeom prst="rect">
            <a:avLst/>
          </a:prstGeom>
        </p:spPr>
      </p:pic>
      <p:sp>
        <p:nvSpPr>
          <p:cNvPr id="6" name="Footer Placeholder 3">
            <a:extLst>
              <a:ext uri="{FF2B5EF4-FFF2-40B4-BE49-F238E27FC236}">
                <a16:creationId xmlns:a16="http://schemas.microsoft.com/office/drawing/2014/main" id="{87D9A327-E47E-4D2B-BEAE-B0F5C472DB51}"/>
              </a:ext>
            </a:extLst>
          </p:cNvPr>
          <p:cNvSpPr txBox="1">
            <a:spLocks/>
          </p:cNvSpPr>
          <p:nvPr/>
        </p:nvSpPr>
        <p:spPr>
          <a:xfrm flipH="1">
            <a:off x="5959113" y="6481514"/>
            <a:ext cx="2194902" cy="192581"/>
          </a:xfrm>
          <a:prstGeom prst="rect">
            <a:avLst/>
          </a:prstGeom>
        </p:spPr>
        <p:txBody>
          <a:bodyPr/>
          <a:lstStyle>
            <a:defPPr>
              <a:defRPr lang="en-US"/>
            </a:defPPr>
            <a:lvl1pPr algn="l" defTabSz="457200" rtl="0" fontAlgn="base">
              <a:spcBef>
                <a:spcPct val="0"/>
              </a:spcBef>
              <a:spcAft>
                <a:spcPct val="0"/>
              </a:spcAft>
              <a:defRPr sz="12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dirty="0"/>
              <a:t>June 12, 2019</a:t>
            </a:r>
            <a:endParaRPr lang="en-US" b="1" dirty="0"/>
          </a:p>
        </p:txBody>
      </p:sp>
    </p:spTree>
    <p:extLst>
      <p:ext uri="{BB962C8B-B14F-4D97-AF65-F5344CB8AC3E}">
        <p14:creationId xmlns:p14="http://schemas.microsoft.com/office/powerpoint/2010/main" val="43860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compatLnSpc="1">
            <a:prstTxWarp prst="textNoShape">
              <a:avLst/>
            </a:prstTxWarp>
          </a:bodyPr>
          <a:lstStyle/>
          <a:p>
            <a:r>
              <a:rPr lang="en-US" dirty="0">
                <a:latin typeface="Helvetica" charset="0"/>
              </a:rPr>
              <a:t>…</a:t>
            </a:r>
          </a:p>
        </p:txBody>
      </p:sp>
      <p:pic>
        <p:nvPicPr>
          <p:cNvPr id="7" name="Picture 6" descr="Bison 5 .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50591"/>
            <a:ext cx="7197079" cy="539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25 Oct 2014</a:t>
            </a:r>
          </a:p>
        </p:txBody>
      </p:sp>
      <p:sp>
        <p:nvSpPr>
          <p:cNvPr id="3" name="Slide Number Placeholder 2"/>
          <p:cNvSpPr>
            <a:spLocks noGrp="1"/>
          </p:cNvSpPr>
          <p:nvPr>
            <p:ph type="sldNum" sz="quarter" idx="12"/>
          </p:nvPr>
        </p:nvSpPr>
        <p:spPr/>
        <p:txBody>
          <a:bodyPr/>
          <a:lstStyle/>
          <a:p>
            <a:fld id="{168B25A9-49C9-421D-88EF-A40A8297FEA2}" type="slidenum">
              <a:rPr lang="en-US" smtClean="0"/>
              <a:t>8</a:t>
            </a:fld>
            <a:endParaRPr lang="en-US"/>
          </a:p>
        </p:txBody>
      </p:sp>
    </p:spTree>
    <p:extLst>
      <p:ext uri="{BB962C8B-B14F-4D97-AF65-F5344CB8AC3E}">
        <p14:creationId xmlns:p14="http://schemas.microsoft.com/office/powerpoint/2010/main" val="3428111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8C3B26-1905-40BE-83B6-893EF581C96F}"/>
              </a:ext>
            </a:extLst>
          </p:cNvPr>
          <p:cNvSpPr>
            <a:spLocks noGrp="1"/>
          </p:cNvSpPr>
          <p:nvPr>
            <p:ph idx="1"/>
          </p:nvPr>
        </p:nvSpPr>
        <p:spPr/>
        <p:txBody>
          <a:bodyPr/>
          <a:lstStyle/>
          <a:p>
            <a:r>
              <a:rPr lang="en-US" dirty="0"/>
              <a:t>A place that is a national lab…</a:t>
            </a:r>
          </a:p>
        </p:txBody>
      </p:sp>
      <p:sp>
        <p:nvSpPr>
          <p:cNvPr id="6" name="Title 5">
            <a:extLst>
              <a:ext uri="{FF2B5EF4-FFF2-40B4-BE49-F238E27FC236}">
                <a16:creationId xmlns:a16="http://schemas.microsoft.com/office/drawing/2014/main" id="{BF1CE893-3F31-4297-BD36-4CCAA4ECAB66}"/>
              </a:ext>
            </a:extLst>
          </p:cNvPr>
          <p:cNvSpPr>
            <a:spLocks noGrp="1"/>
          </p:cNvSpPr>
          <p:nvPr>
            <p:ph type="title"/>
          </p:nvPr>
        </p:nvSpPr>
        <p:spPr/>
        <p:txBody>
          <a:bodyPr/>
          <a:lstStyle/>
          <a:p>
            <a:r>
              <a:rPr lang="en-US" dirty="0"/>
              <a:t>What is Fermilab?</a:t>
            </a:r>
          </a:p>
        </p:txBody>
      </p:sp>
      <p:sp>
        <p:nvSpPr>
          <p:cNvPr id="4" name="Date Placeholder 3">
            <a:extLst>
              <a:ext uri="{FF2B5EF4-FFF2-40B4-BE49-F238E27FC236}">
                <a16:creationId xmlns:a16="http://schemas.microsoft.com/office/drawing/2014/main" id="{3A328916-A22B-4959-B0BD-A76A343B60FC}"/>
              </a:ext>
            </a:extLst>
          </p:cNvPr>
          <p:cNvSpPr>
            <a:spLocks noGrp="1"/>
          </p:cNvSpPr>
          <p:nvPr>
            <p:ph type="dt" sz="half" idx="2"/>
          </p:nvPr>
        </p:nvSpPr>
        <p:spPr/>
        <p:txBody>
          <a:bodyPr/>
          <a:lstStyle/>
          <a:p>
            <a:pPr>
              <a:defRPr/>
            </a:pPr>
            <a:r>
              <a:rPr lang="en-US"/>
              <a:t>06/18/19</a:t>
            </a:r>
          </a:p>
        </p:txBody>
      </p:sp>
      <p:sp>
        <p:nvSpPr>
          <p:cNvPr id="5" name="Slide Number Placeholder 4">
            <a:extLst>
              <a:ext uri="{FF2B5EF4-FFF2-40B4-BE49-F238E27FC236}">
                <a16:creationId xmlns:a16="http://schemas.microsoft.com/office/drawing/2014/main" id="{8B337FFE-567F-4BCD-B532-A351925DE640}"/>
              </a:ext>
            </a:extLst>
          </p:cNvPr>
          <p:cNvSpPr>
            <a:spLocks noGrp="1"/>
          </p:cNvSpPr>
          <p:nvPr>
            <p:ph type="sldNum" sz="quarter" idx="4"/>
          </p:nvPr>
        </p:nvSpPr>
        <p:spPr/>
        <p:txBody>
          <a:bodyPr/>
          <a:lstStyle/>
          <a:p>
            <a:pPr>
              <a:defRPr/>
            </a:pPr>
            <a:fld id="{B5EF0115-723D-3245-8012-402B1A378F79}" type="slidenum">
              <a:rPr lang="en-US" smtClean="0"/>
              <a:pPr>
                <a:defRPr/>
              </a:pPr>
              <a:t>9</a:t>
            </a:fld>
            <a:endParaRPr lang="en-US" dirty="0"/>
          </a:p>
        </p:txBody>
      </p:sp>
    </p:spTree>
    <p:extLst>
      <p:ext uri="{BB962C8B-B14F-4D97-AF65-F5344CB8AC3E}">
        <p14:creationId xmlns:p14="http://schemas.microsoft.com/office/powerpoint/2010/main" val="3255990764"/>
      </p:ext>
    </p:extLst>
  </p:cSld>
  <p:clrMapOvr>
    <a:masterClrMapping/>
  </p:clrMapOvr>
</p:sld>
</file>

<file path=ppt/theme/theme1.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45260a83-08c0-4921-92a3-cd56dcdbef58">-703-452</_dlc_DocId>
    <_dlc_DocIdUrl xmlns="45260a83-08c0-4921-92a3-cd56dcdbef58">
      <Url>https://fermipoint.fnal.gov/organization/ocoo/ocom/_layouts/15/DocIdRedir.aspx?ID=-703-452</Url>
      <Description>-703-452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B32EB1725E4B4EAC484461D740AB66" ma:contentTypeVersion="0" ma:contentTypeDescription="Create a new document." ma:contentTypeScope="" ma:versionID="0515d5327aed9c05ca339129e110b2ad">
  <xsd:schema xmlns:xsd="http://www.w3.org/2001/XMLSchema" xmlns:xs="http://www.w3.org/2001/XMLSchema" xmlns:p="http://schemas.microsoft.com/office/2006/metadata/properties" xmlns:ns2="45260a83-08c0-4921-92a3-cd56dcdbef58" targetNamespace="http://schemas.microsoft.com/office/2006/metadata/properties" ma:root="true" ma:fieldsID="5b7100d0bd3edf3bf1545f96c8b233e6" ns2:_="">
    <xsd:import namespace="45260a83-08c0-4921-92a3-cd56dcdbef5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60a83-08c0-4921-92a3-cd56dcdbef5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3BD94A-77AC-4EA9-AA88-0DDD4899139E}">
  <ds:schemaRefs>
    <ds:schemaRef ds:uri="http://schemas.microsoft.com/sharepoint/events"/>
  </ds:schemaRefs>
</ds:datastoreItem>
</file>

<file path=customXml/itemProps2.xml><?xml version="1.0" encoding="utf-8"?>
<ds:datastoreItem xmlns:ds="http://schemas.openxmlformats.org/officeDocument/2006/customXml" ds:itemID="{19B7DC19-BA0A-4C3F-8537-FF0D1A24FF8F}">
  <ds:schemaRefs>
    <ds:schemaRef ds:uri="http://schemas.microsoft.com/office/2006/metadata/properties"/>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45260a83-08c0-4921-92a3-cd56dcdbef58"/>
    <ds:schemaRef ds:uri="http://purl.org/dc/dcmitype/"/>
  </ds:schemaRefs>
</ds:datastoreItem>
</file>

<file path=customXml/itemProps3.xml><?xml version="1.0" encoding="utf-8"?>
<ds:datastoreItem xmlns:ds="http://schemas.openxmlformats.org/officeDocument/2006/customXml" ds:itemID="{1D086D7D-E511-487A-93A2-922406DF8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260a83-08c0-4921-92a3-cd56dcdbef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1DF3960-7C98-4C76-A3D9-2A3E9D94EC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Fermilab.potx</Template>
  <TotalTime>31578</TotalTime>
  <Words>1357</Words>
  <Application>Microsoft Office PowerPoint</Application>
  <PresentationFormat>On-screen Show (4:3)</PresentationFormat>
  <Paragraphs>281</Paragraphs>
  <Slides>33</Slides>
  <Notes>13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ＭＳ Ｐゴシック</vt:lpstr>
      <vt:lpstr>Arial</vt:lpstr>
      <vt:lpstr>Calibri</vt:lpstr>
      <vt:lpstr>Geneva</vt:lpstr>
      <vt:lpstr>Helvetica</vt:lpstr>
      <vt:lpstr>HelveticaNeue</vt:lpstr>
      <vt:lpstr>Times New Roman</vt:lpstr>
      <vt:lpstr>Wingdings</vt:lpstr>
      <vt:lpstr>Fermilab</vt:lpstr>
      <vt:lpstr>Visio</vt:lpstr>
      <vt:lpstr>PowerPoint Presentation</vt:lpstr>
      <vt:lpstr>Humility</vt:lpstr>
      <vt:lpstr>What is Fermilab?</vt:lpstr>
      <vt:lpstr>What is Fermilab?</vt:lpstr>
      <vt:lpstr>50 Years (1967 – 2017)</vt:lpstr>
      <vt:lpstr>Before…</vt:lpstr>
      <vt:lpstr>PowerPoint Presentation</vt:lpstr>
      <vt:lpstr>…</vt:lpstr>
      <vt:lpstr>What is Fermilab?</vt:lpstr>
      <vt:lpstr>What is a national lab?</vt:lpstr>
      <vt:lpstr>Department of Energy National Labs</vt:lpstr>
      <vt:lpstr>As a national lab…</vt:lpstr>
      <vt:lpstr>What is Fermilab?</vt:lpstr>
      <vt:lpstr>What is Science?</vt:lpstr>
      <vt:lpstr>What is Science? (one of my favorite answers)</vt:lpstr>
      <vt:lpstr>What is Fermilab?</vt:lpstr>
      <vt:lpstr>What is particle physics?</vt:lpstr>
      <vt:lpstr>What is Fermilab?</vt:lpstr>
      <vt:lpstr>PowerPoint Presentation</vt:lpstr>
      <vt:lpstr>What is Fermilab?</vt:lpstr>
      <vt:lpstr>PowerPoint Presentation</vt:lpstr>
      <vt:lpstr>Fermilab hosts large international collaborations</vt:lpstr>
      <vt:lpstr>Long-Baseline Neutrino Facility / Deep Underground Neutrino Experiment (LBNF/DUNE)</vt:lpstr>
      <vt:lpstr>PIP-II Mission</vt:lpstr>
      <vt:lpstr>PIP-II Partner Contributions</vt:lpstr>
      <vt:lpstr>What is Fermilab?</vt:lpstr>
      <vt:lpstr>Why should taxpayers invest in science?</vt:lpstr>
      <vt:lpstr>The distinct benefits of particle physics</vt:lpstr>
      <vt:lpstr>Example: accelerators and quantum computing</vt:lpstr>
      <vt:lpstr>PowerPoint Presentation</vt:lpstr>
      <vt:lpstr>Example: Illinois Accelerator Research Center</vt:lpstr>
      <vt:lpstr>Outlook</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Timothy Meyer</cp:lastModifiedBy>
  <cp:revision>1202</cp:revision>
  <cp:lastPrinted>2017-11-19T11:44:04Z</cp:lastPrinted>
  <dcterms:created xsi:type="dcterms:W3CDTF">2014-01-03T20:18:13Z</dcterms:created>
  <dcterms:modified xsi:type="dcterms:W3CDTF">2019-06-18T11:58:48Z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0x010100B0B32EB1725E4B4EAC484461D740AB66</vt:lpwstr>
  </property>
  <property fmtid="{D5CDD505-2E9C-101B-9397-08002B2CF9AE}" pid="3" name="_dlc_DocIdItemGuid">
    <vt:lpwstr>c96b3510-1bfa-4a03-a62c-d574524b2353</vt:lpwstr>
  </property>
</Properties>
</file>