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63" r:id="rId5"/>
    <p:sldId id="358" r:id="rId6"/>
    <p:sldId id="383" r:id="rId7"/>
    <p:sldId id="402" r:id="rId8"/>
    <p:sldId id="384" r:id="rId9"/>
    <p:sldId id="360" r:id="rId10"/>
    <p:sldId id="375" r:id="rId11"/>
    <p:sldId id="393" r:id="rId12"/>
    <p:sldId id="372" r:id="rId13"/>
    <p:sldId id="376" r:id="rId14"/>
    <p:sldId id="394" r:id="rId15"/>
    <p:sldId id="389" r:id="rId16"/>
    <p:sldId id="395" r:id="rId17"/>
    <p:sldId id="396" r:id="rId18"/>
    <p:sldId id="397" r:id="rId19"/>
    <p:sldId id="398" r:id="rId20"/>
    <p:sldId id="399" r:id="rId21"/>
    <p:sldId id="400" r:id="rId22"/>
    <p:sldId id="382" r:id="rId23"/>
    <p:sldId id="362" r:id="rId24"/>
    <p:sldId id="359" r:id="rId25"/>
    <p:sldId id="401" r:id="rId26"/>
    <p:sldId id="364" r:id="rId27"/>
    <p:sldId id="368" r:id="rId28"/>
    <p:sldId id="369" r:id="rId29"/>
    <p:sldId id="380" r:id="rId30"/>
    <p:sldId id="381" r:id="rId31"/>
    <p:sldId id="392" r:id="rId32"/>
    <p:sldId id="385" r:id="rId33"/>
    <p:sldId id="386" r:id="rId34"/>
    <p:sldId id="387" r:id="rId35"/>
    <p:sldId id="388" r:id="rId3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2804" autoAdjust="0"/>
    <p:restoredTop sz="96407" autoAdjust="0"/>
  </p:normalViewPr>
  <p:slideViewPr>
    <p:cSldViewPr snapToGrid="0" showGuides="1">
      <p:cViewPr varScale="1">
        <p:scale>
          <a:sx n="158" d="100"/>
          <a:sy n="158" d="100"/>
        </p:scale>
        <p:origin x="-592" y="-10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Volumes/GoogleDrive/Team%20Drives/AUP/Magnet%20Structures/MQXFA03/190522%20A03%20Readiness%20Review/Post-ship%20EQC/QXFA110%20104276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Volumes/GoogleDrive/Team%20Drives/AUP/Magnet%20Structures/MQXFA03/190522%20A03%20Readiness%20Review/Post-ship%20EQC/QXFA110%20104276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Volumes/GoogleDrive/Team%20Drives/AUP/Magnet%20Structures/MQXFA03/190522%20A03%20Readiness%20Review/Post-ship%20EQC/QXFA111%20115802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Volumes/GoogleDrive/Team%20Drives/AUP/Magnet%20Structures/MQXFA03/190522%20A03%20Readiness%20Review/Post-ship%20EQC/QXFA111%2011580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Direct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'Impulse Test - After Shipping'!$B$1</c:f>
              <c:strCache>
                <c:ptCount val="1"/>
                <c:pt idx="0">
                  <c:v>500V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Shipping'!$B$2:$B$517</c:f>
              <c:numCache>
                <c:formatCode>General</c:formatCode>
                <c:ptCount val="516"/>
                <c:pt idx="0">
                  <c:v>6.0</c:v>
                </c:pt>
                <c:pt idx="1">
                  <c:v>6.0</c:v>
                </c:pt>
                <c:pt idx="2">
                  <c:v>254.0</c:v>
                </c:pt>
                <c:pt idx="3">
                  <c:v>496.0</c:v>
                </c:pt>
                <c:pt idx="4">
                  <c:v>437.0</c:v>
                </c:pt>
                <c:pt idx="5">
                  <c:v>431.0</c:v>
                </c:pt>
                <c:pt idx="6">
                  <c:v>413.0</c:v>
                </c:pt>
                <c:pt idx="7">
                  <c:v>402.0</c:v>
                </c:pt>
                <c:pt idx="8">
                  <c:v>384.0</c:v>
                </c:pt>
                <c:pt idx="9">
                  <c:v>366.0</c:v>
                </c:pt>
                <c:pt idx="10">
                  <c:v>348.0</c:v>
                </c:pt>
                <c:pt idx="11">
                  <c:v>337.0</c:v>
                </c:pt>
                <c:pt idx="12">
                  <c:v>325.0</c:v>
                </c:pt>
                <c:pt idx="13">
                  <c:v>313.0</c:v>
                </c:pt>
                <c:pt idx="14">
                  <c:v>295.0</c:v>
                </c:pt>
                <c:pt idx="15">
                  <c:v>283.0</c:v>
                </c:pt>
                <c:pt idx="16">
                  <c:v>266.0</c:v>
                </c:pt>
                <c:pt idx="17">
                  <c:v>242.0</c:v>
                </c:pt>
                <c:pt idx="18">
                  <c:v>224.0</c:v>
                </c:pt>
                <c:pt idx="19">
                  <c:v>201.0</c:v>
                </c:pt>
                <c:pt idx="20">
                  <c:v>177.0</c:v>
                </c:pt>
                <c:pt idx="21">
                  <c:v>154.0</c:v>
                </c:pt>
                <c:pt idx="22">
                  <c:v>130.0</c:v>
                </c:pt>
                <c:pt idx="23">
                  <c:v>100.0</c:v>
                </c:pt>
                <c:pt idx="24">
                  <c:v>77.0</c:v>
                </c:pt>
                <c:pt idx="25">
                  <c:v>53.0</c:v>
                </c:pt>
                <c:pt idx="26">
                  <c:v>30.0</c:v>
                </c:pt>
                <c:pt idx="27">
                  <c:v>6.0</c:v>
                </c:pt>
                <c:pt idx="28">
                  <c:v>-17.0</c:v>
                </c:pt>
                <c:pt idx="29">
                  <c:v>-46.0</c:v>
                </c:pt>
                <c:pt idx="30">
                  <c:v>-64.0</c:v>
                </c:pt>
                <c:pt idx="31">
                  <c:v>-88.0</c:v>
                </c:pt>
                <c:pt idx="32">
                  <c:v>-105.0</c:v>
                </c:pt>
                <c:pt idx="33">
                  <c:v>-129.0</c:v>
                </c:pt>
                <c:pt idx="34">
                  <c:v>-147.0</c:v>
                </c:pt>
                <c:pt idx="35">
                  <c:v>-164.0</c:v>
                </c:pt>
                <c:pt idx="36">
                  <c:v>-188.0</c:v>
                </c:pt>
                <c:pt idx="37">
                  <c:v>-206.0</c:v>
                </c:pt>
                <c:pt idx="38">
                  <c:v>-223.0</c:v>
                </c:pt>
                <c:pt idx="39">
                  <c:v>-241.0</c:v>
                </c:pt>
                <c:pt idx="40">
                  <c:v>-253.0</c:v>
                </c:pt>
                <c:pt idx="41">
                  <c:v>-271.0</c:v>
                </c:pt>
                <c:pt idx="42">
                  <c:v>-282.0</c:v>
                </c:pt>
                <c:pt idx="43">
                  <c:v>-294.0</c:v>
                </c:pt>
                <c:pt idx="44">
                  <c:v>-306.0</c:v>
                </c:pt>
                <c:pt idx="45">
                  <c:v>-318.0</c:v>
                </c:pt>
                <c:pt idx="46">
                  <c:v>-324.0</c:v>
                </c:pt>
                <c:pt idx="47">
                  <c:v>-330.0</c:v>
                </c:pt>
                <c:pt idx="48">
                  <c:v>-336.0</c:v>
                </c:pt>
                <c:pt idx="49">
                  <c:v>-342.0</c:v>
                </c:pt>
                <c:pt idx="50">
                  <c:v>-342.0</c:v>
                </c:pt>
                <c:pt idx="51">
                  <c:v>-347.0</c:v>
                </c:pt>
                <c:pt idx="52">
                  <c:v>-347.0</c:v>
                </c:pt>
                <c:pt idx="53">
                  <c:v>-342.0</c:v>
                </c:pt>
                <c:pt idx="54">
                  <c:v>-336.0</c:v>
                </c:pt>
                <c:pt idx="55">
                  <c:v>-330.0</c:v>
                </c:pt>
                <c:pt idx="56">
                  <c:v>-318.0</c:v>
                </c:pt>
                <c:pt idx="57">
                  <c:v>-306.0</c:v>
                </c:pt>
                <c:pt idx="58">
                  <c:v>-288.0</c:v>
                </c:pt>
                <c:pt idx="59">
                  <c:v>-277.0</c:v>
                </c:pt>
                <c:pt idx="60">
                  <c:v>-253.0</c:v>
                </c:pt>
                <c:pt idx="61">
                  <c:v>-235.0</c:v>
                </c:pt>
                <c:pt idx="62">
                  <c:v>-218.0</c:v>
                </c:pt>
                <c:pt idx="63">
                  <c:v>-188.0</c:v>
                </c:pt>
                <c:pt idx="64">
                  <c:v>-164.0</c:v>
                </c:pt>
                <c:pt idx="65">
                  <c:v>-141.0</c:v>
                </c:pt>
                <c:pt idx="66">
                  <c:v>-117.0</c:v>
                </c:pt>
                <c:pt idx="67">
                  <c:v>-88.0</c:v>
                </c:pt>
                <c:pt idx="68">
                  <c:v>-64.0</c:v>
                </c:pt>
                <c:pt idx="69">
                  <c:v>-34.0</c:v>
                </c:pt>
                <c:pt idx="70">
                  <c:v>-11.0</c:v>
                </c:pt>
                <c:pt idx="71">
                  <c:v>18.0</c:v>
                </c:pt>
                <c:pt idx="72">
                  <c:v>41.0</c:v>
                </c:pt>
                <c:pt idx="73">
                  <c:v>65.0</c:v>
                </c:pt>
                <c:pt idx="74">
                  <c:v>89.0</c:v>
                </c:pt>
                <c:pt idx="75">
                  <c:v>106.0</c:v>
                </c:pt>
                <c:pt idx="76">
                  <c:v>130.0</c:v>
                </c:pt>
                <c:pt idx="77">
                  <c:v>148.0</c:v>
                </c:pt>
                <c:pt idx="78">
                  <c:v>165.0</c:v>
                </c:pt>
                <c:pt idx="79">
                  <c:v>183.0</c:v>
                </c:pt>
                <c:pt idx="80">
                  <c:v>195.0</c:v>
                </c:pt>
                <c:pt idx="81">
                  <c:v>207.0</c:v>
                </c:pt>
                <c:pt idx="82">
                  <c:v>219.0</c:v>
                </c:pt>
                <c:pt idx="83">
                  <c:v>224.0</c:v>
                </c:pt>
                <c:pt idx="84">
                  <c:v>230.0</c:v>
                </c:pt>
                <c:pt idx="85">
                  <c:v>230.0</c:v>
                </c:pt>
                <c:pt idx="86">
                  <c:v>230.0</c:v>
                </c:pt>
                <c:pt idx="87">
                  <c:v>230.0</c:v>
                </c:pt>
                <c:pt idx="88">
                  <c:v>230.0</c:v>
                </c:pt>
                <c:pt idx="89">
                  <c:v>219.0</c:v>
                </c:pt>
                <c:pt idx="90">
                  <c:v>219.0</c:v>
                </c:pt>
                <c:pt idx="91">
                  <c:v>207.0</c:v>
                </c:pt>
                <c:pt idx="92">
                  <c:v>201.0</c:v>
                </c:pt>
                <c:pt idx="93">
                  <c:v>189.0</c:v>
                </c:pt>
                <c:pt idx="94">
                  <c:v>177.0</c:v>
                </c:pt>
                <c:pt idx="95">
                  <c:v>159.0</c:v>
                </c:pt>
                <c:pt idx="96">
                  <c:v>142.0</c:v>
                </c:pt>
                <c:pt idx="97">
                  <c:v>130.0</c:v>
                </c:pt>
                <c:pt idx="98">
                  <c:v>112.0</c:v>
                </c:pt>
                <c:pt idx="99">
                  <c:v>94.0</c:v>
                </c:pt>
                <c:pt idx="100">
                  <c:v>77.0</c:v>
                </c:pt>
                <c:pt idx="101">
                  <c:v>59.0</c:v>
                </c:pt>
                <c:pt idx="102">
                  <c:v>41.0</c:v>
                </c:pt>
                <c:pt idx="103">
                  <c:v>24.0</c:v>
                </c:pt>
                <c:pt idx="104">
                  <c:v>6.0</c:v>
                </c:pt>
                <c:pt idx="105">
                  <c:v>-11.0</c:v>
                </c:pt>
                <c:pt idx="106">
                  <c:v>-29.0</c:v>
                </c:pt>
                <c:pt idx="107">
                  <c:v>-46.0</c:v>
                </c:pt>
                <c:pt idx="108">
                  <c:v>-58.0</c:v>
                </c:pt>
                <c:pt idx="109">
                  <c:v>-76.0</c:v>
                </c:pt>
                <c:pt idx="110">
                  <c:v>-88.0</c:v>
                </c:pt>
                <c:pt idx="111">
                  <c:v>-99.0</c:v>
                </c:pt>
                <c:pt idx="112">
                  <c:v>-111.0</c:v>
                </c:pt>
                <c:pt idx="113">
                  <c:v>-123.0</c:v>
                </c:pt>
                <c:pt idx="114">
                  <c:v>-135.0</c:v>
                </c:pt>
                <c:pt idx="115">
                  <c:v>-141.0</c:v>
                </c:pt>
                <c:pt idx="116">
                  <c:v>-153.0</c:v>
                </c:pt>
                <c:pt idx="117">
                  <c:v>-153.0</c:v>
                </c:pt>
                <c:pt idx="118">
                  <c:v>-153.0</c:v>
                </c:pt>
                <c:pt idx="119">
                  <c:v>-158.0</c:v>
                </c:pt>
                <c:pt idx="120">
                  <c:v>-158.0</c:v>
                </c:pt>
                <c:pt idx="121">
                  <c:v>-158.0</c:v>
                </c:pt>
                <c:pt idx="122">
                  <c:v>-158.0</c:v>
                </c:pt>
                <c:pt idx="123">
                  <c:v>-153.0</c:v>
                </c:pt>
                <c:pt idx="124">
                  <c:v>-147.0</c:v>
                </c:pt>
                <c:pt idx="125">
                  <c:v>-141.0</c:v>
                </c:pt>
                <c:pt idx="126">
                  <c:v>-141.0</c:v>
                </c:pt>
                <c:pt idx="127">
                  <c:v>-129.0</c:v>
                </c:pt>
                <c:pt idx="128">
                  <c:v>-123.0</c:v>
                </c:pt>
                <c:pt idx="129">
                  <c:v>-111.0</c:v>
                </c:pt>
                <c:pt idx="130">
                  <c:v>-99.0</c:v>
                </c:pt>
                <c:pt idx="131">
                  <c:v>-93.0</c:v>
                </c:pt>
                <c:pt idx="132">
                  <c:v>-76.0</c:v>
                </c:pt>
                <c:pt idx="133">
                  <c:v>-64.0</c:v>
                </c:pt>
                <c:pt idx="134">
                  <c:v>-58.0</c:v>
                </c:pt>
                <c:pt idx="135">
                  <c:v>-40.0</c:v>
                </c:pt>
                <c:pt idx="136">
                  <c:v>-29.0</c:v>
                </c:pt>
                <c:pt idx="137">
                  <c:v>-17.0</c:v>
                </c:pt>
                <c:pt idx="138">
                  <c:v>-5.0</c:v>
                </c:pt>
                <c:pt idx="139">
                  <c:v>6.0</c:v>
                </c:pt>
                <c:pt idx="140">
                  <c:v>18.0</c:v>
                </c:pt>
                <c:pt idx="141">
                  <c:v>30.0</c:v>
                </c:pt>
                <c:pt idx="142">
                  <c:v>41.0</c:v>
                </c:pt>
                <c:pt idx="143">
                  <c:v>53.0</c:v>
                </c:pt>
                <c:pt idx="144">
                  <c:v>59.0</c:v>
                </c:pt>
                <c:pt idx="145">
                  <c:v>71.0</c:v>
                </c:pt>
                <c:pt idx="146">
                  <c:v>77.0</c:v>
                </c:pt>
                <c:pt idx="147">
                  <c:v>83.0</c:v>
                </c:pt>
                <c:pt idx="148">
                  <c:v>94.0</c:v>
                </c:pt>
                <c:pt idx="149">
                  <c:v>100.0</c:v>
                </c:pt>
                <c:pt idx="150">
                  <c:v>100.0</c:v>
                </c:pt>
                <c:pt idx="151">
                  <c:v>106.0</c:v>
                </c:pt>
                <c:pt idx="152">
                  <c:v>106.0</c:v>
                </c:pt>
                <c:pt idx="153">
                  <c:v>112.0</c:v>
                </c:pt>
                <c:pt idx="154">
                  <c:v>112.0</c:v>
                </c:pt>
                <c:pt idx="155">
                  <c:v>112.0</c:v>
                </c:pt>
                <c:pt idx="156">
                  <c:v>106.0</c:v>
                </c:pt>
                <c:pt idx="157">
                  <c:v>106.0</c:v>
                </c:pt>
                <c:pt idx="158">
                  <c:v>106.0</c:v>
                </c:pt>
                <c:pt idx="159">
                  <c:v>100.0</c:v>
                </c:pt>
                <c:pt idx="160">
                  <c:v>94.0</c:v>
                </c:pt>
                <c:pt idx="161">
                  <c:v>89.0</c:v>
                </c:pt>
                <c:pt idx="162">
                  <c:v>83.0</c:v>
                </c:pt>
                <c:pt idx="163">
                  <c:v>77.0</c:v>
                </c:pt>
                <c:pt idx="164">
                  <c:v>71.0</c:v>
                </c:pt>
                <c:pt idx="165">
                  <c:v>65.0</c:v>
                </c:pt>
                <c:pt idx="166">
                  <c:v>59.0</c:v>
                </c:pt>
                <c:pt idx="167">
                  <c:v>47.0</c:v>
                </c:pt>
                <c:pt idx="168">
                  <c:v>41.0</c:v>
                </c:pt>
                <c:pt idx="169">
                  <c:v>35.0</c:v>
                </c:pt>
                <c:pt idx="170">
                  <c:v>24.0</c:v>
                </c:pt>
                <c:pt idx="171">
                  <c:v>12.0</c:v>
                </c:pt>
                <c:pt idx="172">
                  <c:v>6.0</c:v>
                </c:pt>
                <c:pt idx="173">
                  <c:v>0.0</c:v>
                </c:pt>
                <c:pt idx="174">
                  <c:v>-11.0</c:v>
                </c:pt>
                <c:pt idx="175">
                  <c:v>-17.0</c:v>
                </c:pt>
                <c:pt idx="176">
                  <c:v>-29.0</c:v>
                </c:pt>
                <c:pt idx="177">
                  <c:v>-34.0</c:v>
                </c:pt>
                <c:pt idx="178">
                  <c:v>-40.0</c:v>
                </c:pt>
                <c:pt idx="179">
                  <c:v>-46.0</c:v>
                </c:pt>
                <c:pt idx="180">
                  <c:v>-52.0</c:v>
                </c:pt>
                <c:pt idx="181">
                  <c:v>-58.0</c:v>
                </c:pt>
                <c:pt idx="182">
                  <c:v>-64.0</c:v>
                </c:pt>
                <c:pt idx="183">
                  <c:v>-64.0</c:v>
                </c:pt>
                <c:pt idx="184">
                  <c:v>-70.0</c:v>
                </c:pt>
                <c:pt idx="185">
                  <c:v>-70.0</c:v>
                </c:pt>
                <c:pt idx="186">
                  <c:v>-70.0</c:v>
                </c:pt>
                <c:pt idx="187">
                  <c:v>-76.0</c:v>
                </c:pt>
                <c:pt idx="188">
                  <c:v>-76.0</c:v>
                </c:pt>
                <c:pt idx="189">
                  <c:v>-76.0</c:v>
                </c:pt>
                <c:pt idx="190">
                  <c:v>-76.0</c:v>
                </c:pt>
                <c:pt idx="191">
                  <c:v>-70.0</c:v>
                </c:pt>
                <c:pt idx="192">
                  <c:v>-70.0</c:v>
                </c:pt>
                <c:pt idx="193">
                  <c:v>-70.0</c:v>
                </c:pt>
                <c:pt idx="194">
                  <c:v>-64.0</c:v>
                </c:pt>
                <c:pt idx="195">
                  <c:v>-64.0</c:v>
                </c:pt>
                <c:pt idx="196">
                  <c:v>-58.0</c:v>
                </c:pt>
                <c:pt idx="197">
                  <c:v>-52.0</c:v>
                </c:pt>
                <c:pt idx="198">
                  <c:v>-46.0</c:v>
                </c:pt>
                <c:pt idx="199">
                  <c:v>-40.0</c:v>
                </c:pt>
                <c:pt idx="200">
                  <c:v>-40.0</c:v>
                </c:pt>
                <c:pt idx="201">
                  <c:v>-29.0</c:v>
                </c:pt>
                <c:pt idx="202">
                  <c:v>-29.0</c:v>
                </c:pt>
                <c:pt idx="203">
                  <c:v>-23.0</c:v>
                </c:pt>
                <c:pt idx="204">
                  <c:v>-17.0</c:v>
                </c:pt>
                <c:pt idx="205">
                  <c:v>-5.0</c:v>
                </c:pt>
                <c:pt idx="206">
                  <c:v>-5.0</c:v>
                </c:pt>
                <c:pt idx="207">
                  <c:v>0.0</c:v>
                </c:pt>
                <c:pt idx="208">
                  <c:v>6.0</c:v>
                </c:pt>
                <c:pt idx="209">
                  <c:v>18.0</c:v>
                </c:pt>
                <c:pt idx="210">
                  <c:v>18.0</c:v>
                </c:pt>
                <c:pt idx="211">
                  <c:v>24.0</c:v>
                </c:pt>
                <c:pt idx="212">
                  <c:v>30.0</c:v>
                </c:pt>
                <c:pt idx="213">
                  <c:v>35.0</c:v>
                </c:pt>
                <c:pt idx="214">
                  <c:v>41.0</c:v>
                </c:pt>
                <c:pt idx="215">
                  <c:v>41.0</c:v>
                </c:pt>
                <c:pt idx="216">
                  <c:v>47.0</c:v>
                </c:pt>
                <c:pt idx="217">
                  <c:v>47.0</c:v>
                </c:pt>
                <c:pt idx="218">
                  <c:v>53.0</c:v>
                </c:pt>
                <c:pt idx="219">
                  <c:v>53.0</c:v>
                </c:pt>
                <c:pt idx="220">
                  <c:v>53.0</c:v>
                </c:pt>
                <c:pt idx="221">
                  <c:v>53.0</c:v>
                </c:pt>
                <c:pt idx="222">
                  <c:v>53.0</c:v>
                </c:pt>
                <c:pt idx="223">
                  <c:v>53.0</c:v>
                </c:pt>
                <c:pt idx="224">
                  <c:v>53.0</c:v>
                </c:pt>
                <c:pt idx="225">
                  <c:v>53.0</c:v>
                </c:pt>
                <c:pt idx="226">
                  <c:v>47.0</c:v>
                </c:pt>
                <c:pt idx="227">
                  <c:v>47.0</c:v>
                </c:pt>
                <c:pt idx="228">
                  <c:v>47.0</c:v>
                </c:pt>
                <c:pt idx="229">
                  <c:v>47.0</c:v>
                </c:pt>
                <c:pt idx="230">
                  <c:v>41.0</c:v>
                </c:pt>
                <c:pt idx="231">
                  <c:v>41.0</c:v>
                </c:pt>
                <c:pt idx="232">
                  <c:v>35.0</c:v>
                </c:pt>
                <c:pt idx="233">
                  <c:v>35.0</c:v>
                </c:pt>
                <c:pt idx="234">
                  <c:v>30.0</c:v>
                </c:pt>
                <c:pt idx="235">
                  <c:v>30.0</c:v>
                </c:pt>
                <c:pt idx="236">
                  <c:v>24.0</c:v>
                </c:pt>
                <c:pt idx="237">
                  <c:v>18.0</c:v>
                </c:pt>
                <c:pt idx="238">
                  <c:v>12.0</c:v>
                </c:pt>
                <c:pt idx="239">
                  <c:v>6.0</c:v>
                </c:pt>
                <c:pt idx="240">
                  <c:v>6.0</c:v>
                </c:pt>
                <c:pt idx="241">
                  <c:v>0.0</c:v>
                </c:pt>
                <c:pt idx="242">
                  <c:v>-5.0</c:v>
                </c:pt>
                <c:pt idx="243">
                  <c:v>-5.0</c:v>
                </c:pt>
                <c:pt idx="244">
                  <c:v>-11.0</c:v>
                </c:pt>
                <c:pt idx="245">
                  <c:v>-17.0</c:v>
                </c:pt>
                <c:pt idx="246">
                  <c:v>-17.0</c:v>
                </c:pt>
                <c:pt idx="247">
                  <c:v>-23.0</c:v>
                </c:pt>
                <c:pt idx="248">
                  <c:v>-23.0</c:v>
                </c:pt>
                <c:pt idx="249">
                  <c:v>-29.0</c:v>
                </c:pt>
                <c:pt idx="250">
                  <c:v>-29.0</c:v>
                </c:pt>
                <c:pt idx="251">
                  <c:v>-29.0</c:v>
                </c:pt>
                <c:pt idx="252">
                  <c:v>-34.0</c:v>
                </c:pt>
                <c:pt idx="253">
                  <c:v>-34.0</c:v>
                </c:pt>
                <c:pt idx="254">
                  <c:v>-34.0</c:v>
                </c:pt>
                <c:pt idx="255">
                  <c:v>-34.0</c:v>
                </c:pt>
                <c:pt idx="256">
                  <c:v>-34.0</c:v>
                </c:pt>
                <c:pt idx="257">
                  <c:v>-34.0</c:v>
                </c:pt>
                <c:pt idx="258">
                  <c:v>-34.0</c:v>
                </c:pt>
                <c:pt idx="259">
                  <c:v>-34.0</c:v>
                </c:pt>
                <c:pt idx="260">
                  <c:v>-34.0</c:v>
                </c:pt>
                <c:pt idx="261">
                  <c:v>-34.0</c:v>
                </c:pt>
                <c:pt idx="262">
                  <c:v>-29.0</c:v>
                </c:pt>
                <c:pt idx="263">
                  <c:v>-29.0</c:v>
                </c:pt>
                <c:pt idx="264">
                  <c:v>-29.0</c:v>
                </c:pt>
                <c:pt idx="265">
                  <c:v>-23.0</c:v>
                </c:pt>
                <c:pt idx="266">
                  <c:v>-23.0</c:v>
                </c:pt>
                <c:pt idx="267">
                  <c:v>-23.0</c:v>
                </c:pt>
                <c:pt idx="268">
                  <c:v>-17.0</c:v>
                </c:pt>
                <c:pt idx="269">
                  <c:v>-11.0</c:v>
                </c:pt>
                <c:pt idx="270">
                  <c:v>-11.0</c:v>
                </c:pt>
                <c:pt idx="271">
                  <c:v>-11.0</c:v>
                </c:pt>
                <c:pt idx="272">
                  <c:v>-5.0</c:v>
                </c:pt>
                <c:pt idx="273">
                  <c:v>-5.0</c:v>
                </c:pt>
                <c:pt idx="274">
                  <c:v>0.0</c:v>
                </c:pt>
                <c:pt idx="275">
                  <c:v>0.0</c:v>
                </c:pt>
                <c:pt idx="276">
                  <c:v>6.0</c:v>
                </c:pt>
                <c:pt idx="277">
                  <c:v>6.0</c:v>
                </c:pt>
                <c:pt idx="278">
                  <c:v>12.0</c:v>
                </c:pt>
                <c:pt idx="279">
                  <c:v>12.0</c:v>
                </c:pt>
                <c:pt idx="280">
                  <c:v>18.0</c:v>
                </c:pt>
                <c:pt idx="281">
                  <c:v>18.0</c:v>
                </c:pt>
                <c:pt idx="282">
                  <c:v>18.0</c:v>
                </c:pt>
                <c:pt idx="283">
                  <c:v>18.0</c:v>
                </c:pt>
                <c:pt idx="284">
                  <c:v>24.0</c:v>
                </c:pt>
                <c:pt idx="285">
                  <c:v>24.0</c:v>
                </c:pt>
                <c:pt idx="286">
                  <c:v>24.0</c:v>
                </c:pt>
                <c:pt idx="287">
                  <c:v>24.0</c:v>
                </c:pt>
                <c:pt idx="288">
                  <c:v>30.0</c:v>
                </c:pt>
                <c:pt idx="289">
                  <c:v>24.0</c:v>
                </c:pt>
                <c:pt idx="290">
                  <c:v>24.0</c:v>
                </c:pt>
                <c:pt idx="291">
                  <c:v>30.0</c:v>
                </c:pt>
                <c:pt idx="292">
                  <c:v>30.0</c:v>
                </c:pt>
                <c:pt idx="293">
                  <c:v>30.0</c:v>
                </c:pt>
                <c:pt idx="294">
                  <c:v>30.0</c:v>
                </c:pt>
                <c:pt idx="295">
                  <c:v>24.0</c:v>
                </c:pt>
                <c:pt idx="296">
                  <c:v>24.0</c:v>
                </c:pt>
                <c:pt idx="297">
                  <c:v>24.0</c:v>
                </c:pt>
                <c:pt idx="298">
                  <c:v>18.0</c:v>
                </c:pt>
                <c:pt idx="299">
                  <c:v>18.0</c:v>
                </c:pt>
                <c:pt idx="300">
                  <c:v>18.0</c:v>
                </c:pt>
                <c:pt idx="301">
                  <c:v>18.0</c:v>
                </c:pt>
                <c:pt idx="302">
                  <c:v>12.0</c:v>
                </c:pt>
                <c:pt idx="303">
                  <c:v>12.0</c:v>
                </c:pt>
                <c:pt idx="304">
                  <c:v>12.0</c:v>
                </c:pt>
                <c:pt idx="305">
                  <c:v>12.0</c:v>
                </c:pt>
                <c:pt idx="306">
                  <c:v>6.0</c:v>
                </c:pt>
                <c:pt idx="307">
                  <c:v>6.0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-5.0</c:v>
                </c:pt>
                <c:pt idx="313">
                  <c:v>-5.0</c:v>
                </c:pt>
                <c:pt idx="314">
                  <c:v>-5.0</c:v>
                </c:pt>
                <c:pt idx="315">
                  <c:v>-5.0</c:v>
                </c:pt>
                <c:pt idx="316">
                  <c:v>-11.0</c:v>
                </c:pt>
                <c:pt idx="317">
                  <c:v>-11.0</c:v>
                </c:pt>
                <c:pt idx="318">
                  <c:v>-11.0</c:v>
                </c:pt>
                <c:pt idx="319">
                  <c:v>-11.0</c:v>
                </c:pt>
                <c:pt idx="320">
                  <c:v>-11.0</c:v>
                </c:pt>
                <c:pt idx="321">
                  <c:v>-11.0</c:v>
                </c:pt>
                <c:pt idx="322">
                  <c:v>-17.0</c:v>
                </c:pt>
                <c:pt idx="323">
                  <c:v>-17.0</c:v>
                </c:pt>
                <c:pt idx="324">
                  <c:v>-17.0</c:v>
                </c:pt>
                <c:pt idx="325">
                  <c:v>-17.0</c:v>
                </c:pt>
                <c:pt idx="326">
                  <c:v>-17.0</c:v>
                </c:pt>
                <c:pt idx="327">
                  <c:v>-11.0</c:v>
                </c:pt>
                <c:pt idx="328">
                  <c:v>-11.0</c:v>
                </c:pt>
                <c:pt idx="329">
                  <c:v>-17.0</c:v>
                </c:pt>
                <c:pt idx="330">
                  <c:v>-11.0</c:v>
                </c:pt>
                <c:pt idx="331">
                  <c:v>-11.0</c:v>
                </c:pt>
                <c:pt idx="332">
                  <c:v>-11.0</c:v>
                </c:pt>
                <c:pt idx="333">
                  <c:v>-11.0</c:v>
                </c:pt>
                <c:pt idx="334">
                  <c:v>-11.0</c:v>
                </c:pt>
                <c:pt idx="335">
                  <c:v>-5.0</c:v>
                </c:pt>
                <c:pt idx="336">
                  <c:v>-5.0</c:v>
                </c:pt>
                <c:pt idx="337">
                  <c:v>-5.0</c:v>
                </c:pt>
                <c:pt idx="338">
                  <c:v>-5.0</c:v>
                </c:pt>
                <c:pt idx="339">
                  <c:v>-5.0</c:v>
                </c:pt>
                <c:pt idx="340">
                  <c:v>-5.0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6.0</c:v>
                </c:pt>
                <c:pt idx="345">
                  <c:v>6.0</c:v>
                </c:pt>
                <c:pt idx="346">
                  <c:v>6.0</c:v>
                </c:pt>
                <c:pt idx="347">
                  <c:v>6.0</c:v>
                </c:pt>
                <c:pt idx="348">
                  <c:v>6.0</c:v>
                </c:pt>
                <c:pt idx="349">
                  <c:v>12.0</c:v>
                </c:pt>
                <c:pt idx="350">
                  <c:v>12.0</c:v>
                </c:pt>
                <c:pt idx="351">
                  <c:v>12.0</c:v>
                </c:pt>
                <c:pt idx="352">
                  <c:v>6.0</c:v>
                </c:pt>
                <c:pt idx="353">
                  <c:v>12.0</c:v>
                </c:pt>
                <c:pt idx="354">
                  <c:v>12.0</c:v>
                </c:pt>
                <c:pt idx="355">
                  <c:v>12.0</c:v>
                </c:pt>
                <c:pt idx="356">
                  <c:v>12.0</c:v>
                </c:pt>
                <c:pt idx="357">
                  <c:v>12.0</c:v>
                </c:pt>
                <c:pt idx="358">
                  <c:v>12.0</c:v>
                </c:pt>
                <c:pt idx="359">
                  <c:v>12.0</c:v>
                </c:pt>
                <c:pt idx="360">
                  <c:v>12.0</c:v>
                </c:pt>
                <c:pt idx="361">
                  <c:v>12.0</c:v>
                </c:pt>
                <c:pt idx="362">
                  <c:v>12.0</c:v>
                </c:pt>
                <c:pt idx="363">
                  <c:v>12.0</c:v>
                </c:pt>
                <c:pt idx="364">
                  <c:v>12.0</c:v>
                </c:pt>
                <c:pt idx="365">
                  <c:v>12.0</c:v>
                </c:pt>
                <c:pt idx="366">
                  <c:v>12.0</c:v>
                </c:pt>
                <c:pt idx="367">
                  <c:v>12.0</c:v>
                </c:pt>
                <c:pt idx="368">
                  <c:v>12.0</c:v>
                </c:pt>
                <c:pt idx="369">
                  <c:v>6.0</c:v>
                </c:pt>
                <c:pt idx="370">
                  <c:v>12.0</c:v>
                </c:pt>
                <c:pt idx="371">
                  <c:v>6.0</c:v>
                </c:pt>
                <c:pt idx="372">
                  <c:v>6.0</c:v>
                </c:pt>
                <c:pt idx="373">
                  <c:v>6.0</c:v>
                </c:pt>
                <c:pt idx="374">
                  <c:v>0.0</c:v>
                </c:pt>
                <c:pt idx="375">
                  <c:v>6.0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-5.0</c:v>
                </c:pt>
                <c:pt idx="382">
                  <c:v>0.0</c:v>
                </c:pt>
                <c:pt idx="383">
                  <c:v>-5.0</c:v>
                </c:pt>
                <c:pt idx="384">
                  <c:v>0.0</c:v>
                </c:pt>
                <c:pt idx="385">
                  <c:v>-5.0</c:v>
                </c:pt>
                <c:pt idx="386">
                  <c:v>-5.0</c:v>
                </c:pt>
                <c:pt idx="387">
                  <c:v>-5.0</c:v>
                </c:pt>
                <c:pt idx="388">
                  <c:v>-5.0</c:v>
                </c:pt>
                <c:pt idx="389">
                  <c:v>-5.0</c:v>
                </c:pt>
                <c:pt idx="390">
                  <c:v>-5.0</c:v>
                </c:pt>
                <c:pt idx="391">
                  <c:v>-11.0</c:v>
                </c:pt>
                <c:pt idx="392">
                  <c:v>-5.0</c:v>
                </c:pt>
                <c:pt idx="393">
                  <c:v>-5.0</c:v>
                </c:pt>
                <c:pt idx="394">
                  <c:v>-5.0</c:v>
                </c:pt>
                <c:pt idx="395">
                  <c:v>-5.0</c:v>
                </c:pt>
                <c:pt idx="396">
                  <c:v>-5.0</c:v>
                </c:pt>
                <c:pt idx="397">
                  <c:v>-5.0</c:v>
                </c:pt>
                <c:pt idx="398">
                  <c:v>-5.0</c:v>
                </c:pt>
                <c:pt idx="399">
                  <c:v>-5.0</c:v>
                </c:pt>
                <c:pt idx="400">
                  <c:v>-5.0</c:v>
                </c:pt>
                <c:pt idx="401">
                  <c:v>-5.0</c:v>
                </c:pt>
                <c:pt idx="402">
                  <c:v>-5.0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-5.0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6.0</c:v>
                </c:pt>
                <c:pt idx="416">
                  <c:v>6.0</c:v>
                </c:pt>
                <c:pt idx="417">
                  <c:v>0.0</c:v>
                </c:pt>
                <c:pt idx="418">
                  <c:v>6.0</c:v>
                </c:pt>
                <c:pt idx="419">
                  <c:v>6.0</c:v>
                </c:pt>
                <c:pt idx="420">
                  <c:v>6.0</c:v>
                </c:pt>
                <c:pt idx="421">
                  <c:v>6.0</c:v>
                </c:pt>
                <c:pt idx="422">
                  <c:v>6.0</c:v>
                </c:pt>
                <c:pt idx="423">
                  <c:v>6.0</c:v>
                </c:pt>
                <c:pt idx="424">
                  <c:v>6.0</c:v>
                </c:pt>
                <c:pt idx="425">
                  <c:v>6.0</c:v>
                </c:pt>
                <c:pt idx="426">
                  <c:v>6.0</c:v>
                </c:pt>
                <c:pt idx="427">
                  <c:v>6.0</c:v>
                </c:pt>
                <c:pt idx="428">
                  <c:v>6.0</c:v>
                </c:pt>
                <c:pt idx="429">
                  <c:v>6.0</c:v>
                </c:pt>
                <c:pt idx="430">
                  <c:v>6.0</c:v>
                </c:pt>
                <c:pt idx="431">
                  <c:v>6.0</c:v>
                </c:pt>
                <c:pt idx="432">
                  <c:v>6.0</c:v>
                </c:pt>
                <c:pt idx="433">
                  <c:v>6.0</c:v>
                </c:pt>
                <c:pt idx="434">
                  <c:v>6.0</c:v>
                </c:pt>
                <c:pt idx="435">
                  <c:v>6.0</c:v>
                </c:pt>
                <c:pt idx="436">
                  <c:v>6.0</c:v>
                </c:pt>
                <c:pt idx="437">
                  <c:v>6.0</c:v>
                </c:pt>
                <c:pt idx="438">
                  <c:v>6.0</c:v>
                </c:pt>
                <c:pt idx="439">
                  <c:v>0.0</c:v>
                </c:pt>
                <c:pt idx="440">
                  <c:v>6.0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-5.0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-5.0</c:v>
                </c:pt>
                <c:pt idx="462">
                  <c:v>-5.0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6.0</c:v>
                </c:pt>
                <c:pt idx="484">
                  <c:v>6.0</c:v>
                </c:pt>
                <c:pt idx="485">
                  <c:v>0.0</c:v>
                </c:pt>
                <c:pt idx="486">
                  <c:v>0.0</c:v>
                </c:pt>
                <c:pt idx="487">
                  <c:v>6.0</c:v>
                </c:pt>
                <c:pt idx="488">
                  <c:v>6.0</c:v>
                </c:pt>
                <c:pt idx="489">
                  <c:v>6.0</c:v>
                </c:pt>
                <c:pt idx="490">
                  <c:v>6.0</c:v>
                </c:pt>
                <c:pt idx="491">
                  <c:v>6.0</c:v>
                </c:pt>
                <c:pt idx="492">
                  <c:v>6.0</c:v>
                </c:pt>
                <c:pt idx="493">
                  <c:v>6.0</c:v>
                </c:pt>
                <c:pt idx="494">
                  <c:v>0.0</c:v>
                </c:pt>
                <c:pt idx="495">
                  <c:v>0.0</c:v>
                </c:pt>
                <c:pt idx="496">
                  <c:v>6.0</c:v>
                </c:pt>
                <c:pt idx="497">
                  <c:v>6.0</c:v>
                </c:pt>
                <c:pt idx="498">
                  <c:v>6.0</c:v>
                </c:pt>
                <c:pt idx="499">
                  <c:v>6.0</c:v>
                </c:pt>
                <c:pt idx="500">
                  <c:v>6.0</c:v>
                </c:pt>
                <c:pt idx="501">
                  <c:v>6.0</c:v>
                </c:pt>
                <c:pt idx="502">
                  <c:v>6.0</c:v>
                </c:pt>
                <c:pt idx="503">
                  <c:v>6.0</c:v>
                </c:pt>
                <c:pt idx="504">
                  <c:v>6.0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6.0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882-9941-B154-2898BC82F677}"/>
            </c:ext>
          </c:extLst>
        </c:ser>
        <c:ser>
          <c:idx val="1"/>
          <c:order val="1"/>
          <c:tx>
            <c:strRef>
              <c:f>'Impulse Test - After Shipping'!$C$1</c:f>
              <c:strCache>
                <c:ptCount val="1"/>
                <c:pt idx="0">
                  <c:v>1000V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Shipping'!$C$2:$C$517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626.0</c:v>
                </c:pt>
                <c:pt idx="3">
                  <c:v>945.0</c:v>
                </c:pt>
                <c:pt idx="4">
                  <c:v>850.0</c:v>
                </c:pt>
                <c:pt idx="5">
                  <c:v>827.0</c:v>
                </c:pt>
                <c:pt idx="6">
                  <c:v>803.0</c:v>
                </c:pt>
                <c:pt idx="7">
                  <c:v>780.0</c:v>
                </c:pt>
                <c:pt idx="8">
                  <c:v>744.0</c:v>
                </c:pt>
                <c:pt idx="9">
                  <c:v>709.0</c:v>
                </c:pt>
                <c:pt idx="10">
                  <c:v>673.0</c:v>
                </c:pt>
                <c:pt idx="11">
                  <c:v>650.0</c:v>
                </c:pt>
                <c:pt idx="12">
                  <c:v>626.0</c:v>
                </c:pt>
                <c:pt idx="13">
                  <c:v>602.0</c:v>
                </c:pt>
                <c:pt idx="14">
                  <c:v>579.0</c:v>
                </c:pt>
                <c:pt idx="15">
                  <c:v>543.0</c:v>
                </c:pt>
                <c:pt idx="16">
                  <c:v>508.0</c:v>
                </c:pt>
                <c:pt idx="17">
                  <c:v>472.0</c:v>
                </c:pt>
                <c:pt idx="18">
                  <c:v>425.0</c:v>
                </c:pt>
                <c:pt idx="19">
                  <c:v>390.0</c:v>
                </c:pt>
                <c:pt idx="20">
                  <c:v>343.0</c:v>
                </c:pt>
                <c:pt idx="21">
                  <c:v>295.0</c:v>
                </c:pt>
                <c:pt idx="22">
                  <c:v>248.0</c:v>
                </c:pt>
                <c:pt idx="23">
                  <c:v>189.0</c:v>
                </c:pt>
                <c:pt idx="24">
                  <c:v>142.0</c:v>
                </c:pt>
                <c:pt idx="25">
                  <c:v>94.0</c:v>
                </c:pt>
                <c:pt idx="26">
                  <c:v>47.0</c:v>
                </c:pt>
                <c:pt idx="27">
                  <c:v>0.0</c:v>
                </c:pt>
                <c:pt idx="28">
                  <c:v>-46.0</c:v>
                </c:pt>
                <c:pt idx="29">
                  <c:v>-93.0</c:v>
                </c:pt>
                <c:pt idx="30">
                  <c:v>-141.0</c:v>
                </c:pt>
                <c:pt idx="31">
                  <c:v>-176.0</c:v>
                </c:pt>
                <c:pt idx="32">
                  <c:v>-223.0</c:v>
                </c:pt>
                <c:pt idx="33">
                  <c:v>-259.0</c:v>
                </c:pt>
                <c:pt idx="34">
                  <c:v>-294.0</c:v>
                </c:pt>
                <c:pt idx="35">
                  <c:v>-330.0</c:v>
                </c:pt>
                <c:pt idx="36">
                  <c:v>-377.0</c:v>
                </c:pt>
                <c:pt idx="37">
                  <c:v>-412.0</c:v>
                </c:pt>
                <c:pt idx="38">
                  <c:v>-448.0</c:v>
                </c:pt>
                <c:pt idx="39">
                  <c:v>-483.0</c:v>
                </c:pt>
                <c:pt idx="40">
                  <c:v>-507.0</c:v>
                </c:pt>
                <c:pt idx="41">
                  <c:v>-530.0</c:v>
                </c:pt>
                <c:pt idx="42">
                  <c:v>-566.0</c:v>
                </c:pt>
                <c:pt idx="43">
                  <c:v>-590.0</c:v>
                </c:pt>
                <c:pt idx="44">
                  <c:v>-601.0</c:v>
                </c:pt>
                <c:pt idx="45">
                  <c:v>-625.0</c:v>
                </c:pt>
                <c:pt idx="46">
                  <c:v>-637.0</c:v>
                </c:pt>
                <c:pt idx="47">
                  <c:v>-660.0</c:v>
                </c:pt>
                <c:pt idx="48">
                  <c:v>-660.0</c:v>
                </c:pt>
                <c:pt idx="49">
                  <c:v>-672.0</c:v>
                </c:pt>
                <c:pt idx="50">
                  <c:v>-684.0</c:v>
                </c:pt>
                <c:pt idx="51">
                  <c:v>-684.0</c:v>
                </c:pt>
                <c:pt idx="52">
                  <c:v>-684.0</c:v>
                </c:pt>
                <c:pt idx="53">
                  <c:v>-684.0</c:v>
                </c:pt>
                <c:pt idx="54">
                  <c:v>-660.0</c:v>
                </c:pt>
                <c:pt idx="55">
                  <c:v>-649.0</c:v>
                </c:pt>
                <c:pt idx="56">
                  <c:v>-625.0</c:v>
                </c:pt>
                <c:pt idx="57">
                  <c:v>-601.0</c:v>
                </c:pt>
                <c:pt idx="58">
                  <c:v>-566.0</c:v>
                </c:pt>
                <c:pt idx="59">
                  <c:v>-530.0</c:v>
                </c:pt>
                <c:pt idx="60">
                  <c:v>-495.0</c:v>
                </c:pt>
                <c:pt idx="61">
                  <c:v>-460.0</c:v>
                </c:pt>
                <c:pt idx="62">
                  <c:v>-412.0</c:v>
                </c:pt>
                <c:pt idx="63">
                  <c:v>-377.0</c:v>
                </c:pt>
                <c:pt idx="64">
                  <c:v>-318.0</c:v>
                </c:pt>
                <c:pt idx="65">
                  <c:v>-271.0</c:v>
                </c:pt>
                <c:pt idx="66">
                  <c:v>-223.0</c:v>
                </c:pt>
                <c:pt idx="67">
                  <c:v>-164.0</c:v>
                </c:pt>
                <c:pt idx="68">
                  <c:v>-117.0</c:v>
                </c:pt>
                <c:pt idx="69">
                  <c:v>-70.0</c:v>
                </c:pt>
                <c:pt idx="70">
                  <c:v>-11.0</c:v>
                </c:pt>
                <c:pt idx="71">
                  <c:v>35.0</c:v>
                </c:pt>
                <c:pt idx="72">
                  <c:v>83.0</c:v>
                </c:pt>
                <c:pt idx="73">
                  <c:v>130.0</c:v>
                </c:pt>
                <c:pt idx="74">
                  <c:v>177.0</c:v>
                </c:pt>
                <c:pt idx="75">
                  <c:v>213.0</c:v>
                </c:pt>
                <c:pt idx="76">
                  <c:v>260.0</c:v>
                </c:pt>
                <c:pt idx="77">
                  <c:v>295.0</c:v>
                </c:pt>
                <c:pt idx="78">
                  <c:v>331.0</c:v>
                </c:pt>
                <c:pt idx="79">
                  <c:v>354.0</c:v>
                </c:pt>
                <c:pt idx="80">
                  <c:v>378.0</c:v>
                </c:pt>
                <c:pt idx="81">
                  <c:v>402.0</c:v>
                </c:pt>
                <c:pt idx="82">
                  <c:v>425.0</c:v>
                </c:pt>
                <c:pt idx="83">
                  <c:v>437.0</c:v>
                </c:pt>
                <c:pt idx="84">
                  <c:v>449.0</c:v>
                </c:pt>
                <c:pt idx="85">
                  <c:v>449.0</c:v>
                </c:pt>
                <c:pt idx="86">
                  <c:v>449.0</c:v>
                </c:pt>
                <c:pt idx="87">
                  <c:v>449.0</c:v>
                </c:pt>
                <c:pt idx="88">
                  <c:v>449.0</c:v>
                </c:pt>
                <c:pt idx="89">
                  <c:v>437.0</c:v>
                </c:pt>
                <c:pt idx="90">
                  <c:v>413.0</c:v>
                </c:pt>
                <c:pt idx="91">
                  <c:v>402.0</c:v>
                </c:pt>
                <c:pt idx="92">
                  <c:v>390.0</c:v>
                </c:pt>
                <c:pt idx="93">
                  <c:v>366.0</c:v>
                </c:pt>
                <c:pt idx="94">
                  <c:v>331.0</c:v>
                </c:pt>
                <c:pt idx="95">
                  <c:v>307.0</c:v>
                </c:pt>
                <c:pt idx="96">
                  <c:v>283.0</c:v>
                </c:pt>
                <c:pt idx="97">
                  <c:v>248.0</c:v>
                </c:pt>
                <c:pt idx="98">
                  <c:v>213.0</c:v>
                </c:pt>
                <c:pt idx="99">
                  <c:v>177.0</c:v>
                </c:pt>
                <c:pt idx="100">
                  <c:v>154.0</c:v>
                </c:pt>
                <c:pt idx="101">
                  <c:v>118.0</c:v>
                </c:pt>
                <c:pt idx="102">
                  <c:v>83.0</c:v>
                </c:pt>
                <c:pt idx="103">
                  <c:v>35.0</c:v>
                </c:pt>
                <c:pt idx="104">
                  <c:v>0.0</c:v>
                </c:pt>
                <c:pt idx="105">
                  <c:v>-34.0</c:v>
                </c:pt>
                <c:pt idx="106">
                  <c:v>-70.0</c:v>
                </c:pt>
                <c:pt idx="107">
                  <c:v>-93.0</c:v>
                </c:pt>
                <c:pt idx="108">
                  <c:v>-129.0</c:v>
                </c:pt>
                <c:pt idx="109">
                  <c:v>-153.0</c:v>
                </c:pt>
                <c:pt idx="110">
                  <c:v>-176.0</c:v>
                </c:pt>
                <c:pt idx="111">
                  <c:v>-200.0</c:v>
                </c:pt>
                <c:pt idx="112">
                  <c:v>-223.0</c:v>
                </c:pt>
                <c:pt idx="113">
                  <c:v>-259.0</c:v>
                </c:pt>
                <c:pt idx="114">
                  <c:v>-271.0</c:v>
                </c:pt>
                <c:pt idx="115">
                  <c:v>-282.0</c:v>
                </c:pt>
                <c:pt idx="116">
                  <c:v>-294.0</c:v>
                </c:pt>
                <c:pt idx="117">
                  <c:v>-306.0</c:v>
                </c:pt>
                <c:pt idx="118">
                  <c:v>-318.0</c:v>
                </c:pt>
                <c:pt idx="119">
                  <c:v>-318.0</c:v>
                </c:pt>
                <c:pt idx="120">
                  <c:v>-318.0</c:v>
                </c:pt>
                <c:pt idx="121">
                  <c:v>-318.0</c:v>
                </c:pt>
                <c:pt idx="122">
                  <c:v>-306.0</c:v>
                </c:pt>
                <c:pt idx="123">
                  <c:v>-306.0</c:v>
                </c:pt>
                <c:pt idx="124">
                  <c:v>-294.0</c:v>
                </c:pt>
                <c:pt idx="125">
                  <c:v>-282.0</c:v>
                </c:pt>
                <c:pt idx="126">
                  <c:v>-271.0</c:v>
                </c:pt>
                <c:pt idx="127">
                  <c:v>-259.0</c:v>
                </c:pt>
                <c:pt idx="128">
                  <c:v>-247.0</c:v>
                </c:pt>
                <c:pt idx="129">
                  <c:v>-212.0</c:v>
                </c:pt>
                <c:pt idx="130">
                  <c:v>-200.0</c:v>
                </c:pt>
                <c:pt idx="131">
                  <c:v>-176.0</c:v>
                </c:pt>
                <c:pt idx="132">
                  <c:v>-153.0</c:v>
                </c:pt>
                <c:pt idx="133">
                  <c:v>-129.0</c:v>
                </c:pt>
                <c:pt idx="134">
                  <c:v>-117.0</c:v>
                </c:pt>
                <c:pt idx="135">
                  <c:v>-82.0</c:v>
                </c:pt>
                <c:pt idx="136">
                  <c:v>-58.0</c:v>
                </c:pt>
                <c:pt idx="137">
                  <c:v>-34.0</c:v>
                </c:pt>
                <c:pt idx="138">
                  <c:v>-11.0</c:v>
                </c:pt>
                <c:pt idx="139">
                  <c:v>12.0</c:v>
                </c:pt>
                <c:pt idx="140">
                  <c:v>35.0</c:v>
                </c:pt>
                <c:pt idx="141">
                  <c:v>59.0</c:v>
                </c:pt>
                <c:pt idx="142">
                  <c:v>83.0</c:v>
                </c:pt>
                <c:pt idx="143">
                  <c:v>106.0</c:v>
                </c:pt>
                <c:pt idx="144">
                  <c:v>118.0</c:v>
                </c:pt>
                <c:pt idx="145">
                  <c:v>130.0</c:v>
                </c:pt>
                <c:pt idx="146">
                  <c:v>154.0</c:v>
                </c:pt>
                <c:pt idx="147">
                  <c:v>165.0</c:v>
                </c:pt>
                <c:pt idx="148">
                  <c:v>177.0</c:v>
                </c:pt>
                <c:pt idx="149">
                  <c:v>189.0</c:v>
                </c:pt>
                <c:pt idx="150">
                  <c:v>201.0</c:v>
                </c:pt>
                <c:pt idx="151">
                  <c:v>201.0</c:v>
                </c:pt>
                <c:pt idx="152">
                  <c:v>213.0</c:v>
                </c:pt>
                <c:pt idx="153">
                  <c:v>213.0</c:v>
                </c:pt>
                <c:pt idx="154">
                  <c:v>213.0</c:v>
                </c:pt>
                <c:pt idx="155">
                  <c:v>213.0</c:v>
                </c:pt>
                <c:pt idx="156">
                  <c:v>213.0</c:v>
                </c:pt>
                <c:pt idx="157">
                  <c:v>201.0</c:v>
                </c:pt>
                <c:pt idx="158">
                  <c:v>201.0</c:v>
                </c:pt>
                <c:pt idx="159">
                  <c:v>189.0</c:v>
                </c:pt>
                <c:pt idx="160">
                  <c:v>189.0</c:v>
                </c:pt>
                <c:pt idx="161">
                  <c:v>177.0</c:v>
                </c:pt>
                <c:pt idx="162">
                  <c:v>165.0</c:v>
                </c:pt>
                <c:pt idx="163">
                  <c:v>154.0</c:v>
                </c:pt>
                <c:pt idx="164">
                  <c:v>130.0</c:v>
                </c:pt>
                <c:pt idx="165">
                  <c:v>118.0</c:v>
                </c:pt>
                <c:pt idx="166">
                  <c:v>106.0</c:v>
                </c:pt>
                <c:pt idx="167">
                  <c:v>94.0</c:v>
                </c:pt>
                <c:pt idx="168">
                  <c:v>71.0</c:v>
                </c:pt>
                <c:pt idx="169">
                  <c:v>59.0</c:v>
                </c:pt>
                <c:pt idx="170">
                  <c:v>35.0</c:v>
                </c:pt>
                <c:pt idx="171">
                  <c:v>24.0</c:v>
                </c:pt>
                <c:pt idx="172">
                  <c:v>0.0</c:v>
                </c:pt>
                <c:pt idx="173">
                  <c:v>-11.0</c:v>
                </c:pt>
                <c:pt idx="174">
                  <c:v>-23.0</c:v>
                </c:pt>
                <c:pt idx="175">
                  <c:v>-46.0</c:v>
                </c:pt>
                <c:pt idx="176">
                  <c:v>-58.0</c:v>
                </c:pt>
                <c:pt idx="177">
                  <c:v>-70.0</c:v>
                </c:pt>
                <c:pt idx="178">
                  <c:v>-82.0</c:v>
                </c:pt>
                <c:pt idx="179">
                  <c:v>-93.0</c:v>
                </c:pt>
                <c:pt idx="180">
                  <c:v>-105.0</c:v>
                </c:pt>
                <c:pt idx="181">
                  <c:v>-117.0</c:v>
                </c:pt>
                <c:pt idx="182">
                  <c:v>-129.0</c:v>
                </c:pt>
                <c:pt idx="183">
                  <c:v>-129.0</c:v>
                </c:pt>
                <c:pt idx="184">
                  <c:v>-141.0</c:v>
                </c:pt>
                <c:pt idx="185">
                  <c:v>-141.0</c:v>
                </c:pt>
                <c:pt idx="186">
                  <c:v>-153.0</c:v>
                </c:pt>
                <c:pt idx="187">
                  <c:v>-153.0</c:v>
                </c:pt>
                <c:pt idx="188">
                  <c:v>-153.0</c:v>
                </c:pt>
                <c:pt idx="189">
                  <c:v>-153.0</c:v>
                </c:pt>
                <c:pt idx="190">
                  <c:v>-153.0</c:v>
                </c:pt>
                <c:pt idx="191">
                  <c:v>-153.0</c:v>
                </c:pt>
                <c:pt idx="192">
                  <c:v>-141.0</c:v>
                </c:pt>
                <c:pt idx="193">
                  <c:v>-141.0</c:v>
                </c:pt>
                <c:pt idx="194">
                  <c:v>-129.0</c:v>
                </c:pt>
                <c:pt idx="195">
                  <c:v>-129.0</c:v>
                </c:pt>
                <c:pt idx="196">
                  <c:v>-117.0</c:v>
                </c:pt>
                <c:pt idx="197">
                  <c:v>-105.0</c:v>
                </c:pt>
                <c:pt idx="198">
                  <c:v>-93.0</c:v>
                </c:pt>
                <c:pt idx="199">
                  <c:v>-82.0</c:v>
                </c:pt>
                <c:pt idx="200">
                  <c:v>-82.0</c:v>
                </c:pt>
                <c:pt idx="201">
                  <c:v>-70.0</c:v>
                </c:pt>
                <c:pt idx="202">
                  <c:v>-58.0</c:v>
                </c:pt>
                <c:pt idx="203">
                  <c:v>-46.0</c:v>
                </c:pt>
                <c:pt idx="204">
                  <c:v>-34.0</c:v>
                </c:pt>
                <c:pt idx="205">
                  <c:v>-11.0</c:v>
                </c:pt>
                <c:pt idx="206">
                  <c:v>-11.0</c:v>
                </c:pt>
                <c:pt idx="207">
                  <c:v>0.0</c:v>
                </c:pt>
                <c:pt idx="208">
                  <c:v>12.0</c:v>
                </c:pt>
                <c:pt idx="209">
                  <c:v>24.0</c:v>
                </c:pt>
                <c:pt idx="210">
                  <c:v>35.0</c:v>
                </c:pt>
                <c:pt idx="211">
                  <c:v>47.0</c:v>
                </c:pt>
                <c:pt idx="212">
                  <c:v>59.0</c:v>
                </c:pt>
                <c:pt idx="213">
                  <c:v>71.0</c:v>
                </c:pt>
                <c:pt idx="214">
                  <c:v>71.0</c:v>
                </c:pt>
                <c:pt idx="215">
                  <c:v>83.0</c:v>
                </c:pt>
                <c:pt idx="216">
                  <c:v>83.0</c:v>
                </c:pt>
                <c:pt idx="217">
                  <c:v>94.0</c:v>
                </c:pt>
                <c:pt idx="218">
                  <c:v>94.0</c:v>
                </c:pt>
                <c:pt idx="219">
                  <c:v>94.0</c:v>
                </c:pt>
                <c:pt idx="220">
                  <c:v>106.0</c:v>
                </c:pt>
                <c:pt idx="221">
                  <c:v>106.0</c:v>
                </c:pt>
                <c:pt idx="222">
                  <c:v>106.0</c:v>
                </c:pt>
                <c:pt idx="223">
                  <c:v>106.0</c:v>
                </c:pt>
                <c:pt idx="224">
                  <c:v>106.0</c:v>
                </c:pt>
                <c:pt idx="225">
                  <c:v>106.0</c:v>
                </c:pt>
                <c:pt idx="226">
                  <c:v>94.0</c:v>
                </c:pt>
                <c:pt idx="227">
                  <c:v>94.0</c:v>
                </c:pt>
                <c:pt idx="228">
                  <c:v>94.0</c:v>
                </c:pt>
                <c:pt idx="229">
                  <c:v>83.0</c:v>
                </c:pt>
                <c:pt idx="230">
                  <c:v>83.0</c:v>
                </c:pt>
                <c:pt idx="231">
                  <c:v>71.0</c:v>
                </c:pt>
                <c:pt idx="232">
                  <c:v>71.0</c:v>
                </c:pt>
                <c:pt idx="233">
                  <c:v>59.0</c:v>
                </c:pt>
                <c:pt idx="234">
                  <c:v>47.0</c:v>
                </c:pt>
                <c:pt idx="235">
                  <c:v>47.0</c:v>
                </c:pt>
                <c:pt idx="236">
                  <c:v>35.0</c:v>
                </c:pt>
                <c:pt idx="237">
                  <c:v>24.0</c:v>
                </c:pt>
                <c:pt idx="238">
                  <c:v>12.0</c:v>
                </c:pt>
                <c:pt idx="239">
                  <c:v>12.0</c:v>
                </c:pt>
                <c:pt idx="240">
                  <c:v>0.0</c:v>
                </c:pt>
                <c:pt idx="241">
                  <c:v>0.0</c:v>
                </c:pt>
                <c:pt idx="242">
                  <c:v>-11.0</c:v>
                </c:pt>
                <c:pt idx="243">
                  <c:v>-23.0</c:v>
                </c:pt>
                <c:pt idx="244">
                  <c:v>-23.0</c:v>
                </c:pt>
                <c:pt idx="245">
                  <c:v>-34.0</c:v>
                </c:pt>
                <c:pt idx="246">
                  <c:v>-34.0</c:v>
                </c:pt>
                <c:pt idx="247">
                  <c:v>-46.0</c:v>
                </c:pt>
                <c:pt idx="248">
                  <c:v>-58.0</c:v>
                </c:pt>
                <c:pt idx="249">
                  <c:v>-58.0</c:v>
                </c:pt>
                <c:pt idx="250">
                  <c:v>-58.0</c:v>
                </c:pt>
                <c:pt idx="251">
                  <c:v>-58.0</c:v>
                </c:pt>
                <c:pt idx="252">
                  <c:v>-70.0</c:v>
                </c:pt>
                <c:pt idx="253">
                  <c:v>-70.0</c:v>
                </c:pt>
                <c:pt idx="254">
                  <c:v>-70.0</c:v>
                </c:pt>
                <c:pt idx="255">
                  <c:v>-70.0</c:v>
                </c:pt>
                <c:pt idx="256">
                  <c:v>-70.0</c:v>
                </c:pt>
                <c:pt idx="257">
                  <c:v>-70.0</c:v>
                </c:pt>
                <c:pt idx="258">
                  <c:v>-70.0</c:v>
                </c:pt>
                <c:pt idx="259">
                  <c:v>-70.0</c:v>
                </c:pt>
                <c:pt idx="260">
                  <c:v>-70.0</c:v>
                </c:pt>
                <c:pt idx="261">
                  <c:v>-70.0</c:v>
                </c:pt>
                <c:pt idx="262">
                  <c:v>-58.0</c:v>
                </c:pt>
                <c:pt idx="263">
                  <c:v>-58.0</c:v>
                </c:pt>
                <c:pt idx="264">
                  <c:v>-58.0</c:v>
                </c:pt>
                <c:pt idx="265">
                  <c:v>-58.0</c:v>
                </c:pt>
                <c:pt idx="266">
                  <c:v>-46.0</c:v>
                </c:pt>
                <c:pt idx="267">
                  <c:v>-46.0</c:v>
                </c:pt>
                <c:pt idx="268">
                  <c:v>-34.0</c:v>
                </c:pt>
                <c:pt idx="269">
                  <c:v>-34.0</c:v>
                </c:pt>
                <c:pt idx="270">
                  <c:v>-23.0</c:v>
                </c:pt>
                <c:pt idx="271">
                  <c:v>-23.0</c:v>
                </c:pt>
                <c:pt idx="272">
                  <c:v>-11.0</c:v>
                </c:pt>
                <c:pt idx="273">
                  <c:v>-11.0</c:v>
                </c:pt>
                <c:pt idx="274">
                  <c:v>0.0</c:v>
                </c:pt>
                <c:pt idx="275">
                  <c:v>0.0</c:v>
                </c:pt>
                <c:pt idx="276">
                  <c:v>12.0</c:v>
                </c:pt>
                <c:pt idx="277">
                  <c:v>12.0</c:v>
                </c:pt>
                <c:pt idx="278">
                  <c:v>12.0</c:v>
                </c:pt>
                <c:pt idx="279">
                  <c:v>24.0</c:v>
                </c:pt>
                <c:pt idx="280">
                  <c:v>24.0</c:v>
                </c:pt>
                <c:pt idx="281">
                  <c:v>35.0</c:v>
                </c:pt>
                <c:pt idx="282">
                  <c:v>35.0</c:v>
                </c:pt>
                <c:pt idx="283">
                  <c:v>35.0</c:v>
                </c:pt>
                <c:pt idx="284">
                  <c:v>35.0</c:v>
                </c:pt>
                <c:pt idx="285">
                  <c:v>47.0</c:v>
                </c:pt>
                <c:pt idx="286">
                  <c:v>47.0</c:v>
                </c:pt>
                <c:pt idx="287">
                  <c:v>47.0</c:v>
                </c:pt>
                <c:pt idx="288">
                  <c:v>47.0</c:v>
                </c:pt>
                <c:pt idx="289">
                  <c:v>47.0</c:v>
                </c:pt>
                <c:pt idx="290">
                  <c:v>47.0</c:v>
                </c:pt>
                <c:pt idx="291">
                  <c:v>47.0</c:v>
                </c:pt>
                <c:pt idx="292">
                  <c:v>47.0</c:v>
                </c:pt>
                <c:pt idx="293">
                  <c:v>47.0</c:v>
                </c:pt>
                <c:pt idx="294">
                  <c:v>47.0</c:v>
                </c:pt>
                <c:pt idx="295">
                  <c:v>47.0</c:v>
                </c:pt>
                <c:pt idx="296">
                  <c:v>47.0</c:v>
                </c:pt>
                <c:pt idx="297">
                  <c:v>35.0</c:v>
                </c:pt>
                <c:pt idx="298">
                  <c:v>35.0</c:v>
                </c:pt>
                <c:pt idx="299">
                  <c:v>35.0</c:v>
                </c:pt>
                <c:pt idx="300">
                  <c:v>35.0</c:v>
                </c:pt>
                <c:pt idx="301">
                  <c:v>24.0</c:v>
                </c:pt>
                <c:pt idx="302">
                  <c:v>24.0</c:v>
                </c:pt>
                <c:pt idx="303">
                  <c:v>24.0</c:v>
                </c:pt>
                <c:pt idx="304">
                  <c:v>24.0</c:v>
                </c:pt>
                <c:pt idx="305">
                  <c:v>12.0</c:v>
                </c:pt>
                <c:pt idx="306">
                  <c:v>12.0</c:v>
                </c:pt>
                <c:pt idx="307">
                  <c:v>12.0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-11.0</c:v>
                </c:pt>
                <c:pt idx="312">
                  <c:v>-11.0</c:v>
                </c:pt>
                <c:pt idx="313">
                  <c:v>-23.0</c:v>
                </c:pt>
                <c:pt idx="314">
                  <c:v>-23.0</c:v>
                </c:pt>
                <c:pt idx="315">
                  <c:v>-23.0</c:v>
                </c:pt>
                <c:pt idx="316">
                  <c:v>-23.0</c:v>
                </c:pt>
                <c:pt idx="317">
                  <c:v>-23.0</c:v>
                </c:pt>
                <c:pt idx="318">
                  <c:v>-23.0</c:v>
                </c:pt>
                <c:pt idx="319">
                  <c:v>-23.0</c:v>
                </c:pt>
                <c:pt idx="320">
                  <c:v>-34.0</c:v>
                </c:pt>
                <c:pt idx="321">
                  <c:v>-34.0</c:v>
                </c:pt>
                <c:pt idx="322">
                  <c:v>-34.0</c:v>
                </c:pt>
                <c:pt idx="323">
                  <c:v>-34.0</c:v>
                </c:pt>
                <c:pt idx="324">
                  <c:v>-34.0</c:v>
                </c:pt>
                <c:pt idx="325">
                  <c:v>-34.0</c:v>
                </c:pt>
                <c:pt idx="326">
                  <c:v>-34.0</c:v>
                </c:pt>
                <c:pt idx="327">
                  <c:v>-34.0</c:v>
                </c:pt>
                <c:pt idx="328">
                  <c:v>-34.0</c:v>
                </c:pt>
                <c:pt idx="329">
                  <c:v>-34.0</c:v>
                </c:pt>
                <c:pt idx="330">
                  <c:v>-23.0</c:v>
                </c:pt>
                <c:pt idx="331">
                  <c:v>-23.0</c:v>
                </c:pt>
                <c:pt idx="332">
                  <c:v>-23.0</c:v>
                </c:pt>
                <c:pt idx="333">
                  <c:v>-23.0</c:v>
                </c:pt>
                <c:pt idx="334">
                  <c:v>-23.0</c:v>
                </c:pt>
                <c:pt idx="335">
                  <c:v>-23.0</c:v>
                </c:pt>
                <c:pt idx="336">
                  <c:v>-11.0</c:v>
                </c:pt>
                <c:pt idx="337">
                  <c:v>-11.0</c:v>
                </c:pt>
                <c:pt idx="338">
                  <c:v>-11.0</c:v>
                </c:pt>
                <c:pt idx="339">
                  <c:v>-11.0</c:v>
                </c:pt>
                <c:pt idx="340">
                  <c:v>-11.0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12.0</c:v>
                </c:pt>
                <c:pt idx="347">
                  <c:v>12.0</c:v>
                </c:pt>
                <c:pt idx="348">
                  <c:v>12.0</c:v>
                </c:pt>
                <c:pt idx="349">
                  <c:v>12.0</c:v>
                </c:pt>
                <c:pt idx="350">
                  <c:v>12.0</c:v>
                </c:pt>
                <c:pt idx="351">
                  <c:v>24.0</c:v>
                </c:pt>
                <c:pt idx="352">
                  <c:v>24.0</c:v>
                </c:pt>
                <c:pt idx="353">
                  <c:v>12.0</c:v>
                </c:pt>
                <c:pt idx="354">
                  <c:v>24.0</c:v>
                </c:pt>
                <c:pt idx="355">
                  <c:v>24.0</c:v>
                </c:pt>
                <c:pt idx="356">
                  <c:v>24.0</c:v>
                </c:pt>
                <c:pt idx="357">
                  <c:v>24.0</c:v>
                </c:pt>
                <c:pt idx="358">
                  <c:v>24.0</c:v>
                </c:pt>
                <c:pt idx="359">
                  <c:v>24.0</c:v>
                </c:pt>
                <c:pt idx="360">
                  <c:v>24.0</c:v>
                </c:pt>
                <c:pt idx="361">
                  <c:v>24.0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12.0</c:v>
                </c:pt>
                <c:pt idx="368">
                  <c:v>12.0</c:v>
                </c:pt>
                <c:pt idx="369">
                  <c:v>12.0</c:v>
                </c:pt>
                <c:pt idx="370">
                  <c:v>12.0</c:v>
                </c:pt>
                <c:pt idx="371">
                  <c:v>12.0</c:v>
                </c:pt>
                <c:pt idx="372">
                  <c:v>12.0</c:v>
                </c:pt>
                <c:pt idx="373">
                  <c:v>12.0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-11.0</c:v>
                </c:pt>
                <c:pt idx="382">
                  <c:v>-11.0</c:v>
                </c:pt>
                <c:pt idx="383">
                  <c:v>-11.0</c:v>
                </c:pt>
                <c:pt idx="384">
                  <c:v>-11.0</c:v>
                </c:pt>
                <c:pt idx="385">
                  <c:v>-11.0</c:v>
                </c:pt>
                <c:pt idx="386">
                  <c:v>-11.0</c:v>
                </c:pt>
                <c:pt idx="387">
                  <c:v>-11.0</c:v>
                </c:pt>
                <c:pt idx="388">
                  <c:v>-11.0</c:v>
                </c:pt>
                <c:pt idx="389">
                  <c:v>-11.0</c:v>
                </c:pt>
                <c:pt idx="390">
                  <c:v>-11.0</c:v>
                </c:pt>
                <c:pt idx="391">
                  <c:v>-23.0</c:v>
                </c:pt>
                <c:pt idx="392">
                  <c:v>-11.0</c:v>
                </c:pt>
                <c:pt idx="393">
                  <c:v>-11.0</c:v>
                </c:pt>
                <c:pt idx="394">
                  <c:v>-23.0</c:v>
                </c:pt>
                <c:pt idx="395">
                  <c:v>-11.0</c:v>
                </c:pt>
                <c:pt idx="396">
                  <c:v>-23.0</c:v>
                </c:pt>
                <c:pt idx="397">
                  <c:v>-11.0</c:v>
                </c:pt>
                <c:pt idx="398">
                  <c:v>-11.0</c:v>
                </c:pt>
                <c:pt idx="399">
                  <c:v>-11.0</c:v>
                </c:pt>
                <c:pt idx="400">
                  <c:v>-11.0</c:v>
                </c:pt>
                <c:pt idx="401">
                  <c:v>-11.0</c:v>
                </c:pt>
                <c:pt idx="402">
                  <c:v>-11.0</c:v>
                </c:pt>
                <c:pt idx="403">
                  <c:v>-11.0</c:v>
                </c:pt>
                <c:pt idx="404">
                  <c:v>-11.0</c:v>
                </c:pt>
                <c:pt idx="405">
                  <c:v>-11.0</c:v>
                </c:pt>
                <c:pt idx="406">
                  <c:v>0.0</c:v>
                </c:pt>
                <c:pt idx="407">
                  <c:v>-11.0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12.0</c:v>
                </c:pt>
                <c:pt idx="418">
                  <c:v>0.0</c:v>
                </c:pt>
                <c:pt idx="419">
                  <c:v>12.0</c:v>
                </c:pt>
                <c:pt idx="420">
                  <c:v>12.0</c:v>
                </c:pt>
                <c:pt idx="421">
                  <c:v>12.0</c:v>
                </c:pt>
                <c:pt idx="422">
                  <c:v>12.0</c:v>
                </c:pt>
                <c:pt idx="423">
                  <c:v>12.0</c:v>
                </c:pt>
                <c:pt idx="424">
                  <c:v>12.0</c:v>
                </c:pt>
                <c:pt idx="425">
                  <c:v>12.0</c:v>
                </c:pt>
                <c:pt idx="426">
                  <c:v>12.0</c:v>
                </c:pt>
                <c:pt idx="427">
                  <c:v>12.0</c:v>
                </c:pt>
                <c:pt idx="428">
                  <c:v>12.0</c:v>
                </c:pt>
                <c:pt idx="429">
                  <c:v>12.0</c:v>
                </c:pt>
                <c:pt idx="430">
                  <c:v>12.0</c:v>
                </c:pt>
                <c:pt idx="431">
                  <c:v>12.0</c:v>
                </c:pt>
                <c:pt idx="432">
                  <c:v>12.0</c:v>
                </c:pt>
                <c:pt idx="433">
                  <c:v>12.0</c:v>
                </c:pt>
                <c:pt idx="434">
                  <c:v>12.0</c:v>
                </c:pt>
                <c:pt idx="435">
                  <c:v>12.0</c:v>
                </c:pt>
                <c:pt idx="436">
                  <c:v>0.0</c:v>
                </c:pt>
                <c:pt idx="437">
                  <c:v>12.0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-11.0</c:v>
                </c:pt>
                <c:pt idx="454">
                  <c:v>-11.0</c:v>
                </c:pt>
                <c:pt idx="455">
                  <c:v>0.0</c:v>
                </c:pt>
                <c:pt idx="456">
                  <c:v>0.0</c:v>
                </c:pt>
                <c:pt idx="457">
                  <c:v>-11.0</c:v>
                </c:pt>
                <c:pt idx="458">
                  <c:v>-11.0</c:v>
                </c:pt>
                <c:pt idx="459">
                  <c:v>-11.0</c:v>
                </c:pt>
                <c:pt idx="460">
                  <c:v>-11.0</c:v>
                </c:pt>
                <c:pt idx="461">
                  <c:v>-11.0</c:v>
                </c:pt>
                <c:pt idx="462">
                  <c:v>-11.0</c:v>
                </c:pt>
                <c:pt idx="463">
                  <c:v>-11.0</c:v>
                </c:pt>
                <c:pt idx="464">
                  <c:v>-11.0</c:v>
                </c:pt>
                <c:pt idx="465">
                  <c:v>-11.0</c:v>
                </c:pt>
                <c:pt idx="466">
                  <c:v>-11.0</c:v>
                </c:pt>
                <c:pt idx="467">
                  <c:v>-11.0</c:v>
                </c:pt>
                <c:pt idx="468">
                  <c:v>-11.0</c:v>
                </c:pt>
                <c:pt idx="469">
                  <c:v>-11.0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12.0</c:v>
                </c:pt>
                <c:pt idx="492">
                  <c:v>12.0</c:v>
                </c:pt>
                <c:pt idx="493">
                  <c:v>12.0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1000.0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882-9941-B154-2898BC82F677}"/>
            </c:ext>
          </c:extLst>
        </c:ser>
        <c:ser>
          <c:idx val="2"/>
          <c:order val="2"/>
          <c:tx>
            <c:strRef>
              <c:f>'Impulse Test - After Shipping'!$D$1</c:f>
              <c:strCache>
                <c:ptCount val="1"/>
                <c:pt idx="0">
                  <c:v>1500V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Shipping'!$D$2:$D$517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1065.0</c:v>
                </c:pt>
                <c:pt idx="3">
                  <c:v>1372.0</c:v>
                </c:pt>
                <c:pt idx="4">
                  <c:v>1278.0</c:v>
                </c:pt>
                <c:pt idx="5">
                  <c:v>1207.0</c:v>
                </c:pt>
                <c:pt idx="6">
                  <c:v>1183.0</c:v>
                </c:pt>
                <c:pt idx="7">
                  <c:v>1159.0</c:v>
                </c:pt>
                <c:pt idx="8">
                  <c:v>1088.0</c:v>
                </c:pt>
                <c:pt idx="9">
                  <c:v>1041.0</c:v>
                </c:pt>
                <c:pt idx="10">
                  <c:v>994.0</c:v>
                </c:pt>
                <c:pt idx="11">
                  <c:v>970.0</c:v>
                </c:pt>
                <c:pt idx="12">
                  <c:v>923.0</c:v>
                </c:pt>
                <c:pt idx="13">
                  <c:v>899.0</c:v>
                </c:pt>
                <c:pt idx="14">
                  <c:v>852.0</c:v>
                </c:pt>
                <c:pt idx="15">
                  <c:v>804.0</c:v>
                </c:pt>
                <c:pt idx="16">
                  <c:v>734.0</c:v>
                </c:pt>
                <c:pt idx="17">
                  <c:v>686.0</c:v>
                </c:pt>
                <c:pt idx="18">
                  <c:v>615.0</c:v>
                </c:pt>
                <c:pt idx="19">
                  <c:v>568.0</c:v>
                </c:pt>
                <c:pt idx="20">
                  <c:v>497.0</c:v>
                </c:pt>
                <c:pt idx="21">
                  <c:v>426.0</c:v>
                </c:pt>
                <c:pt idx="22">
                  <c:v>355.0</c:v>
                </c:pt>
                <c:pt idx="23">
                  <c:v>284.0</c:v>
                </c:pt>
                <c:pt idx="24">
                  <c:v>213.0</c:v>
                </c:pt>
                <c:pt idx="25">
                  <c:v>142.0</c:v>
                </c:pt>
                <c:pt idx="26">
                  <c:v>71.0</c:v>
                </c:pt>
                <c:pt idx="27">
                  <c:v>0.0</c:v>
                </c:pt>
                <c:pt idx="28">
                  <c:v>-70.0</c:v>
                </c:pt>
                <c:pt idx="29">
                  <c:v>-141.0</c:v>
                </c:pt>
                <c:pt idx="30">
                  <c:v>-212.0</c:v>
                </c:pt>
                <c:pt idx="31">
                  <c:v>-283.0</c:v>
                </c:pt>
                <c:pt idx="32">
                  <c:v>-330.0</c:v>
                </c:pt>
                <c:pt idx="33">
                  <c:v>-401.0</c:v>
                </c:pt>
                <c:pt idx="34">
                  <c:v>-449.0</c:v>
                </c:pt>
                <c:pt idx="35">
                  <c:v>-520.0</c:v>
                </c:pt>
                <c:pt idx="36">
                  <c:v>-567.0</c:v>
                </c:pt>
                <c:pt idx="37">
                  <c:v>-614.0</c:v>
                </c:pt>
                <c:pt idx="38">
                  <c:v>-662.0</c:v>
                </c:pt>
                <c:pt idx="39">
                  <c:v>-709.0</c:v>
                </c:pt>
                <c:pt idx="40">
                  <c:v>-756.0</c:v>
                </c:pt>
                <c:pt idx="41">
                  <c:v>-803.0</c:v>
                </c:pt>
                <c:pt idx="42">
                  <c:v>-851.0</c:v>
                </c:pt>
                <c:pt idx="43">
                  <c:v>-874.0</c:v>
                </c:pt>
                <c:pt idx="44">
                  <c:v>-922.0</c:v>
                </c:pt>
                <c:pt idx="45">
                  <c:v>-945.0</c:v>
                </c:pt>
                <c:pt idx="46">
                  <c:v>-969.0</c:v>
                </c:pt>
                <c:pt idx="47">
                  <c:v>-969.0</c:v>
                </c:pt>
                <c:pt idx="48">
                  <c:v>-993.0</c:v>
                </c:pt>
                <c:pt idx="49">
                  <c:v>-1016.0</c:v>
                </c:pt>
                <c:pt idx="50">
                  <c:v>-1016.0</c:v>
                </c:pt>
                <c:pt idx="51">
                  <c:v>-1016.0</c:v>
                </c:pt>
                <c:pt idx="52">
                  <c:v>-1016.0</c:v>
                </c:pt>
                <c:pt idx="53">
                  <c:v>-1016.0</c:v>
                </c:pt>
                <c:pt idx="54">
                  <c:v>-993.0</c:v>
                </c:pt>
                <c:pt idx="55">
                  <c:v>-969.0</c:v>
                </c:pt>
                <c:pt idx="56">
                  <c:v>-945.0</c:v>
                </c:pt>
                <c:pt idx="57">
                  <c:v>-898.0</c:v>
                </c:pt>
                <c:pt idx="58">
                  <c:v>-851.0</c:v>
                </c:pt>
                <c:pt idx="59">
                  <c:v>-803.0</c:v>
                </c:pt>
                <c:pt idx="60">
                  <c:v>-733.0</c:v>
                </c:pt>
                <c:pt idx="61">
                  <c:v>-685.0</c:v>
                </c:pt>
                <c:pt idx="62">
                  <c:v>-614.0</c:v>
                </c:pt>
                <c:pt idx="63">
                  <c:v>-543.0</c:v>
                </c:pt>
                <c:pt idx="64">
                  <c:v>-472.0</c:v>
                </c:pt>
                <c:pt idx="65">
                  <c:v>-401.0</c:v>
                </c:pt>
                <c:pt idx="66">
                  <c:v>-330.0</c:v>
                </c:pt>
                <c:pt idx="67">
                  <c:v>-259.0</c:v>
                </c:pt>
                <c:pt idx="68">
                  <c:v>-165.0</c:v>
                </c:pt>
                <c:pt idx="69">
                  <c:v>-94.0</c:v>
                </c:pt>
                <c:pt idx="70">
                  <c:v>-23.0</c:v>
                </c:pt>
                <c:pt idx="71">
                  <c:v>47.0</c:v>
                </c:pt>
                <c:pt idx="72">
                  <c:v>142.0</c:v>
                </c:pt>
                <c:pt idx="73">
                  <c:v>213.0</c:v>
                </c:pt>
                <c:pt idx="74">
                  <c:v>260.0</c:v>
                </c:pt>
                <c:pt idx="75">
                  <c:v>331.0</c:v>
                </c:pt>
                <c:pt idx="76">
                  <c:v>379.0</c:v>
                </c:pt>
                <c:pt idx="77">
                  <c:v>426.0</c:v>
                </c:pt>
                <c:pt idx="78">
                  <c:v>497.0</c:v>
                </c:pt>
                <c:pt idx="79">
                  <c:v>521.0</c:v>
                </c:pt>
                <c:pt idx="80">
                  <c:v>568.0</c:v>
                </c:pt>
                <c:pt idx="81">
                  <c:v>592.0</c:v>
                </c:pt>
                <c:pt idx="82">
                  <c:v>615.0</c:v>
                </c:pt>
                <c:pt idx="83">
                  <c:v>639.0</c:v>
                </c:pt>
                <c:pt idx="84">
                  <c:v>663.0</c:v>
                </c:pt>
                <c:pt idx="85">
                  <c:v>663.0</c:v>
                </c:pt>
                <c:pt idx="86">
                  <c:v>663.0</c:v>
                </c:pt>
                <c:pt idx="87">
                  <c:v>663.0</c:v>
                </c:pt>
                <c:pt idx="88">
                  <c:v>663.0</c:v>
                </c:pt>
                <c:pt idx="89">
                  <c:v>639.0</c:v>
                </c:pt>
                <c:pt idx="90">
                  <c:v>615.0</c:v>
                </c:pt>
                <c:pt idx="91">
                  <c:v>592.0</c:v>
                </c:pt>
                <c:pt idx="92">
                  <c:v>568.0</c:v>
                </c:pt>
                <c:pt idx="93">
                  <c:v>544.0</c:v>
                </c:pt>
                <c:pt idx="94">
                  <c:v>497.0</c:v>
                </c:pt>
                <c:pt idx="95">
                  <c:v>450.0</c:v>
                </c:pt>
                <c:pt idx="96">
                  <c:v>402.0</c:v>
                </c:pt>
                <c:pt idx="97">
                  <c:v>355.0</c:v>
                </c:pt>
                <c:pt idx="98">
                  <c:v>308.0</c:v>
                </c:pt>
                <c:pt idx="99">
                  <c:v>260.0</c:v>
                </c:pt>
                <c:pt idx="100">
                  <c:v>213.0</c:v>
                </c:pt>
                <c:pt idx="101">
                  <c:v>142.0</c:v>
                </c:pt>
                <c:pt idx="102">
                  <c:v>118.0</c:v>
                </c:pt>
                <c:pt idx="103">
                  <c:v>47.0</c:v>
                </c:pt>
                <c:pt idx="104">
                  <c:v>0.0</c:v>
                </c:pt>
                <c:pt idx="105">
                  <c:v>-46.0</c:v>
                </c:pt>
                <c:pt idx="106">
                  <c:v>-117.0</c:v>
                </c:pt>
                <c:pt idx="107">
                  <c:v>-141.0</c:v>
                </c:pt>
                <c:pt idx="108">
                  <c:v>-188.0</c:v>
                </c:pt>
                <c:pt idx="109">
                  <c:v>-236.0</c:v>
                </c:pt>
                <c:pt idx="110">
                  <c:v>-283.0</c:v>
                </c:pt>
                <c:pt idx="111">
                  <c:v>-307.0</c:v>
                </c:pt>
                <c:pt idx="112">
                  <c:v>-354.0</c:v>
                </c:pt>
                <c:pt idx="113">
                  <c:v>-378.0</c:v>
                </c:pt>
                <c:pt idx="114">
                  <c:v>-401.0</c:v>
                </c:pt>
                <c:pt idx="115">
                  <c:v>-425.0</c:v>
                </c:pt>
                <c:pt idx="116">
                  <c:v>-449.0</c:v>
                </c:pt>
                <c:pt idx="117">
                  <c:v>-449.0</c:v>
                </c:pt>
                <c:pt idx="118">
                  <c:v>-472.0</c:v>
                </c:pt>
                <c:pt idx="119">
                  <c:v>-472.0</c:v>
                </c:pt>
                <c:pt idx="120">
                  <c:v>-496.0</c:v>
                </c:pt>
                <c:pt idx="121">
                  <c:v>-472.0</c:v>
                </c:pt>
                <c:pt idx="122">
                  <c:v>-472.0</c:v>
                </c:pt>
                <c:pt idx="123">
                  <c:v>-449.0</c:v>
                </c:pt>
                <c:pt idx="124">
                  <c:v>-449.0</c:v>
                </c:pt>
                <c:pt idx="125">
                  <c:v>-425.0</c:v>
                </c:pt>
                <c:pt idx="126">
                  <c:v>-401.0</c:v>
                </c:pt>
                <c:pt idx="127">
                  <c:v>-378.0</c:v>
                </c:pt>
                <c:pt idx="128">
                  <c:v>-354.0</c:v>
                </c:pt>
                <c:pt idx="129">
                  <c:v>-330.0</c:v>
                </c:pt>
                <c:pt idx="130">
                  <c:v>-307.0</c:v>
                </c:pt>
                <c:pt idx="131">
                  <c:v>-259.0</c:v>
                </c:pt>
                <c:pt idx="132">
                  <c:v>-236.0</c:v>
                </c:pt>
                <c:pt idx="133">
                  <c:v>-212.0</c:v>
                </c:pt>
                <c:pt idx="134">
                  <c:v>-165.0</c:v>
                </c:pt>
                <c:pt idx="135">
                  <c:v>-117.0</c:v>
                </c:pt>
                <c:pt idx="136">
                  <c:v>-94.0</c:v>
                </c:pt>
                <c:pt idx="137">
                  <c:v>-46.0</c:v>
                </c:pt>
                <c:pt idx="138">
                  <c:v>0.0</c:v>
                </c:pt>
                <c:pt idx="139">
                  <c:v>24.0</c:v>
                </c:pt>
                <c:pt idx="140">
                  <c:v>47.0</c:v>
                </c:pt>
                <c:pt idx="141">
                  <c:v>95.0</c:v>
                </c:pt>
                <c:pt idx="142">
                  <c:v>118.0</c:v>
                </c:pt>
                <c:pt idx="143">
                  <c:v>142.0</c:v>
                </c:pt>
                <c:pt idx="144">
                  <c:v>189.0</c:v>
                </c:pt>
                <c:pt idx="145">
                  <c:v>213.0</c:v>
                </c:pt>
                <c:pt idx="146">
                  <c:v>237.0</c:v>
                </c:pt>
                <c:pt idx="147">
                  <c:v>237.0</c:v>
                </c:pt>
                <c:pt idx="148">
                  <c:v>260.0</c:v>
                </c:pt>
                <c:pt idx="149">
                  <c:v>284.0</c:v>
                </c:pt>
                <c:pt idx="150">
                  <c:v>308.0</c:v>
                </c:pt>
                <c:pt idx="151">
                  <c:v>308.0</c:v>
                </c:pt>
                <c:pt idx="152">
                  <c:v>308.0</c:v>
                </c:pt>
                <c:pt idx="153">
                  <c:v>308.0</c:v>
                </c:pt>
                <c:pt idx="154">
                  <c:v>308.0</c:v>
                </c:pt>
                <c:pt idx="155">
                  <c:v>308.0</c:v>
                </c:pt>
                <c:pt idx="156">
                  <c:v>308.0</c:v>
                </c:pt>
                <c:pt idx="157">
                  <c:v>308.0</c:v>
                </c:pt>
                <c:pt idx="158">
                  <c:v>308.0</c:v>
                </c:pt>
                <c:pt idx="159">
                  <c:v>284.0</c:v>
                </c:pt>
                <c:pt idx="160">
                  <c:v>260.0</c:v>
                </c:pt>
                <c:pt idx="161">
                  <c:v>260.0</c:v>
                </c:pt>
                <c:pt idx="162">
                  <c:v>237.0</c:v>
                </c:pt>
                <c:pt idx="163">
                  <c:v>213.0</c:v>
                </c:pt>
                <c:pt idx="164">
                  <c:v>189.0</c:v>
                </c:pt>
                <c:pt idx="165">
                  <c:v>189.0</c:v>
                </c:pt>
                <c:pt idx="166">
                  <c:v>166.0</c:v>
                </c:pt>
                <c:pt idx="167">
                  <c:v>118.0</c:v>
                </c:pt>
                <c:pt idx="168">
                  <c:v>95.0</c:v>
                </c:pt>
                <c:pt idx="169">
                  <c:v>71.0</c:v>
                </c:pt>
                <c:pt idx="170">
                  <c:v>47.0</c:v>
                </c:pt>
                <c:pt idx="171">
                  <c:v>24.0</c:v>
                </c:pt>
                <c:pt idx="172">
                  <c:v>0.0</c:v>
                </c:pt>
                <c:pt idx="173">
                  <c:v>-23.0</c:v>
                </c:pt>
                <c:pt idx="174">
                  <c:v>-46.0</c:v>
                </c:pt>
                <c:pt idx="175">
                  <c:v>-70.0</c:v>
                </c:pt>
                <c:pt idx="176">
                  <c:v>-94.0</c:v>
                </c:pt>
                <c:pt idx="177">
                  <c:v>-117.0</c:v>
                </c:pt>
                <c:pt idx="178">
                  <c:v>-141.0</c:v>
                </c:pt>
                <c:pt idx="179">
                  <c:v>-165.0</c:v>
                </c:pt>
                <c:pt idx="180">
                  <c:v>-165.0</c:v>
                </c:pt>
                <c:pt idx="181">
                  <c:v>-188.0</c:v>
                </c:pt>
                <c:pt idx="182">
                  <c:v>-188.0</c:v>
                </c:pt>
                <c:pt idx="183">
                  <c:v>-212.0</c:v>
                </c:pt>
                <c:pt idx="184">
                  <c:v>-212.0</c:v>
                </c:pt>
                <c:pt idx="185">
                  <c:v>-212.0</c:v>
                </c:pt>
                <c:pt idx="186">
                  <c:v>-236.0</c:v>
                </c:pt>
                <c:pt idx="187">
                  <c:v>-236.0</c:v>
                </c:pt>
                <c:pt idx="188">
                  <c:v>-236.0</c:v>
                </c:pt>
                <c:pt idx="189">
                  <c:v>-236.0</c:v>
                </c:pt>
                <c:pt idx="190">
                  <c:v>-236.0</c:v>
                </c:pt>
                <c:pt idx="191">
                  <c:v>-236.0</c:v>
                </c:pt>
                <c:pt idx="192">
                  <c:v>-212.0</c:v>
                </c:pt>
                <c:pt idx="193">
                  <c:v>-212.0</c:v>
                </c:pt>
                <c:pt idx="194">
                  <c:v>-212.0</c:v>
                </c:pt>
                <c:pt idx="195">
                  <c:v>-188.0</c:v>
                </c:pt>
                <c:pt idx="196">
                  <c:v>-165.0</c:v>
                </c:pt>
                <c:pt idx="197">
                  <c:v>-165.0</c:v>
                </c:pt>
                <c:pt idx="198">
                  <c:v>-141.0</c:v>
                </c:pt>
                <c:pt idx="199">
                  <c:v>-141.0</c:v>
                </c:pt>
                <c:pt idx="200">
                  <c:v>-117.0</c:v>
                </c:pt>
                <c:pt idx="201">
                  <c:v>-94.0</c:v>
                </c:pt>
                <c:pt idx="202">
                  <c:v>-70.0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-23.0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47.0</c:v>
                </c:pt>
                <c:pt idx="211">
                  <c:v>71.0</c:v>
                </c:pt>
                <c:pt idx="212">
                  <c:v>71.0</c:v>
                </c:pt>
                <c:pt idx="213">
                  <c:v>95.0</c:v>
                </c:pt>
                <c:pt idx="214">
                  <c:v>95.0</c:v>
                </c:pt>
                <c:pt idx="215">
                  <c:v>118.0</c:v>
                </c:pt>
                <c:pt idx="216">
                  <c:v>118.0</c:v>
                </c:pt>
                <c:pt idx="217">
                  <c:v>142.0</c:v>
                </c:pt>
                <c:pt idx="218">
                  <c:v>142.0</c:v>
                </c:pt>
                <c:pt idx="219">
                  <c:v>142.0</c:v>
                </c:pt>
                <c:pt idx="220">
                  <c:v>142.0</c:v>
                </c:pt>
                <c:pt idx="221">
                  <c:v>142.0</c:v>
                </c:pt>
                <c:pt idx="222">
                  <c:v>166.0</c:v>
                </c:pt>
                <c:pt idx="223">
                  <c:v>142.0</c:v>
                </c:pt>
                <c:pt idx="224">
                  <c:v>142.0</c:v>
                </c:pt>
                <c:pt idx="225">
                  <c:v>142.0</c:v>
                </c:pt>
                <c:pt idx="226">
                  <c:v>142.0</c:v>
                </c:pt>
                <c:pt idx="227">
                  <c:v>142.0</c:v>
                </c:pt>
                <c:pt idx="228">
                  <c:v>142.0</c:v>
                </c:pt>
                <c:pt idx="229">
                  <c:v>118.0</c:v>
                </c:pt>
                <c:pt idx="230">
                  <c:v>118.0</c:v>
                </c:pt>
                <c:pt idx="231">
                  <c:v>118.0</c:v>
                </c:pt>
                <c:pt idx="232">
                  <c:v>95.0</c:v>
                </c:pt>
                <c:pt idx="233">
                  <c:v>71.0</c:v>
                </c:pt>
                <c:pt idx="234">
                  <c:v>71.0</c:v>
                </c:pt>
                <c:pt idx="235">
                  <c:v>71.0</c:v>
                </c:pt>
                <c:pt idx="236">
                  <c:v>47.0</c:v>
                </c:pt>
                <c:pt idx="237">
                  <c:v>24.0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-23.0</c:v>
                </c:pt>
                <c:pt idx="244">
                  <c:v>-46.0</c:v>
                </c:pt>
                <c:pt idx="245">
                  <c:v>-46.0</c:v>
                </c:pt>
                <c:pt idx="246">
                  <c:v>-70.0</c:v>
                </c:pt>
                <c:pt idx="247">
                  <c:v>-70.0</c:v>
                </c:pt>
                <c:pt idx="248">
                  <c:v>-70.0</c:v>
                </c:pt>
                <c:pt idx="249">
                  <c:v>-94.0</c:v>
                </c:pt>
                <c:pt idx="250">
                  <c:v>-94.0</c:v>
                </c:pt>
                <c:pt idx="251">
                  <c:v>-94.0</c:v>
                </c:pt>
                <c:pt idx="252">
                  <c:v>-94.0</c:v>
                </c:pt>
                <c:pt idx="253">
                  <c:v>-117.0</c:v>
                </c:pt>
                <c:pt idx="254">
                  <c:v>-117.0</c:v>
                </c:pt>
                <c:pt idx="255">
                  <c:v>-117.0</c:v>
                </c:pt>
                <c:pt idx="256">
                  <c:v>-117.0</c:v>
                </c:pt>
                <c:pt idx="257">
                  <c:v>-117.0</c:v>
                </c:pt>
                <c:pt idx="258">
                  <c:v>-117.0</c:v>
                </c:pt>
                <c:pt idx="259">
                  <c:v>-117.0</c:v>
                </c:pt>
                <c:pt idx="260">
                  <c:v>-117.0</c:v>
                </c:pt>
                <c:pt idx="261">
                  <c:v>-117.0</c:v>
                </c:pt>
                <c:pt idx="262">
                  <c:v>-94.0</c:v>
                </c:pt>
                <c:pt idx="263">
                  <c:v>-94.0</c:v>
                </c:pt>
                <c:pt idx="264">
                  <c:v>-94.0</c:v>
                </c:pt>
                <c:pt idx="265">
                  <c:v>-70.0</c:v>
                </c:pt>
                <c:pt idx="266">
                  <c:v>-70.0</c:v>
                </c:pt>
                <c:pt idx="267">
                  <c:v>-70.0</c:v>
                </c:pt>
                <c:pt idx="268">
                  <c:v>-46.0</c:v>
                </c:pt>
                <c:pt idx="269">
                  <c:v>-46.0</c:v>
                </c:pt>
                <c:pt idx="270">
                  <c:v>-46.0</c:v>
                </c:pt>
                <c:pt idx="271">
                  <c:v>-23.0</c:v>
                </c:pt>
                <c:pt idx="272">
                  <c:v>-23.0</c:v>
                </c:pt>
                <c:pt idx="273">
                  <c:v>-23.0</c:v>
                </c:pt>
                <c:pt idx="274">
                  <c:v>-23.0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24.0</c:v>
                </c:pt>
                <c:pt idx="280">
                  <c:v>24.0</c:v>
                </c:pt>
                <c:pt idx="281">
                  <c:v>47.0</c:v>
                </c:pt>
                <c:pt idx="282">
                  <c:v>47.0</c:v>
                </c:pt>
                <c:pt idx="283">
                  <c:v>47.0</c:v>
                </c:pt>
                <c:pt idx="284">
                  <c:v>71.0</c:v>
                </c:pt>
                <c:pt idx="285">
                  <c:v>71.0</c:v>
                </c:pt>
                <c:pt idx="286">
                  <c:v>71.0</c:v>
                </c:pt>
                <c:pt idx="287">
                  <c:v>71.0</c:v>
                </c:pt>
                <c:pt idx="288">
                  <c:v>71.0</c:v>
                </c:pt>
                <c:pt idx="289">
                  <c:v>71.0</c:v>
                </c:pt>
                <c:pt idx="290">
                  <c:v>71.0</c:v>
                </c:pt>
                <c:pt idx="291">
                  <c:v>71.0</c:v>
                </c:pt>
                <c:pt idx="292">
                  <c:v>71.0</c:v>
                </c:pt>
                <c:pt idx="293">
                  <c:v>71.0</c:v>
                </c:pt>
                <c:pt idx="294">
                  <c:v>71.0</c:v>
                </c:pt>
                <c:pt idx="295">
                  <c:v>47.0</c:v>
                </c:pt>
                <c:pt idx="296">
                  <c:v>47.0</c:v>
                </c:pt>
                <c:pt idx="297">
                  <c:v>47.0</c:v>
                </c:pt>
                <c:pt idx="298">
                  <c:v>47.0</c:v>
                </c:pt>
                <c:pt idx="299">
                  <c:v>47.0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-23.0</c:v>
                </c:pt>
                <c:pt idx="314">
                  <c:v>-23.0</c:v>
                </c:pt>
                <c:pt idx="315">
                  <c:v>-23.0</c:v>
                </c:pt>
                <c:pt idx="316">
                  <c:v>-46.0</c:v>
                </c:pt>
                <c:pt idx="317">
                  <c:v>-46.0</c:v>
                </c:pt>
                <c:pt idx="318">
                  <c:v>-46.0</c:v>
                </c:pt>
                <c:pt idx="319">
                  <c:v>-46.0</c:v>
                </c:pt>
                <c:pt idx="320">
                  <c:v>-46.0</c:v>
                </c:pt>
                <c:pt idx="321">
                  <c:v>-46.0</c:v>
                </c:pt>
                <c:pt idx="322">
                  <c:v>-46.0</c:v>
                </c:pt>
                <c:pt idx="323">
                  <c:v>-46.0</c:v>
                </c:pt>
                <c:pt idx="324">
                  <c:v>-46.0</c:v>
                </c:pt>
                <c:pt idx="325">
                  <c:v>-46.0</c:v>
                </c:pt>
                <c:pt idx="326">
                  <c:v>-46.0</c:v>
                </c:pt>
                <c:pt idx="327">
                  <c:v>-46.0</c:v>
                </c:pt>
                <c:pt idx="328">
                  <c:v>-46.0</c:v>
                </c:pt>
                <c:pt idx="329">
                  <c:v>-46.0</c:v>
                </c:pt>
                <c:pt idx="330">
                  <c:v>-46.0</c:v>
                </c:pt>
                <c:pt idx="331">
                  <c:v>-46.0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-23.0</c:v>
                </c:pt>
                <c:pt idx="336">
                  <c:v>-23.0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-23.0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24.0</c:v>
                </c:pt>
                <c:pt idx="356">
                  <c:v>24.0</c:v>
                </c:pt>
                <c:pt idx="357">
                  <c:v>24.0</c:v>
                </c:pt>
                <c:pt idx="358">
                  <c:v>24.0</c:v>
                </c:pt>
                <c:pt idx="359">
                  <c:v>24.0</c:v>
                </c:pt>
                <c:pt idx="360">
                  <c:v>47.0</c:v>
                </c:pt>
                <c:pt idx="361">
                  <c:v>24.0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-23.0</c:v>
                </c:pt>
                <c:pt idx="390">
                  <c:v>-23.0</c:v>
                </c:pt>
                <c:pt idx="391">
                  <c:v>-23.0</c:v>
                </c:pt>
                <c:pt idx="392">
                  <c:v>-23.0</c:v>
                </c:pt>
                <c:pt idx="393">
                  <c:v>-23.0</c:v>
                </c:pt>
                <c:pt idx="394">
                  <c:v>-23.0</c:v>
                </c:pt>
                <c:pt idx="395">
                  <c:v>-23.0</c:v>
                </c:pt>
                <c:pt idx="396">
                  <c:v>-23.0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24.0</c:v>
                </c:pt>
                <c:pt idx="423">
                  <c:v>0.0</c:v>
                </c:pt>
                <c:pt idx="424">
                  <c:v>24.0</c:v>
                </c:pt>
                <c:pt idx="425">
                  <c:v>0.0</c:v>
                </c:pt>
                <c:pt idx="426">
                  <c:v>0.0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0.0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-23.0</c:v>
                </c:pt>
                <c:pt idx="470">
                  <c:v>-23.0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-23.0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1500.0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882-9941-B154-2898BC82F677}"/>
            </c:ext>
          </c:extLst>
        </c:ser>
        <c:ser>
          <c:idx val="3"/>
          <c:order val="3"/>
          <c:tx>
            <c:strRef>
              <c:f>'Impulse Test - After Shipping'!$E$1</c:f>
              <c:strCache>
                <c:ptCount val="1"/>
                <c:pt idx="0">
                  <c:v>2000V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Shipping'!$E$2:$E$517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1538.0</c:v>
                </c:pt>
                <c:pt idx="3">
                  <c:v>1775.0</c:v>
                </c:pt>
                <c:pt idx="4">
                  <c:v>1680.0</c:v>
                </c:pt>
                <c:pt idx="5">
                  <c:v>1609.0</c:v>
                </c:pt>
                <c:pt idx="6">
                  <c:v>1562.0</c:v>
                </c:pt>
                <c:pt idx="7">
                  <c:v>1514.0</c:v>
                </c:pt>
                <c:pt idx="8">
                  <c:v>1443.0</c:v>
                </c:pt>
                <c:pt idx="9">
                  <c:v>1349.0</c:v>
                </c:pt>
                <c:pt idx="10">
                  <c:v>1301.0</c:v>
                </c:pt>
                <c:pt idx="11">
                  <c:v>1254.0</c:v>
                </c:pt>
                <c:pt idx="12">
                  <c:v>1207.0</c:v>
                </c:pt>
                <c:pt idx="13">
                  <c:v>1159.0</c:v>
                </c:pt>
                <c:pt idx="14">
                  <c:v>1088.0</c:v>
                </c:pt>
                <c:pt idx="15">
                  <c:v>1041.0</c:v>
                </c:pt>
                <c:pt idx="16">
                  <c:v>970.0</c:v>
                </c:pt>
                <c:pt idx="17">
                  <c:v>899.0</c:v>
                </c:pt>
                <c:pt idx="18">
                  <c:v>804.0</c:v>
                </c:pt>
                <c:pt idx="19">
                  <c:v>734.0</c:v>
                </c:pt>
                <c:pt idx="20">
                  <c:v>639.0</c:v>
                </c:pt>
                <c:pt idx="21">
                  <c:v>544.0</c:v>
                </c:pt>
                <c:pt idx="22">
                  <c:v>450.0</c:v>
                </c:pt>
                <c:pt idx="23">
                  <c:v>355.0</c:v>
                </c:pt>
                <c:pt idx="24">
                  <c:v>260.0</c:v>
                </c:pt>
                <c:pt idx="25">
                  <c:v>166.0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-283.0</c:v>
                </c:pt>
                <c:pt idx="31">
                  <c:v>-354.0</c:v>
                </c:pt>
                <c:pt idx="32">
                  <c:v>-449.0</c:v>
                </c:pt>
                <c:pt idx="33">
                  <c:v>-520.0</c:v>
                </c:pt>
                <c:pt idx="34">
                  <c:v>-591.0</c:v>
                </c:pt>
                <c:pt idx="35">
                  <c:v>-662.0</c:v>
                </c:pt>
                <c:pt idx="36">
                  <c:v>-733.0</c:v>
                </c:pt>
                <c:pt idx="37">
                  <c:v>-803.0</c:v>
                </c:pt>
                <c:pt idx="38">
                  <c:v>-874.0</c:v>
                </c:pt>
                <c:pt idx="39">
                  <c:v>-945.0</c:v>
                </c:pt>
                <c:pt idx="40">
                  <c:v>-993.0</c:v>
                </c:pt>
                <c:pt idx="41">
                  <c:v>-1064.0</c:v>
                </c:pt>
                <c:pt idx="42">
                  <c:v>-1111.0</c:v>
                </c:pt>
                <c:pt idx="43">
                  <c:v>-1135.0</c:v>
                </c:pt>
                <c:pt idx="44">
                  <c:v>-1182.0</c:v>
                </c:pt>
                <c:pt idx="45">
                  <c:v>-1229.0</c:v>
                </c:pt>
                <c:pt idx="46">
                  <c:v>-1253.0</c:v>
                </c:pt>
                <c:pt idx="47">
                  <c:v>-1300.0</c:v>
                </c:pt>
                <c:pt idx="48">
                  <c:v>-1300.0</c:v>
                </c:pt>
                <c:pt idx="49">
                  <c:v>-1324.0</c:v>
                </c:pt>
                <c:pt idx="50">
                  <c:v>-1324.0</c:v>
                </c:pt>
                <c:pt idx="51">
                  <c:v>-1324.0</c:v>
                </c:pt>
                <c:pt idx="52">
                  <c:v>-1348.0</c:v>
                </c:pt>
                <c:pt idx="53">
                  <c:v>-1324.0</c:v>
                </c:pt>
                <c:pt idx="54">
                  <c:v>-1300.0</c:v>
                </c:pt>
                <c:pt idx="55">
                  <c:v>-1253.0</c:v>
                </c:pt>
                <c:pt idx="56">
                  <c:v>-1206.0</c:v>
                </c:pt>
                <c:pt idx="57">
                  <c:v>-1158.0</c:v>
                </c:pt>
                <c:pt idx="58">
                  <c:v>-1111.0</c:v>
                </c:pt>
                <c:pt idx="59">
                  <c:v>-1040.0</c:v>
                </c:pt>
                <c:pt idx="60">
                  <c:v>-969.0</c:v>
                </c:pt>
                <c:pt idx="61">
                  <c:v>-898.0</c:v>
                </c:pt>
                <c:pt idx="62">
                  <c:v>-803.0</c:v>
                </c:pt>
                <c:pt idx="63">
                  <c:v>-709.0</c:v>
                </c:pt>
                <c:pt idx="64">
                  <c:v>-614.0</c:v>
                </c:pt>
                <c:pt idx="65">
                  <c:v>-520.0</c:v>
                </c:pt>
                <c:pt idx="66">
                  <c:v>-425.0</c:v>
                </c:pt>
                <c:pt idx="67">
                  <c:v>-307.0</c:v>
                </c:pt>
                <c:pt idx="68">
                  <c:v>-212.0</c:v>
                </c:pt>
                <c:pt idx="69">
                  <c:v>-117.0</c:v>
                </c:pt>
                <c:pt idx="70">
                  <c:v>-23.0</c:v>
                </c:pt>
                <c:pt idx="71">
                  <c:v>71.0</c:v>
                </c:pt>
                <c:pt idx="72">
                  <c:v>189.0</c:v>
                </c:pt>
                <c:pt idx="73">
                  <c:v>260.0</c:v>
                </c:pt>
                <c:pt idx="74">
                  <c:v>355.0</c:v>
                </c:pt>
                <c:pt idx="75">
                  <c:v>426.0</c:v>
                </c:pt>
                <c:pt idx="76">
                  <c:v>521.0</c:v>
                </c:pt>
                <c:pt idx="77">
                  <c:v>592.0</c:v>
                </c:pt>
                <c:pt idx="78">
                  <c:v>639.0</c:v>
                </c:pt>
                <c:pt idx="79">
                  <c:v>710.0</c:v>
                </c:pt>
                <c:pt idx="80">
                  <c:v>734.0</c:v>
                </c:pt>
                <c:pt idx="81">
                  <c:v>781.0</c:v>
                </c:pt>
                <c:pt idx="82">
                  <c:v>828.0</c:v>
                </c:pt>
                <c:pt idx="83">
                  <c:v>852.0</c:v>
                </c:pt>
                <c:pt idx="84">
                  <c:v>875.0</c:v>
                </c:pt>
                <c:pt idx="85">
                  <c:v>875.0</c:v>
                </c:pt>
                <c:pt idx="86">
                  <c:v>875.0</c:v>
                </c:pt>
                <c:pt idx="87">
                  <c:v>875.0</c:v>
                </c:pt>
                <c:pt idx="88">
                  <c:v>875.0</c:v>
                </c:pt>
                <c:pt idx="89">
                  <c:v>828.0</c:v>
                </c:pt>
                <c:pt idx="90">
                  <c:v>804.0</c:v>
                </c:pt>
                <c:pt idx="91">
                  <c:v>781.0</c:v>
                </c:pt>
                <c:pt idx="92">
                  <c:v>734.0</c:v>
                </c:pt>
                <c:pt idx="93">
                  <c:v>686.0</c:v>
                </c:pt>
                <c:pt idx="94">
                  <c:v>639.0</c:v>
                </c:pt>
                <c:pt idx="95">
                  <c:v>592.0</c:v>
                </c:pt>
                <c:pt idx="96">
                  <c:v>544.0</c:v>
                </c:pt>
                <c:pt idx="97">
                  <c:v>473.0</c:v>
                </c:pt>
                <c:pt idx="98">
                  <c:v>402.0</c:v>
                </c:pt>
                <c:pt idx="99">
                  <c:v>331.0</c:v>
                </c:pt>
                <c:pt idx="100">
                  <c:v>260.0</c:v>
                </c:pt>
                <c:pt idx="101">
                  <c:v>213.0</c:v>
                </c:pt>
                <c:pt idx="102">
                  <c:v>142.0</c:v>
                </c:pt>
                <c:pt idx="103">
                  <c:v>71.0</c:v>
                </c:pt>
                <c:pt idx="104">
                  <c:v>0.0</c:v>
                </c:pt>
                <c:pt idx="105">
                  <c:v>-70.0</c:v>
                </c:pt>
                <c:pt idx="106">
                  <c:v>-141.0</c:v>
                </c:pt>
                <c:pt idx="107">
                  <c:v>-212.0</c:v>
                </c:pt>
                <c:pt idx="108">
                  <c:v>-259.0</c:v>
                </c:pt>
                <c:pt idx="109">
                  <c:v>-307.0</c:v>
                </c:pt>
                <c:pt idx="110">
                  <c:v>-378.0</c:v>
                </c:pt>
                <c:pt idx="111">
                  <c:v>-425.0</c:v>
                </c:pt>
                <c:pt idx="112">
                  <c:v>-449.0</c:v>
                </c:pt>
                <c:pt idx="113">
                  <c:v>-496.0</c:v>
                </c:pt>
                <c:pt idx="114">
                  <c:v>-543.0</c:v>
                </c:pt>
                <c:pt idx="115">
                  <c:v>-567.0</c:v>
                </c:pt>
                <c:pt idx="116">
                  <c:v>-591.0</c:v>
                </c:pt>
                <c:pt idx="117">
                  <c:v>-591.0</c:v>
                </c:pt>
                <c:pt idx="118">
                  <c:v>-614.0</c:v>
                </c:pt>
                <c:pt idx="119">
                  <c:v>-614.0</c:v>
                </c:pt>
                <c:pt idx="120">
                  <c:v>-638.0</c:v>
                </c:pt>
                <c:pt idx="121">
                  <c:v>-614.0</c:v>
                </c:pt>
                <c:pt idx="122">
                  <c:v>-614.0</c:v>
                </c:pt>
                <c:pt idx="123">
                  <c:v>-591.0</c:v>
                </c:pt>
                <c:pt idx="124">
                  <c:v>-591.0</c:v>
                </c:pt>
                <c:pt idx="125">
                  <c:v>-567.0</c:v>
                </c:pt>
                <c:pt idx="126">
                  <c:v>-520.0</c:v>
                </c:pt>
                <c:pt idx="127">
                  <c:v>-496.0</c:v>
                </c:pt>
                <c:pt idx="128">
                  <c:v>-449.0</c:v>
                </c:pt>
                <c:pt idx="129">
                  <c:v>-425.0</c:v>
                </c:pt>
                <c:pt idx="130">
                  <c:v>-378.0</c:v>
                </c:pt>
                <c:pt idx="131">
                  <c:v>-330.0</c:v>
                </c:pt>
                <c:pt idx="132">
                  <c:v>-307.0</c:v>
                </c:pt>
                <c:pt idx="133">
                  <c:v>-259.0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-70.0</c:v>
                </c:pt>
                <c:pt idx="138">
                  <c:v>-23.0</c:v>
                </c:pt>
                <c:pt idx="139">
                  <c:v>24.0</c:v>
                </c:pt>
                <c:pt idx="140">
                  <c:v>71.0</c:v>
                </c:pt>
                <c:pt idx="141">
                  <c:v>118.0</c:v>
                </c:pt>
                <c:pt idx="142">
                  <c:v>166.0</c:v>
                </c:pt>
                <c:pt idx="143">
                  <c:v>213.0</c:v>
                </c:pt>
                <c:pt idx="144">
                  <c:v>237.0</c:v>
                </c:pt>
                <c:pt idx="145">
                  <c:v>260.0</c:v>
                </c:pt>
                <c:pt idx="146">
                  <c:v>308.0</c:v>
                </c:pt>
                <c:pt idx="147">
                  <c:v>331.0</c:v>
                </c:pt>
                <c:pt idx="148">
                  <c:v>355.0</c:v>
                </c:pt>
                <c:pt idx="149">
                  <c:v>355.0</c:v>
                </c:pt>
                <c:pt idx="150">
                  <c:v>379.0</c:v>
                </c:pt>
                <c:pt idx="151">
                  <c:v>402.0</c:v>
                </c:pt>
                <c:pt idx="152">
                  <c:v>402.0</c:v>
                </c:pt>
                <c:pt idx="153">
                  <c:v>426.0</c:v>
                </c:pt>
                <c:pt idx="154">
                  <c:v>402.0</c:v>
                </c:pt>
                <c:pt idx="155">
                  <c:v>402.0</c:v>
                </c:pt>
                <c:pt idx="156">
                  <c:v>402.0</c:v>
                </c:pt>
                <c:pt idx="157">
                  <c:v>402.0</c:v>
                </c:pt>
                <c:pt idx="158">
                  <c:v>379.0</c:v>
                </c:pt>
                <c:pt idx="159">
                  <c:v>379.0</c:v>
                </c:pt>
                <c:pt idx="160">
                  <c:v>355.0</c:v>
                </c:pt>
                <c:pt idx="161">
                  <c:v>331.0</c:v>
                </c:pt>
                <c:pt idx="162">
                  <c:v>308.0</c:v>
                </c:pt>
                <c:pt idx="163">
                  <c:v>284.0</c:v>
                </c:pt>
                <c:pt idx="164">
                  <c:v>260.0</c:v>
                </c:pt>
                <c:pt idx="165">
                  <c:v>237.0</c:v>
                </c:pt>
                <c:pt idx="166">
                  <c:v>189.0</c:v>
                </c:pt>
                <c:pt idx="167">
                  <c:v>166.0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47.0</c:v>
                </c:pt>
                <c:pt idx="172">
                  <c:v>0.0</c:v>
                </c:pt>
                <c:pt idx="173">
                  <c:v>-23.0</c:v>
                </c:pt>
                <c:pt idx="174">
                  <c:v>-46.0</c:v>
                </c:pt>
                <c:pt idx="175">
                  <c:v>-94.0</c:v>
                </c:pt>
                <c:pt idx="176">
                  <c:v>-117.0</c:v>
                </c:pt>
                <c:pt idx="177">
                  <c:v>-141.0</c:v>
                </c:pt>
                <c:pt idx="178">
                  <c:v>-165.0</c:v>
                </c:pt>
                <c:pt idx="179">
                  <c:v>-188.0</c:v>
                </c:pt>
                <c:pt idx="180">
                  <c:v>-236.0</c:v>
                </c:pt>
                <c:pt idx="181">
                  <c:v>-236.0</c:v>
                </c:pt>
                <c:pt idx="182">
                  <c:v>-259.0</c:v>
                </c:pt>
                <c:pt idx="183">
                  <c:v>-283.0</c:v>
                </c:pt>
                <c:pt idx="184">
                  <c:v>-283.0</c:v>
                </c:pt>
                <c:pt idx="185">
                  <c:v>-283.0</c:v>
                </c:pt>
                <c:pt idx="186">
                  <c:v>-307.0</c:v>
                </c:pt>
                <c:pt idx="187">
                  <c:v>-307.0</c:v>
                </c:pt>
                <c:pt idx="188">
                  <c:v>-307.0</c:v>
                </c:pt>
                <c:pt idx="189">
                  <c:v>-307.0</c:v>
                </c:pt>
                <c:pt idx="190">
                  <c:v>-307.0</c:v>
                </c:pt>
                <c:pt idx="191">
                  <c:v>-307.0</c:v>
                </c:pt>
                <c:pt idx="192">
                  <c:v>-283.0</c:v>
                </c:pt>
                <c:pt idx="193">
                  <c:v>-283.0</c:v>
                </c:pt>
                <c:pt idx="194">
                  <c:v>-259.0</c:v>
                </c:pt>
                <c:pt idx="195">
                  <c:v>-236.0</c:v>
                </c:pt>
                <c:pt idx="196">
                  <c:v>-236.0</c:v>
                </c:pt>
                <c:pt idx="197">
                  <c:v>-212.0</c:v>
                </c:pt>
                <c:pt idx="198">
                  <c:v>-188.0</c:v>
                </c:pt>
                <c:pt idx="199">
                  <c:v>-165.0</c:v>
                </c:pt>
                <c:pt idx="200">
                  <c:v>-141.0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-23.0</c:v>
                </c:pt>
                <c:pt idx="206">
                  <c:v>-23.0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118.0</c:v>
                </c:pt>
                <c:pt idx="214">
                  <c:v>142.0</c:v>
                </c:pt>
                <c:pt idx="215">
                  <c:v>142.0</c:v>
                </c:pt>
                <c:pt idx="216">
                  <c:v>166.0</c:v>
                </c:pt>
                <c:pt idx="217">
                  <c:v>166.0</c:v>
                </c:pt>
                <c:pt idx="218">
                  <c:v>189.0</c:v>
                </c:pt>
                <c:pt idx="219">
                  <c:v>189.0</c:v>
                </c:pt>
                <c:pt idx="220">
                  <c:v>189.0</c:v>
                </c:pt>
                <c:pt idx="221">
                  <c:v>189.0</c:v>
                </c:pt>
                <c:pt idx="222">
                  <c:v>189.0</c:v>
                </c:pt>
                <c:pt idx="223">
                  <c:v>189.0</c:v>
                </c:pt>
                <c:pt idx="224">
                  <c:v>189.0</c:v>
                </c:pt>
                <c:pt idx="225">
                  <c:v>189.0</c:v>
                </c:pt>
                <c:pt idx="226">
                  <c:v>189.0</c:v>
                </c:pt>
                <c:pt idx="227">
                  <c:v>166.0</c:v>
                </c:pt>
                <c:pt idx="228">
                  <c:v>166.0</c:v>
                </c:pt>
                <c:pt idx="229">
                  <c:v>166.0</c:v>
                </c:pt>
                <c:pt idx="230">
                  <c:v>142.0</c:v>
                </c:pt>
                <c:pt idx="231">
                  <c:v>142.0</c:v>
                </c:pt>
                <c:pt idx="232">
                  <c:v>118.0</c:v>
                </c:pt>
                <c:pt idx="233">
                  <c:v>118.0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-46.0</c:v>
                </c:pt>
                <c:pt idx="245">
                  <c:v>-70.0</c:v>
                </c:pt>
                <c:pt idx="246">
                  <c:v>-70.0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-117.0</c:v>
                </c:pt>
                <c:pt idx="251">
                  <c:v>-117.0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-141.0</c:v>
                </c:pt>
                <c:pt idx="256">
                  <c:v>-141.0</c:v>
                </c:pt>
                <c:pt idx="257">
                  <c:v>-141.0</c:v>
                </c:pt>
                <c:pt idx="258">
                  <c:v>-141.0</c:v>
                </c:pt>
                <c:pt idx="259">
                  <c:v>-141.0</c:v>
                </c:pt>
                <c:pt idx="260">
                  <c:v>-141.0</c:v>
                </c:pt>
                <c:pt idx="261">
                  <c:v>-141.0</c:v>
                </c:pt>
                <c:pt idx="262">
                  <c:v>-117.0</c:v>
                </c:pt>
                <c:pt idx="263">
                  <c:v>-117.0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-70.0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47.0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71.0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-46.0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24.0</c:v>
                </c:pt>
                <c:pt idx="364">
                  <c:v>47.0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-46.0</c:v>
                </c:pt>
                <c:pt idx="389">
                  <c:v>-46.0</c:v>
                </c:pt>
                <c:pt idx="390">
                  <c:v>-23.0</c:v>
                </c:pt>
                <c:pt idx="391">
                  <c:v>-23.0</c:v>
                </c:pt>
                <c:pt idx="392">
                  <c:v>-46.0</c:v>
                </c:pt>
                <c:pt idx="393">
                  <c:v>-23.0</c:v>
                </c:pt>
                <c:pt idx="394">
                  <c:v>-46.0</c:v>
                </c:pt>
                <c:pt idx="395">
                  <c:v>-46.0</c:v>
                </c:pt>
                <c:pt idx="396">
                  <c:v>-23.0</c:v>
                </c:pt>
                <c:pt idx="397">
                  <c:v>-23.0</c:v>
                </c:pt>
                <c:pt idx="398">
                  <c:v>-23.0</c:v>
                </c:pt>
                <c:pt idx="399">
                  <c:v>-46.0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24.0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0.0</c:v>
                </c:pt>
                <c:pt idx="435">
                  <c:v>24.0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-23.0</c:v>
                </c:pt>
                <c:pt idx="450">
                  <c:v>0.0</c:v>
                </c:pt>
                <c:pt idx="451">
                  <c:v>0.0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-23.0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2000.0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882-9941-B154-2898BC82F677}"/>
            </c:ext>
          </c:extLst>
        </c:ser>
        <c:ser>
          <c:idx val="4"/>
          <c:order val="4"/>
          <c:tx>
            <c:strRef>
              <c:f>'Impulse Test - After Shipping'!$F$1</c:f>
              <c:strCache>
                <c:ptCount val="1"/>
                <c:pt idx="0">
                  <c:v>2100V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Shipping'!$F$2:$F$517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1656.0</c:v>
                </c:pt>
                <c:pt idx="3">
                  <c:v>1846.0</c:v>
                </c:pt>
                <c:pt idx="4">
                  <c:v>1751.0</c:v>
                </c:pt>
                <c:pt idx="5">
                  <c:v>1680.0</c:v>
                </c:pt>
                <c:pt idx="6">
                  <c:v>1633.0</c:v>
                </c:pt>
                <c:pt idx="7">
                  <c:v>1585.0</c:v>
                </c:pt>
                <c:pt idx="8">
                  <c:v>1514.0</c:v>
                </c:pt>
                <c:pt idx="9">
                  <c:v>1443.0</c:v>
                </c:pt>
                <c:pt idx="10">
                  <c:v>1372.0</c:v>
                </c:pt>
                <c:pt idx="11">
                  <c:v>1301.0</c:v>
                </c:pt>
                <c:pt idx="12">
                  <c:v>1254.0</c:v>
                </c:pt>
                <c:pt idx="13">
                  <c:v>1207.0</c:v>
                </c:pt>
                <c:pt idx="14">
                  <c:v>1159.0</c:v>
                </c:pt>
                <c:pt idx="15">
                  <c:v>1088.0</c:v>
                </c:pt>
                <c:pt idx="16">
                  <c:v>1017.0</c:v>
                </c:pt>
                <c:pt idx="17">
                  <c:v>946.0</c:v>
                </c:pt>
                <c:pt idx="18">
                  <c:v>875.0</c:v>
                </c:pt>
                <c:pt idx="19">
                  <c:v>781.0</c:v>
                </c:pt>
                <c:pt idx="20">
                  <c:v>686.0</c:v>
                </c:pt>
                <c:pt idx="21">
                  <c:v>568.0</c:v>
                </c:pt>
                <c:pt idx="22">
                  <c:v>473.0</c:v>
                </c:pt>
                <c:pt idx="23">
                  <c:v>379.0</c:v>
                </c:pt>
                <c:pt idx="24">
                  <c:v>284.0</c:v>
                </c:pt>
                <c:pt idx="25">
                  <c:v>166.0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-307.0</c:v>
                </c:pt>
                <c:pt idx="31">
                  <c:v>-378.0</c:v>
                </c:pt>
                <c:pt idx="32">
                  <c:v>-472.0</c:v>
                </c:pt>
                <c:pt idx="33">
                  <c:v>-543.0</c:v>
                </c:pt>
                <c:pt idx="34">
                  <c:v>-614.0</c:v>
                </c:pt>
                <c:pt idx="35">
                  <c:v>-709.0</c:v>
                </c:pt>
                <c:pt idx="36">
                  <c:v>-780.0</c:v>
                </c:pt>
                <c:pt idx="37">
                  <c:v>-851.0</c:v>
                </c:pt>
                <c:pt idx="38">
                  <c:v>-922.0</c:v>
                </c:pt>
                <c:pt idx="39">
                  <c:v>-993.0</c:v>
                </c:pt>
                <c:pt idx="40">
                  <c:v>-1040.0</c:v>
                </c:pt>
                <c:pt idx="41">
                  <c:v>-1111.0</c:v>
                </c:pt>
                <c:pt idx="42">
                  <c:v>-1158.0</c:v>
                </c:pt>
                <c:pt idx="43">
                  <c:v>-1206.0</c:v>
                </c:pt>
                <c:pt idx="44">
                  <c:v>-1253.0</c:v>
                </c:pt>
                <c:pt idx="45">
                  <c:v>-1300.0</c:v>
                </c:pt>
                <c:pt idx="46">
                  <c:v>-1324.0</c:v>
                </c:pt>
                <c:pt idx="47">
                  <c:v>-1348.0</c:v>
                </c:pt>
                <c:pt idx="48">
                  <c:v>-1371.0</c:v>
                </c:pt>
                <c:pt idx="49">
                  <c:v>-1371.0</c:v>
                </c:pt>
                <c:pt idx="50">
                  <c:v>-1395.0</c:v>
                </c:pt>
                <c:pt idx="51">
                  <c:v>-1395.0</c:v>
                </c:pt>
                <c:pt idx="52">
                  <c:v>-1395.0</c:v>
                </c:pt>
                <c:pt idx="53">
                  <c:v>-1395.0</c:v>
                </c:pt>
                <c:pt idx="54">
                  <c:v>-1348.0</c:v>
                </c:pt>
                <c:pt idx="55">
                  <c:v>-1324.0</c:v>
                </c:pt>
                <c:pt idx="56">
                  <c:v>-1277.0</c:v>
                </c:pt>
                <c:pt idx="57">
                  <c:v>-1229.0</c:v>
                </c:pt>
                <c:pt idx="58">
                  <c:v>-1158.0</c:v>
                </c:pt>
                <c:pt idx="59">
                  <c:v>-1087.0</c:v>
                </c:pt>
                <c:pt idx="60">
                  <c:v>-1016.0</c:v>
                </c:pt>
                <c:pt idx="61">
                  <c:v>-922.0</c:v>
                </c:pt>
                <c:pt idx="62">
                  <c:v>-827.0</c:v>
                </c:pt>
                <c:pt idx="63">
                  <c:v>-733.0</c:v>
                </c:pt>
                <c:pt idx="64">
                  <c:v>-638.0</c:v>
                </c:pt>
                <c:pt idx="65">
                  <c:v>-543.0</c:v>
                </c:pt>
                <c:pt idx="66">
                  <c:v>-449.0</c:v>
                </c:pt>
                <c:pt idx="67">
                  <c:v>-330.0</c:v>
                </c:pt>
                <c:pt idx="68">
                  <c:v>-236.0</c:v>
                </c:pt>
                <c:pt idx="69">
                  <c:v>-117.0</c:v>
                </c:pt>
                <c:pt idx="70">
                  <c:v>-23.0</c:v>
                </c:pt>
                <c:pt idx="71">
                  <c:v>95.0</c:v>
                </c:pt>
                <c:pt idx="72">
                  <c:v>189.0</c:v>
                </c:pt>
                <c:pt idx="73">
                  <c:v>284.0</c:v>
                </c:pt>
                <c:pt idx="74">
                  <c:v>379.0</c:v>
                </c:pt>
                <c:pt idx="75">
                  <c:v>450.0</c:v>
                </c:pt>
                <c:pt idx="76">
                  <c:v>544.0</c:v>
                </c:pt>
                <c:pt idx="77">
                  <c:v>615.0</c:v>
                </c:pt>
                <c:pt idx="78">
                  <c:v>686.0</c:v>
                </c:pt>
                <c:pt idx="79">
                  <c:v>734.0</c:v>
                </c:pt>
                <c:pt idx="80">
                  <c:v>781.0</c:v>
                </c:pt>
                <c:pt idx="81">
                  <c:v>828.0</c:v>
                </c:pt>
                <c:pt idx="82">
                  <c:v>875.0</c:v>
                </c:pt>
                <c:pt idx="83">
                  <c:v>899.0</c:v>
                </c:pt>
                <c:pt idx="84">
                  <c:v>899.0</c:v>
                </c:pt>
                <c:pt idx="85">
                  <c:v>923.0</c:v>
                </c:pt>
                <c:pt idx="86">
                  <c:v>923.0</c:v>
                </c:pt>
                <c:pt idx="87">
                  <c:v>923.0</c:v>
                </c:pt>
                <c:pt idx="88">
                  <c:v>899.0</c:v>
                </c:pt>
                <c:pt idx="89">
                  <c:v>875.0</c:v>
                </c:pt>
                <c:pt idx="90">
                  <c:v>852.0</c:v>
                </c:pt>
                <c:pt idx="91">
                  <c:v>828.0</c:v>
                </c:pt>
                <c:pt idx="92">
                  <c:v>781.0</c:v>
                </c:pt>
                <c:pt idx="93">
                  <c:v>734.0</c:v>
                </c:pt>
                <c:pt idx="94">
                  <c:v>686.0</c:v>
                </c:pt>
                <c:pt idx="95">
                  <c:v>615.0</c:v>
                </c:pt>
                <c:pt idx="96">
                  <c:v>544.0</c:v>
                </c:pt>
                <c:pt idx="97">
                  <c:v>497.0</c:v>
                </c:pt>
                <c:pt idx="98">
                  <c:v>426.0</c:v>
                </c:pt>
                <c:pt idx="99">
                  <c:v>355.0</c:v>
                </c:pt>
                <c:pt idx="100">
                  <c:v>284.0</c:v>
                </c:pt>
                <c:pt idx="101">
                  <c:v>213.0</c:v>
                </c:pt>
                <c:pt idx="102">
                  <c:v>142.0</c:v>
                </c:pt>
                <c:pt idx="103">
                  <c:v>71.0</c:v>
                </c:pt>
                <c:pt idx="104">
                  <c:v>0.0</c:v>
                </c:pt>
                <c:pt idx="105">
                  <c:v>-70.0</c:v>
                </c:pt>
                <c:pt idx="106">
                  <c:v>-141.0</c:v>
                </c:pt>
                <c:pt idx="107">
                  <c:v>-212.0</c:v>
                </c:pt>
                <c:pt idx="108">
                  <c:v>-283.0</c:v>
                </c:pt>
                <c:pt idx="109">
                  <c:v>-330.0</c:v>
                </c:pt>
                <c:pt idx="110">
                  <c:v>-378.0</c:v>
                </c:pt>
                <c:pt idx="111">
                  <c:v>-449.0</c:v>
                </c:pt>
                <c:pt idx="112">
                  <c:v>-496.0</c:v>
                </c:pt>
                <c:pt idx="113">
                  <c:v>-520.0</c:v>
                </c:pt>
                <c:pt idx="114">
                  <c:v>-567.0</c:v>
                </c:pt>
                <c:pt idx="115">
                  <c:v>-591.0</c:v>
                </c:pt>
                <c:pt idx="116">
                  <c:v>-614.0</c:v>
                </c:pt>
                <c:pt idx="117">
                  <c:v>-638.0</c:v>
                </c:pt>
                <c:pt idx="118">
                  <c:v>-638.0</c:v>
                </c:pt>
                <c:pt idx="119">
                  <c:v>-662.0</c:v>
                </c:pt>
                <c:pt idx="120">
                  <c:v>-662.0</c:v>
                </c:pt>
                <c:pt idx="121">
                  <c:v>-662.0</c:v>
                </c:pt>
                <c:pt idx="122">
                  <c:v>-638.0</c:v>
                </c:pt>
                <c:pt idx="123">
                  <c:v>-614.0</c:v>
                </c:pt>
                <c:pt idx="124">
                  <c:v>-614.0</c:v>
                </c:pt>
                <c:pt idx="125">
                  <c:v>-591.0</c:v>
                </c:pt>
                <c:pt idx="126">
                  <c:v>-567.0</c:v>
                </c:pt>
                <c:pt idx="127">
                  <c:v>-520.0</c:v>
                </c:pt>
                <c:pt idx="128">
                  <c:v>-496.0</c:v>
                </c:pt>
                <c:pt idx="129">
                  <c:v>-449.0</c:v>
                </c:pt>
                <c:pt idx="130">
                  <c:v>-401.0</c:v>
                </c:pt>
                <c:pt idx="131">
                  <c:v>-354.0</c:v>
                </c:pt>
                <c:pt idx="132">
                  <c:v>-307.0</c:v>
                </c:pt>
                <c:pt idx="133">
                  <c:v>-259.0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-70.0</c:v>
                </c:pt>
                <c:pt idx="138">
                  <c:v>-23.0</c:v>
                </c:pt>
                <c:pt idx="139">
                  <c:v>24.0</c:v>
                </c:pt>
                <c:pt idx="140">
                  <c:v>71.0</c:v>
                </c:pt>
                <c:pt idx="141">
                  <c:v>118.0</c:v>
                </c:pt>
                <c:pt idx="142">
                  <c:v>166.0</c:v>
                </c:pt>
                <c:pt idx="143">
                  <c:v>213.0</c:v>
                </c:pt>
                <c:pt idx="144">
                  <c:v>237.0</c:v>
                </c:pt>
                <c:pt idx="145">
                  <c:v>284.0</c:v>
                </c:pt>
                <c:pt idx="146">
                  <c:v>308.0</c:v>
                </c:pt>
                <c:pt idx="147">
                  <c:v>331.0</c:v>
                </c:pt>
                <c:pt idx="148">
                  <c:v>379.0</c:v>
                </c:pt>
                <c:pt idx="149">
                  <c:v>379.0</c:v>
                </c:pt>
                <c:pt idx="150">
                  <c:v>402.0</c:v>
                </c:pt>
                <c:pt idx="151">
                  <c:v>402.0</c:v>
                </c:pt>
                <c:pt idx="152">
                  <c:v>426.0</c:v>
                </c:pt>
                <c:pt idx="153">
                  <c:v>426.0</c:v>
                </c:pt>
                <c:pt idx="154">
                  <c:v>450.0</c:v>
                </c:pt>
                <c:pt idx="155">
                  <c:v>426.0</c:v>
                </c:pt>
                <c:pt idx="156">
                  <c:v>426.0</c:v>
                </c:pt>
                <c:pt idx="157">
                  <c:v>426.0</c:v>
                </c:pt>
                <c:pt idx="158">
                  <c:v>402.0</c:v>
                </c:pt>
                <c:pt idx="159">
                  <c:v>402.0</c:v>
                </c:pt>
                <c:pt idx="160">
                  <c:v>355.0</c:v>
                </c:pt>
                <c:pt idx="161">
                  <c:v>355.0</c:v>
                </c:pt>
                <c:pt idx="162">
                  <c:v>331.0</c:v>
                </c:pt>
                <c:pt idx="163">
                  <c:v>308.0</c:v>
                </c:pt>
                <c:pt idx="164">
                  <c:v>260.0</c:v>
                </c:pt>
                <c:pt idx="165">
                  <c:v>237.0</c:v>
                </c:pt>
                <c:pt idx="166">
                  <c:v>213.0</c:v>
                </c:pt>
                <c:pt idx="167">
                  <c:v>166.0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-23.0</c:v>
                </c:pt>
                <c:pt idx="174">
                  <c:v>-70.0</c:v>
                </c:pt>
                <c:pt idx="175">
                  <c:v>-94.0</c:v>
                </c:pt>
                <c:pt idx="176">
                  <c:v>-117.0</c:v>
                </c:pt>
                <c:pt idx="177">
                  <c:v>-141.0</c:v>
                </c:pt>
                <c:pt idx="178">
                  <c:v>-188.0</c:v>
                </c:pt>
                <c:pt idx="179">
                  <c:v>-212.0</c:v>
                </c:pt>
                <c:pt idx="180">
                  <c:v>-236.0</c:v>
                </c:pt>
                <c:pt idx="181">
                  <c:v>-259.0</c:v>
                </c:pt>
                <c:pt idx="182">
                  <c:v>-259.0</c:v>
                </c:pt>
                <c:pt idx="183">
                  <c:v>-283.0</c:v>
                </c:pt>
                <c:pt idx="184">
                  <c:v>-283.0</c:v>
                </c:pt>
                <c:pt idx="185">
                  <c:v>-307.0</c:v>
                </c:pt>
                <c:pt idx="186">
                  <c:v>-307.0</c:v>
                </c:pt>
                <c:pt idx="187">
                  <c:v>-307.0</c:v>
                </c:pt>
                <c:pt idx="188">
                  <c:v>-307.0</c:v>
                </c:pt>
                <c:pt idx="189">
                  <c:v>-307.0</c:v>
                </c:pt>
                <c:pt idx="190">
                  <c:v>-307.0</c:v>
                </c:pt>
                <c:pt idx="191">
                  <c:v>-307.0</c:v>
                </c:pt>
                <c:pt idx="192">
                  <c:v>-307.0</c:v>
                </c:pt>
                <c:pt idx="193">
                  <c:v>-283.0</c:v>
                </c:pt>
                <c:pt idx="194">
                  <c:v>-259.0</c:v>
                </c:pt>
                <c:pt idx="195">
                  <c:v>-259.0</c:v>
                </c:pt>
                <c:pt idx="196">
                  <c:v>-236.0</c:v>
                </c:pt>
                <c:pt idx="197">
                  <c:v>-212.0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-46.0</c:v>
                </c:pt>
                <c:pt idx="205">
                  <c:v>-46.0</c:v>
                </c:pt>
                <c:pt idx="206">
                  <c:v>-23.0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142.0</c:v>
                </c:pt>
                <c:pt idx="214">
                  <c:v>142.0</c:v>
                </c:pt>
                <c:pt idx="215">
                  <c:v>166.0</c:v>
                </c:pt>
                <c:pt idx="216">
                  <c:v>166.0</c:v>
                </c:pt>
                <c:pt idx="217">
                  <c:v>189.0</c:v>
                </c:pt>
                <c:pt idx="218">
                  <c:v>189.0</c:v>
                </c:pt>
                <c:pt idx="219">
                  <c:v>213.0</c:v>
                </c:pt>
                <c:pt idx="220">
                  <c:v>213.0</c:v>
                </c:pt>
                <c:pt idx="221">
                  <c:v>213.0</c:v>
                </c:pt>
                <c:pt idx="222">
                  <c:v>213.0</c:v>
                </c:pt>
                <c:pt idx="223">
                  <c:v>213.0</c:v>
                </c:pt>
                <c:pt idx="224">
                  <c:v>213.0</c:v>
                </c:pt>
                <c:pt idx="225">
                  <c:v>189.0</c:v>
                </c:pt>
                <c:pt idx="226">
                  <c:v>189.0</c:v>
                </c:pt>
                <c:pt idx="227">
                  <c:v>189.0</c:v>
                </c:pt>
                <c:pt idx="228">
                  <c:v>189.0</c:v>
                </c:pt>
                <c:pt idx="229">
                  <c:v>166.0</c:v>
                </c:pt>
                <c:pt idx="230">
                  <c:v>166.0</c:v>
                </c:pt>
                <c:pt idx="231">
                  <c:v>142.0</c:v>
                </c:pt>
                <c:pt idx="232">
                  <c:v>142.0</c:v>
                </c:pt>
                <c:pt idx="233">
                  <c:v>118.0</c:v>
                </c:pt>
                <c:pt idx="234">
                  <c:v>95.0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0.0</c:v>
                </c:pt>
                <c:pt idx="242">
                  <c:v>-23.0</c:v>
                </c:pt>
                <c:pt idx="243">
                  <c:v>-46.0</c:v>
                </c:pt>
                <c:pt idx="244">
                  <c:v>-46.0</c:v>
                </c:pt>
                <c:pt idx="245">
                  <c:v>-70.0</c:v>
                </c:pt>
                <c:pt idx="246">
                  <c:v>-94.0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-117.0</c:v>
                </c:pt>
                <c:pt idx="251">
                  <c:v>-141.0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-141.0</c:v>
                </c:pt>
                <c:pt idx="260">
                  <c:v>-141.0</c:v>
                </c:pt>
                <c:pt idx="261">
                  <c:v>-141.0</c:v>
                </c:pt>
                <c:pt idx="262">
                  <c:v>-141.0</c:v>
                </c:pt>
                <c:pt idx="263">
                  <c:v>-117.0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47.0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71.0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47.0</c:v>
                </c:pt>
                <c:pt idx="353">
                  <c:v>24.0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-23.0</c:v>
                </c:pt>
                <c:pt idx="390">
                  <c:v>-23.0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24.0</c:v>
                </c:pt>
                <c:pt idx="420">
                  <c:v>0.0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0.0</c:v>
                </c:pt>
                <c:pt idx="434">
                  <c:v>24.0</c:v>
                </c:pt>
                <c:pt idx="435">
                  <c:v>24.0</c:v>
                </c:pt>
                <c:pt idx="436">
                  <c:v>0.0</c:v>
                </c:pt>
                <c:pt idx="437">
                  <c:v>24.0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-23.0</c:v>
                </c:pt>
                <c:pt idx="474">
                  <c:v>-23.0</c:v>
                </c:pt>
                <c:pt idx="475">
                  <c:v>-23.0</c:v>
                </c:pt>
                <c:pt idx="476">
                  <c:v>0.0</c:v>
                </c:pt>
                <c:pt idx="477">
                  <c:v>-23.0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2100.0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0882-9941-B154-2898BC82F677}"/>
            </c:ext>
          </c:extLst>
        </c:ser>
        <c:ser>
          <c:idx val="5"/>
          <c:order val="5"/>
          <c:tx>
            <c:strRef>
              <c:f>'Impulse Test - After Shipping'!$G$1</c:f>
              <c:strCache>
                <c:ptCount val="1"/>
                <c:pt idx="0">
                  <c:v>2200V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Shipping'!$G$2:$G$517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1751.0</c:v>
                </c:pt>
                <c:pt idx="3">
                  <c:v>1917.0</c:v>
                </c:pt>
                <c:pt idx="4">
                  <c:v>1846.0</c:v>
                </c:pt>
                <c:pt idx="5">
                  <c:v>1751.0</c:v>
                </c:pt>
                <c:pt idx="6">
                  <c:v>1704.0</c:v>
                </c:pt>
                <c:pt idx="7">
                  <c:v>1656.0</c:v>
                </c:pt>
                <c:pt idx="8">
                  <c:v>1585.0</c:v>
                </c:pt>
                <c:pt idx="9">
                  <c:v>1491.0</c:v>
                </c:pt>
                <c:pt idx="10">
                  <c:v>1420.0</c:v>
                </c:pt>
                <c:pt idx="11">
                  <c:v>1372.0</c:v>
                </c:pt>
                <c:pt idx="12">
                  <c:v>1301.0</c:v>
                </c:pt>
                <c:pt idx="13">
                  <c:v>1278.0</c:v>
                </c:pt>
                <c:pt idx="14">
                  <c:v>1207.0</c:v>
                </c:pt>
                <c:pt idx="15">
                  <c:v>1136.0</c:v>
                </c:pt>
                <c:pt idx="16">
                  <c:v>1065.0</c:v>
                </c:pt>
                <c:pt idx="17">
                  <c:v>994.0</c:v>
                </c:pt>
                <c:pt idx="18">
                  <c:v>899.0</c:v>
                </c:pt>
                <c:pt idx="19">
                  <c:v>804.0</c:v>
                </c:pt>
                <c:pt idx="20">
                  <c:v>710.0</c:v>
                </c:pt>
                <c:pt idx="21">
                  <c:v>615.0</c:v>
                </c:pt>
                <c:pt idx="22">
                  <c:v>497.0</c:v>
                </c:pt>
                <c:pt idx="23">
                  <c:v>402.0</c:v>
                </c:pt>
                <c:pt idx="24">
                  <c:v>284.0</c:v>
                </c:pt>
                <c:pt idx="25">
                  <c:v>189.0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-307.0</c:v>
                </c:pt>
                <c:pt idx="31">
                  <c:v>-401.0</c:v>
                </c:pt>
                <c:pt idx="32">
                  <c:v>-496.0</c:v>
                </c:pt>
                <c:pt idx="33">
                  <c:v>-567.0</c:v>
                </c:pt>
                <c:pt idx="34">
                  <c:v>-662.0</c:v>
                </c:pt>
                <c:pt idx="35">
                  <c:v>-733.0</c:v>
                </c:pt>
                <c:pt idx="36">
                  <c:v>-827.0</c:v>
                </c:pt>
                <c:pt idx="37">
                  <c:v>-898.0</c:v>
                </c:pt>
                <c:pt idx="38">
                  <c:v>-969.0</c:v>
                </c:pt>
                <c:pt idx="39">
                  <c:v>-1040.0</c:v>
                </c:pt>
                <c:pt idx="40">
                  <c:v>-1111.0</c:v>
                </c:pt>
                <c:pt idx="41">
                  <c:v>-1158.0</c:v>
                </c:pt>
                <c:pt idx="42">
                  <c:v>-1206.0</c:v>
                </c:pt>
                <c:pt idx="43">
                  <c:v>-1277.0</c:v>
                </c:pt>
                <c:pt idx="44">
                  <c:v>-1300.0</c:v>
                </c:pt>
                <c:pt idx="45">
                  <c:v>-1348.0</c:v>
                </c:pt>
                <c:pt idx="46">
                  <c:v>-1371.0</c:v>
                </c:pt>
                <c:pt idx="47">
                  <c:v>-1419.0</c:v>
                </c:pt>
                <c:pt idx="48">
                  <c:v>-1442.0</c:v>
                </c:pt>
                <c:pt idx="49">
                  <c:v>-1442.0</c:v>
                </c:pt>
                <c:pt idx="50">
                  <c:v>-1466.0</c:v>
                </c:pt>
                <c:pt idx="51">
                  <c:v>-1466.0</c:v>
                </c:pt>
                <c:pt idx="52">
                  <c:v>-1466.0</c:v>
                </c:pt>
                <c:pt idx="53">
                  <c:v>-1442.0</c:v>
                </c:pt>
                <c:pt idx="54">
                  <c:v>-1419.0</c:v>
                </c:pt>
                <c:pt idx="55">
                  <c:v>-1395.0</c:v>
                </c:pt>
                <c:pt idx="56">
                  <c:v>-1324.0</c:v>
                </c:pt>
                <c:pt idx="57">
                  <c:v>-1277.0</c:v>
                </c:pt>
                <c:pt idx="58">
                  <c:v>-1206.0</c:v>
                </c:pt>
                <c:pt idx="59">
                  <c:v>-1135.0</c:v>
                </c:pt>
                <c:pt idx="60">
                  <c:v>-1064.0</c:v>
                </c:pt>
                <c:pt idx="61">
                  <c:v>-969.0</c:v>
                </c:pt>
                <c:pt idx="62">
                  <c:v>-874.0</c:v>
                </c:pt>
                <c:pt idx="63">
                  <c:v>-780.0</c:v>
                </c:pt>
                <c:pt idx="64">
                  <c:v>-662.0</c:v>
                </c:pt>
                <c:pt idx="65">
                  <c:v>-567.0</c:v>
                </c:pt>
                <c:pt idx="66">
                  <c:v>-449.0</c:v>
                </c:pt>
                <c:pt idx="67">
                  <c:v>-354.0</c:v>
                </c:pt>
                <c:pt idx="68">
                  <c:v>-236.0</c:v>
                </c:pt>
                <c:pt idx="69">
                  <c:v>-117.0</c:v>
                </c:pt>
                <c:pt idx="70">
                  <c:v>-23.0</c:v>
                </c:pt>
                <c:pt idx="71">
                  <c:v>95.0</c:v>
                </c:pt>
                <c:pt idx="72">
                  <c:v>189.0</c:v>
                </c:pt>
                <c:pt idx="73">
                  <c:v>284.0</c:v>
                </c:pt>
                <c:pt idx="74">
                  <c:v>379.0</c:v>
                </c:pt>
                <c:pt idx="75">
                  <c:v>473.0</c:v>
                </c:pt>
                <c:pt idx="76">
                  <c:v>568.0</c:v>
                </c:pt>
                <c:pt idx="77">
                  <c:v>639.0</c:v>
                </c:pt>
                <c:pt idx="78">
                  <c:v>710.0</c:v>
                </c:pt>
                <c:pt idx="79">
                  <c:v>781.0</c:v>
                </c:pt>
                <c:pt idx="80">
                  <c:v>828.0</c:v>
                </c:pt>
                <c:pt idx="81">
                  <c:v>875.0</c:v>
                </c:pt>
                <c:pt idx="82">
                  <c:v>899.0</c:v>
                </c:pt>
                <c:pt idx="83">
                  <c:v>946.0</c:v>
                </c:pt>
                <c:pt idx="84">
                  <c:v>946.0</c:v>
                </c:pt>
                <c:pt idx="85">
                  <c:v>970.0</c:v>
                </c:pt>
                <c:pt idx="86">
                  <c:v>970.0</c:v>
                </c:pt>
                <c:pt idx="87">
                  <c:v>946.0</c:v>
                </c:pt>
                <c:pt idx="88">
                  <c:v>946.0</c:v>
                </c:pt>
                <c:pt idx="89">
                  <c:v>923.0</c:v>
                </c:pt>
                <c:pt idx="90">
                  <c:v>899.0</c:v>
                </c:pt>
                <c:pt idx="91">
                  <c:v>852.0</c:v>
                </c:pt>
                <c:pt idx="92">
                  <c:v>804.0</c:v>
                </c:pt>
                <c:pt idx="93">
                  <c:v>757.0</c:v>
                </c:pt>
                <c:pt idx="94">
                  <c:v>710.0</c:v>
                </c:pt>
                <c:pt idx="95">
                  <c:v>639.0</c:v>
                </c:pt>
                <c:pt idx="96">
                  <c:v>592.0</c:v>
                </c:pt>
                <c:pt idx="97">
                  <c:v>521.0</c:v>
                </c:pt>
                <c:pt idx="98">
                  <c:v>450.0</c:v>
                </c:pt>
                <c:pt idx="99">
                  <c:v>379.0</c:v>
                </c:pt>
                <c:pt idx="100">
                  <c:v>284.0</c:v>
                </c:pt>
                <c:pt idx="101">
                  <c:v>213.0</c:v>
                </c:pt>
                <c:pt idx="102">
                  <c:v>142.0</c:v>
                </c:pt>
                <c:pt idx="103">
                  <c:v>71.0</c:v>
                </c:pt>
                <c:pt idx="104">
                  <c:v>0.0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-283.0</c:v>
                </c:pt>
                <c:pt idx="109">
                  <c:v>-354.0</c:v>
                </c:pt>
                <c:pt idx="110">
                  <c:v>-401.0</c:v>
                </c:pt>
                <c:pt idx="111">
                  <c:v>-449.0</c:v>
                </c:pt>
                <c:pt idx="112">
                  <c:v>-520.0</c:v>
                </c:pt>
                <c:pt idx="113">
                  <c:v>-543.0</c:v>
                </c:pt>
                <c:pt idx="114">
                  <c:v>-591.0</c:v>
                </c:pt>
                <c:pt idx="115">
                  <c:v>-614.0</c:v>
                </c:pt>
                <c:pt idx="116">
                  <c:v>-638.0</c:v>
                </c:pt>
                <c:pt idx="117">
                  <c:v>-662.0</c:v>
                </c:pt>
                <c:pt idx="118">
                  <c:v>-685.0</c:v>
                </c:pt>
                <c:pt idx="119">
                  <c:v>-685.0</c:v>
                </c:pt>
                <c:pt idx="120">
                  <c:v>-685.0</c:v>
                </c:pt>
                <c:pt idx="121">
                  <c:v>-685.0</c:v>
                </c:pt>
                <c:pt idx="122">
                  <c:v>-662.0</c:v>
                </c:pt>
                <c:pt idx="123">
                  <c:v>-662.0</c:v>
                </c:pt>
                <c:pt idx="124">
                  <c:v>-638.0</c:v>
                </c:pt>
                <c:pt idx="125">
                  <c:v>-614.0</c:v>
                </c:pt>
                <c:pt idx="126">
                  <c:v>-591.0</c:v>
                </c:pt>
                <c:pt idx="127">
                  <c:v>-543.0</c:v>
                </c:pt>
                <c:pt idx="128">
                  <c:v>-520.0</c:v>
                </c:pt>
                <c:pt idx="129">
                  <c:v>-472.0</c:v>
                </c:pt>
                <c:pt idx="130">
                  <c:v>-425.0</c:v>
                </c:pt>
                <c:pt idx="131">
                  <c:v>-378.0</c:v>
                </c:pt>
                <c:pt idx="132">
                  <c:v>-330.0</c:v>
                </c:pt>
                <c:pt idx="133">
                  <c:v>-283.0</c:v>
                </c:pt>
                <c:pt idx="134">
                  <c:v>-236.0</c:v>
                </c:pt>
                <c:pt idx="135">
                  <c:v>-188.0</c:v>
                </c:pt>
                <c:pt idx="136">
                  <c:v>-117.0</c:v>
                </c:pt>
                <c:pt idx="137">
                  <c:v>-70.0</c:v>
                </c:pt>
                <c:pt idx="138">
                  <c:v>-23.0</c:v>
                </c:pt>
                <c:pt idx="139">
                  <c:v>24.0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213.0</c:v>
                </c:pt>
                <c:pt idx="144">
                  <c:v>260.0</c:v>
                </c:pt>
                <c:pt idx="145">
                  <c:v>284.0</c:v>
                </c:pt>
                <c:pt idx="146">
                  <c:v>331.0</c:v>
                </c:pt>
                <c:pt idx="147">
                  <c:v>355.0</c:v>
                </c:pt>
                <c:pt idx="148">
                  <c:v>379.0</c:v>
                </c:pt>
                <c:pt idx="149">
                  <c:v>402.0</c:v>
                </c:pt>
                <c:pt idx="150">
                  <c:v>426.0</c:v>
                </c:pt>
                <c:pt idx="151">
                  <c:v>426.0</c:v>
                </c:pt>
                <c:pt idx="152">
                  <c:v>450.0</c:v>
                </c:pt>
                <c:pt idx="153">
                  <c:v>450.0</c:v>
                </c:pt>
                <c:pt idx="154">
                  <c:v>450.0</c:v>
                </c:pt>
                <c:pt idx="155">
                  <c:v>450.0</c:v>
                </c:pt>
                <c:pt idx="156">
                  <c:v>450.0</c:v>
                </c:pt>
                <c:pt idx="157">
                  <c:v>450.0</c:v>
                </c:pt>
                <c:pt idx="158">
                  <c:v>426.0</c:v>
                </c:pt>
                <c:pt idx="159">
                  <c:v>402.0</c:v>
                </c:pt>
                <c:pt idx="160">
                  <c:v>379.0</c:v>
                </c:pt>
                <c:pt idx="161">
                  <c:v>379.0</c:v>
                </c:pt>
                <c:pt idx="162">
                  <c:v>331.0</c:v>
                </c:pt>
                <c:pt idx="163">
                  <c:v>308.0</c:v>
                </c:pt>
                <c:pt idx="164">
                  <c:v>284.0</c:v>
                </c:pt>
                <c:pt idx="165">
                  <c:v>237.0</c:v>
                </c:pt>
                <c:pt idx="166">
                  <c:v>213.0</c:v>
                </c:pt>
                <c:pt idx="167">
                  <c:v>189.0</c:v>
                </c:pt>
                <c:pt idx="168">
                  <c:v>142.0</c:v>
                </c:pt>
                <c:pt idx="169">
                  <c:v>95.0</c:v>
                </c:pt>
                <c:pt idx="170">
                  <c:v>71.0</c:v>
                </c:pt>
                <c:pt idx="171">
                  <c:v>47.0</c:v>
                </c:pt>
                <c:pt idx="172">
                  <c:v>0.0</c:v>
                </c:pt>
                <c:pt idx="173">
                  <c:v>-23.0</c:v>
                </c:pt>
                <c:pt idx="174">
                  <c:v>-70.0</c:v>
                </c:pt>
                <c:pt idx="175">
                  <c:v>-94.0</c:v>
                </c:pt>
                <c:pt idx="176">
                  <c:v>-141.0</c:v>
                </c:pt>
                <c:pt idx="177">
                  <c:v>-165.0</c:v>
                </c:pt>
                <c:pt idx="178">
                  <c:v>-188.0</c:v>
                </c:pt>
                <c:pt idx="179">
                  <c:v>-236.0</c:v>
                </c:pt>
                <c:pt idx="180">
                  <c:v>-236.0</c:v>
                </c:pt>
                <c:pt idx="181">
                  <c:v>-259.0</c:v>
                </c:pt>
                <c:pt idx="182">
                  <c:v>-283.0</c:v>
                </c:pt>
                <c:pt idx="183">
                  <c:v>-307.0</c:v>
                </c:pt>
                <c:pt idx="184">
                  <c:v>-307.0</c:v>
                </c:pt>
                <c:pt idx="185">
                  <c:v>-307.0</c:v>
                </c:pt>
                <c:pt idx="186">
                  <c:v>-330.0</c:v>
                </c:pt>
                <c:pt idx="187">
                  <c:v>-330.0</c:v>
                </c:pt>
                <c:pt idx="188">
                  <c:v>-330.0</c:v>
                </c:pt>
                <c:pt idx="189">
                  <c:v>-330.0</c:v>
                </c:pt>
                <c:pt idx="190">
                  <c:v>-330.0</c:v>
                </c:pt>
                <c:pt idx="191">
                  <c:v>-307.0</c:v>
                </c:pt>
                <c:pt idx="192">
                  <c:v>-307.0</c:v>
                </c:pt>
                <c:pt idx="193">
                  <c:v>-283.0</c:v>
                </c:pt>
                <c:pt idx="194">
                  <c:v>-283.0</c:v>
                </c:pt>
                <c:pt idx="195">
                  <c:v>-259.0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24.0</c:v>
                </c:pt>
                <c:pt idx="208">
                  <c:v>47.0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142.0</c:v>
                </c:pt>
                <c:pt idx="214">
                  <c:v>142.0</c:v>
                </c:pt>
                <c:pt idx="215">
                  <c:v>166.0</c:v>
                </c:pt>
                <c:pt idx="216">
                  <c:v>189.0</c:v>
                </c:pt>
                <c:pt idx="217">
                  <c:v>189.0</c:v>
                </c:pt>
                <c:pt idx="218">
                  <c:v>189.0</c:v>
                </c:pt>
                <c:pt idx="219">
                  <c:v>213.0</c:v>
                </c:pt>
                <c:pt idx="220">
                  <c:v>213.0</c:v>
                </c:pt>
                <c:pt idx="221">
                  <c:v>213.0</c:v>
                </c:pt>
                <c:pt idx="222">
                  <c:v>213.0</c:v>
                </c:pt>
                <c:pt idx="223">
                  <c:v>213.0</c:v>
                </c:pt>
                <c:pt idx="224">
                  <c:v>213.0</c:v>
                </c:pt>
                <c:pt idx="225">
                  <c:v>213.0</c:v>
                </c:pt>
                <c:pt idx="226">
                  <c:v>213.0</c:v>
                </c:pt>
                <c:pt idx="227">
                  <c:v>189.0</c:v>
                </c:pt>
                <c:pt idx="228">
                  <c:v>189.0</c:v>
                </c:pt>
                <c:pt idx="229">
                  <c:v>189.0</c:v>
                </c:pt>
                <c:pt idx="230">
                  <c:v>166.0</c:v>
                </c:pt>
                <c:pt idx="231">
                  <c:v>166.0</c:v>
                </c:pt>
                <c:pt idx="232">
                  <c:v>142.0</c:v>
                </c:pt>
                <c:pt idx="233">
                  <c:v>118.0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47.0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-141.0</c:v>
                </c:pt>
                <c:pt idx="251">
                  <c:v>-141.0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-141.0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-70.0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-23.0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-46.0</c:v>
                </c:pt>
                <c:pt idx="313">
                  <c:v>-23.0</c:v>
                </c:pt>
                <c:pt idx="314">
                  <c:v>-46.0</c:v>
                </c:pt>
                <c:pt idx="315">
                  <c:v>-46.0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24.0</c:v>
                </c:pt>
                <c:pt idx="365">
                  <c:v>47.0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-23.0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-23.0</c:v>
                </c:pt>
                <c:pt idx="400">
                  <c:v>-46.0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24.0</c:v>
                </c:pt>
                <c:pt idx="419">
                  <c:v>24.0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24.0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0.0</c:v>
                </c:pt>
                <c:pt idx="474">
                  <c:v>0.0</c:v>
                </c:pt>
                <c:pt idx="475">
                  <c:v>-23.0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2200.0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0882-9941-B154-2898BC82F677}"/>
            </c:ext>
          </c:extLst>
        </c:ser>
        <c:ser>
          <c:idx val="6"/>
          <c:order val="6"/>
          <c:tx>
            <c:strRef>
              <c:f>'Impulse Test - After Shipping'!$H$1</c:f>
              <c:strCache>
                <c:ptCount val="1"/>
                <c:pt idx="0">
                  <c:v>2300V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Shipping'!$H$2:$H$517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1846.0</c:v>
                </c:pt>
                <c:pt idx="3">
                  <c:v>1988.0</c:v>
                </c:pt>
                <c:pt idx="4">
                  <c:v>1917.0</c:v>
                </c:pt>
                <c:pt idx="5">
                  <c:v>1822.0</c:v>
                </c:pt>
                <c:pt idx="6">
                  <c:v>1775.0</c:v>
                </c:pt>
                <c:pt idx="7">
                  <c:v>1727.0</c:v>
                </c:pt>
                <c:pt idx="8">
                  <c:v>1656.0</c:v>
                </c:pt>
                <c:pt idx="9">
                  <c:v>1562.0</c:v>
                </c:pt>
                <c:pt idx="10">
                  <c:v>1467.0</c:v>
                </c:pt>
                <c:pt idx="11">
                  <c:v>1420.0</c:v>
                </c:pt>
                <c:pt idx="12">
                  <c:v>1372.0</c:v>
                </c:pt>
                <c:pt idx="13">
                  <c:v>1325.0</c:v>
                </c:pt>
                <c:pt idx="14">
                  <c:v>1254.0</c:v>
                </c:pt>
                <c:pt idx="15">
                  <c:v>1183.0</c:v>
                </c:pt>
                <c:pt idx="16">
                  <c:v>1112.0</c:v>
                </c:pt>
                <c:pt idx="17">
                  <c:v>1017.0</c:v>
                </c:pt>
                <c:pt idx="18">
                  <c:v>946.0</c:v>
                </c:pt>
                <c:pt idx="19">
                  <c:v>828.0</c:v>
                </c:pt>
                <c:pt idx="20">
                  <c:v>734.0</c:v>
                </c:pt>
                <c:pt idx="21">
                  <c:v>639.0</c:v>
                </c:pt>
                <c:pt idx="22">
                  <c:v>521.0</c:v>
                </c:pt>
                <c:pt idx="23">
                  <c:v>402.0</c:v>
                </c:pt>
                <c:pt idx="24">
                  <c:v>284.0</c:v>
                </c:pt>
                <c:pt idx="25">
                  <c:v>189.0</c:v>
                </c:pt>
                <c:pt idx="26">
                  <c:v>95.0</c:v>
                </c:pt>
                <c:pt idx="27">
                  <c:v>-23.0</c:v>
                </c:pt>
                <c:pt idx="28">
                  <c:v>-117.0</c:v>
                </c:pt>
                <c:pt idx="29">
                  <c:v>-236.0</c:v>
                </c:pt>
                <c:pt idx="30">
                  <c:v>-330.0</c:v>
                </c:pt>
                <c:pt idx="31">
                  <c:v>-425.0</c:v>
                </c:pt>
                <c:pt idx="32">
                  <c:v>-520.0</c:v>
                </c:pt>
                <c:pt idx="33">
                  <c:v>-591.0</c:v>
                </c:pt>
                <c:pt idx="34">
                  <c:v>-685.0</c:v>
                </c:pt>
                <c:pt idx="35">
                  <c:v>-780.0</c:v>
                </c:pt>
                <c:pt idx="36">
                  <c:v>-851.0</c:v>
                </c:pt>
                <c:pt idx="37">
                  <c:v>-945.0</c:v>
                </c:pt>
                <c:pt idx="38">
                  <c:v>-1016.0</c:v>
                </c:pt>
                <c:pt idx="39">
                  <c:v>-1087.0</c:v>
                </c:pt>
                <c:pt idx="40">
                  <c:v>-1135.0</c:v>
                </c:pt>
                <c:pt idx="41">
                  <c:v>-1206.0</c:v>
                </c:pt>
                <c:pt idx="42">
                  <c:v>-1277.0</c:v>
                </c:pt>
                <c:pt idx="43">
                  <c:v>-1324.0</c:v>
                </c:pt>
                <c:pt idx="44">
                  <c:v>-1348.0</c:v>
                </c:pt>
                <c:pt idx="45">
                  <c:v>-1395.0</c:v>
                </c:pt>
                <c:pt idx="46">
                  <c:v>-1442.0</c:v>
                </c:pt>
                <c:pt idx="47">
                  <c:v>-1466.0</c:v>
                </c:pt>
                <c:pt idx="48">
                  <c:v>-1490.0</c:v>
                </c:pt>
                <c:pt idx="49">
                  <c:v>-1513.0</c:v>
                </c:pt>
                <c:pt idx="50">
                  <c:v>-1513.0</c:v>
                </c:pt>
                <c:pt idx="51">
                  <c:v>-1513.0</c:v>
                </c:pt>
                <c:pt idx="52">
                  <c:v>-1513.0</c:v>
                </c:pt>
                <c:pt idx="53">
                  <c:v>-1513.0</c:v>
                </c:pt>
                <c:pt idx="54">
                  <c:v>-1490.0</c:v>
                </c:pt>
                <c:pt idx="55">
                  <c:v>-1442.0</c:v>
                </c:pt>
                <c:pt idx="56">
                  <c:v>-1395.0</c:v>
                </c:pt>
                <c:pt idx="57">
                  <c:v>-1324.0</c:v>
                </c:pt>
                <c:pt idx="58">
                  <c:v>-1277.0</c:v>
                </c:pt>
                <c:pt idx="59">
                  <c:v>-1182.0</c:v>
                </c:pt>
                <c:pt idx="60">
                  <c:v>-1111.0</c:v>
                </c:pt>
                <c:pt idx="61">
                  <c:v>-1016.0</c:v>
                </c:pt>
                <c:pt idx="62">
                  <c:v>-922.0</c:v>
                </c:pt>
                <c:pt idx="63">
                  <c:v>-803.0</c:v>
                </c:pt>
                <c:pt idx="64">
                  <c:v>-709.0</c:v>
                </c:pt>
                <c:pt idx="65">
                  <c:v>-591.0</c:v>
                </c:pt>
                <c:pt idx="66">
                  <c:v>-472.0</c:v>
                </c:pt>
                <c:pt idx="67">
                  <c:v>-354.0</c:v>
                </c:pt>
                <c:pt idx="68">
                  <c:v>-259.0</c:v>
                </c:pt>
                <c:pt idx="69">
                  <c:v>-141.0</c:v>
                </c:pt>
                <c:pt idx="70">
                  <c:v>-23.0</c:v>
                </c:pt>
                <c:pt idx="71">
                  <c:v>95.0</c:v>
                </c:pt>
                <c:pt idx="72">
                  <c:v>213.0</c:v>
                </c:pt>
                <c:pt idx="73">
                  <c:v>308.0</c:v>
                </c:pt>
                <c:pt idx="74">
                  <c:v>402.0</c:v>
                </c:pt>
                <c:pt idx="75">
                  <c:v>497.0</c:v>
                </c:pt>
                <c:pt idx="76">
                  <c:v>592.0</c:v>
                </c:pt>
                <c:pt idx="77">
                  <c:v>663.0</c:v>
                </c:pt>
                <c:pt idx="78">
                  <c:v>734.0</c:v>
                </c:pt>
                <c:pt idx="79">
                  <c:v>804.0</c:v>
                </c:pt>
                <c:pt idx="80">
                  <c:v>852.0</c:v>
                </c:pt>
                <c:pt idx="81">
                  <c:v>899.0</c:v>
                </c:pt>
                <c:pt idx="82">
                  <c:v>946.0</c:v>
                </c:pt>
                <c:pt idx="83">
                  <c:v>970.0</c:v>
                </c:pt>
                <c:pt idx="84">
                  <c:v>994.0</c:v>
                </c:pt>
                <c:pt idx="85">
                  <c:v>994.0</c:v>
                </c:pt>
                <c:pt idx="86">
                  <c:v>994.0</c:v>
                </c:pt>
                <c:pt idx="87">
                  <c:v>994.0</c:v>
                </c:pt>
                <c:pt idx="88">
                  <c:v>970.0</c:v>
                </c:pt>
                <c:pt idx="89">
                  <c:v>970.0</c:v>
                </c:pt>
                <c:pt idx="90">
                  <c:v>923.0</c:v>
                </c:pt>
                <c:pt idx="91">
                  <c:v>899.0</c:v>
                </c:pt>
                <c:pt idx="92">
                  <c:v>852.0</c:v>
                </c:pt>
                <c:pt idx="93">
                  <c:v>804.0</c:v>
                </c:pt>
                <c:pt idx="94">
                  <c:v>734.0</c:v>
                </c:pt>
                <c:pt idx="95">
                  <c:v>686.0</c:v>
                </c:pt>
                <c:pt idx="96">
                  <c:v>615.0</c:v>
                </c:pt>
                <c:pt idx="97">
                  <c:v>544.0</c:v>
                </c:pt>
                <c:pt idx="98">
                  <c:v>473.0</c:v>
                </c:pt>
                <c:pt idx="99">
                  <c:v>379.0</c:v>
                </c:pt>
                <c:pt idx="100">
                  <c:v>308.0</c:v>
                </c:pt>
                <c:pt idx="101">
                  <c:v>237.0</c:v>
                </c:pt>
                <c:pt idx="102">
                  <c:v>142.0</c:v>
                </c:pt>
                <c:pt idx="103">
                  <c:v>71.0</c:v>
                </c:pt>
                <c:pt idx="104">
                  <c:v>0.0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-307.0</c:v>
                </c:pt>
                <c:pt idx="109">
                  <c:v>-354.0</c:v>
                </c:pt>
                <c:pt idx="110">
                  <c:v>-425.0</c:v>
                </c:pt>
                <c:pt idx="111">
                  <c:v>-472.0</c:v>
                </c:pt>
                <c:pt idx="112">
                  <c:v>-520.0</c:v>
                </c:pt>
                <c:pt idx="113">
                  <c:v>-567.0</c:v>
                </c:pt>
                <c:pt idx="114">
                  <c:v>-614.0</c:v>
                </c:pt>
                <c:pt idx="115">
                  <c:v>-638.0</c:v>
                </c:pt>
                <c:pt idx="116">
                  <c:v>-662.0</c:v>
                </c:pt>
                <c:pt idx="117">
                  <c:v>-685.0</c:v>
                </c:pt>
                <c:pt idx="118">
                  <c:v>-709.0</c:v>
                </c:pt>
                <c:pt idx="119">
                  <c:v>-709.0</c:v>
                </c:pt>
                <c:pt idx="120">
                  <c:v>-709.0</c:v>
                </c:pt>
                <c:pt idx="121">
                  <c:v>-709.0</c:v>
                </c:pt>
                <c:pt idx="122">
                  <c:v>-685.0</c:v>
                </c:pt>
                <c:pt idx="123">
                  <c:v>-685.0</c:v>
                </c:pt>
                <c:pt idx="124">
                  <c:v>-662.0</c:v>
                </c:pt>
                <c:pt idx="125">
                  <c:v>-638.0</c:v>
                </c:pt>
                <c:pt idx="126">
                  <c:v>-614.0</c:v>
                </c:pt>
                <c:pt idx="127">
                  <c:v>-567.0</c:v>
                </c:pt>
                <c:pt idx="128">
                  <c:v>-520.0</c:v>
                </c:pt>
                <c:pt idx="129">
                  <c:v>-496.0</c:v>
                </c:pt>
                <c:pt idx="130">
                  <c:v>-449.0</c:v>
                </c:pt>
                <c:pt idx="131">
                  <c:v>-401.0</c:v>
                </c:pt>
                <c:pt idx="132">
                  <c:v>-330.0</c:v>
                </c:pt>
                <c:pt idx="133">
                  <c:v>-283.0</c:v>
                </c:pt>
                <c:pt idx="134">
                  <c:v>-236.0</c:v>
                </c:pt>
                <c:pt idx="135">
                  <c:v>-188.0</c:v>
                </c:pt>
                <c:pt idx="136">
                  <c:v>-141.0</c:v>
                </c:pt>
                <c:pt idx="137">
                  <c:v>-70.0</c:v>
                </c:pt>
                <c:pt idx="138">
                  <c:v>-23.0</c:v>
                </c:pt>
                <c:pt idx="139">
                  <c:v>24.0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237.0</c:v>
                </c:pt>
                <c:pt idx="144">
                  <c:v>260.0</c:v>
                </c:pt>
                <c:pt idx="145">
                  <c:v>308.0</c:v>
                </c:pt>
                <c:pt idx="146">
                  <c:v>331.0</c:v>
                </c:pt>
                <c:pt idx="147">
                  <c:v>379.0</c:v>
                </c:pt>
                <c:pt idx="148">
                  <c:v>402.0</c:v>
                </c:pt>
                <c:pt idx="149">
                  <c:v>426.0</c:v>
                </c:pt>
                <c:pt idx="150">
                  <c:v>450.0</c:v>
                </c:pt>
                <c:pt idx="151">
                  <c:v>450.0</c:v>
                </c:pt>
                <c:pt idx="152">
                  <c:v>473.0</c:v>
                </c:pt>
                <c:pt idx="153">
                  <c:v>473.0</c:v>
                </c:pt>
                <c:pt idx="154">
                  <c:v>473.0</c:v>
                </c:pt>
                <c:pt idx="155">
                  <c:v>473.0</c:v>
                </c:pt>
                <c:pt idx="156">
                  <c:v>473.0</c:v>
                </c:pt>
                <c:pt idx="157">
                  <c:v>450.0</c:v>
                </c:pt>
                <c:pt idx="158">
                  <c:v>450.0</c:v>
                </c:pt>
                <c:pt idx="159">
                  <c:v>426.0</c:v>
                </c:pt>
                <c:pt idx="160">
                  <c:v>402.0</c:v>
                </c:pt>
                <c:pt idx="161">
                  <c:v>379.0</c:v>
                </c:pt>
                <c:pt idx="162">
                  <c:v>355.0</c:v>
                </c:pt>
                <c:pt idx="163">
                  <c:v>331.0</c:v>
                </c:pt>
                <c:pt idx="164">
                  <c:v>284.0</c:v>
                </c:pt>
                <c:pt idx="165">
                  <c:v>260.0</c:v>
                </c:pt>
                <c:pt idx="166">
                  <c:v>237.0</c:v>
                </c:pt>
                <c:pt idx="167">
                  <c:v>189.0</c:v>
                </c:pt>
                <c:pt idx="168">
                  <c:v>166.0</c:v>
                </c:pt>
                <c:pt idx="169">
                  <c:v>118.0</c:v>
                </c:pt>
                <c:pt idx="170">
                  <c:v>71.0</c:v>
                </c:pt>
                <c:pt idx="171">
                  <c:v>47.0</c:v>
                </c:pt>
                <c:pt idx="172">
                  <c:v>0.0</c:v>
                </c:pt>
                <c:pt idx="173">
                  <c:v>-23.0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-259.0</c:v>
                </c:pt>
                <c:pt idx="181">
                  <c:v>-283.0</c:v>
                </c:pt>
                <c:pt idx="182">
                  <c:v>-283.0</c:v>
                </c:pt>
                <c:pt idx="183">
                  <c:v>-307.0</c:v>
                </c:pt>
                <c:pt idx="184">
                  <c:v>-330.0</c:v>
                </c:pt>
                <c:pt idx="185">
                  <c:v>-330.0</c:v>
                </c:pt>
                <c:pt idx="186">
                  <c:v>-330.0</c:v>
                </c:pt>
                <c:pt idx="187">
                  <c:v>-330.0</c:v>
                </c:pt>
                <c:pt idx="188">
                  <c:v>-330.0</c:v>
                </c:pt>
                <c:pt idx="189">
                  <c:v>-330.0</c:v>
                </c:pt>
                <c:pt idx="190">
                  <c:v>-330.0</c:v>
                </c:pt>
                <c:pt idx="191">
                  <c:v>-330.0</c:v>
                </c:pt>
                <c:pt idx="192">
                  <c:v>-330.0</c:v>
                </c:pt>
                <c:pt idx="193">
                  <c:v>-307.0</c:v>
                </c:pt>
                <c:pt idx="194">
                  <c:v>-307.0</c:v>
                </c:pt>
                <c:pt idx="195">
                  <c:v>-283.0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-212.0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0.0</c:v>
                </c:pt>
                <c:pt idx="208">
                  <c:v>47.0</c:v>
                </c:pt>
                <c:pt idx="209">
                  <c:v>71.0</c:v>
                </c:pt>
                <c:pt idx="210">
                  <c:v>71.0</c:v>
                </c:pt>
                <c:pt idx="211">
                  <c:v>118.0</c:v>
                </c:pt>
                <c:pt idx="212">
                  <c:v>118.0</c:v>
                </c:pt>
                <c:pt idx="213">
                  <c:v>142.0</c:v>
                </c:pt>
                <c:pt idx="214">
                  <c:v>166.0</c:v>
                </c:pt>
                <c:pt idx="215">
                  <c:v>166.0</c:v>
                </c:pt>
                <c:pt idx="216">
                  <c:v>189.0</c:v>
                </c:pt>
                <c:pt idx="217">
                  <c:v>213.0</c:v>
                </c:pt>
                <c:pt idx="218">
                  <c:v>213.0</c:v>
                </c:pt>
                <c:pt idx="219">
                  <c:v>213.0</c:v>
                </c:pt>
                <c:pt idx="220">
                  <c:v>213.0</c:v>
                </c:pt>
                <c:pt idx="221">
                  <c:v>213.0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213.0</c:v>
                </c:pt>
                <c:pt idx="226">
                  <c:v>213.0</c:v>
                </c:pt>
                <c:pt idx="227">
                  <c:v>213.0</c:v>
                </c:pt>
                <c:pt idx="228">
                  <c:v>189.0</c:v>
                </c:pt>
                <c:pt idx="229">
                  <c:v>189.0</c:v>
                </c:pt>
                <c:pt idx="230">
                  <c:v>166.0</c:v>
                </c:pt>
                <c:pt idx="231">
                  <c:v>166.0</c:v>
                </c:pt>
                <c:pt idx="232">
                  <c:v>142.0</c:v>
                </c:pt>
                <c:pt idx="233">
                  <c:v>118.0</c:v>
                </c:pt>
                <c:pt idx="234">
                  <c:v>118.0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47.0</c:v>
                </c:pt>
                <c:pt idx="239">
                  <c:v>24.0</c:v>
                </c:pt>
                <c:pt idx="240">
                  <c:v>0.0</c:v>
                </c:pt>
                <c:pt idx="241">
                  <c:v>0.0</c:v>
                </c:pt>
                <c:pt idx="242">
                  <c:v>-23.0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-141.0</c:v>
                </c:pt>
                <c:pt idx="250">
                  <c:v>-141.0</c:v>
                </c:pt>
                <c:pt idx="251">
                  <c:v>-141.0</c:v>
                </c:pt>
                <c:pt idx="252">
                  <c:v>-165.0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-165.0</c:v>
                </c:pt>
                <c:pt idx="262">
                  <c:v>-141.0</c:v>
                </c:pt>
                <c:pt idx="263">
                  <c:v>-141.0</c:v>
                </c:pt>
                <c:pt idx="264">
                  <c:v>-141.0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-70.0</c:v>
                </c:pt>
                <c:pt idx="271">
                  <c:v>-46.0</c:v>
                </c:pt>
                <c:pt idx="272">
                  <c:v>-46.0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118.0</c:v>
                </c:pt>
                <c:pt idx="290">
                  <c:v>118.0</c:v>
                </c:pt>
                <c:pt idx="291">
                  <c:v>118.0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47.0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-94.0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-46.0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47.0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47.0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-23.0</c:v>
                </c:pt>
                <c:pt idx="400">
                  <c:v>-46.0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24.0</c:v>
                </c:pt>
                <c:pt idx="417">
                  <c:v>0.0</c:v>
                </c:pt>
                <c:pt idx="418">
                  <c:v>0.0</c:v>
                </c:pt>
                <c:pt idx="419">
                  <c:v>24.0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0.0</c:v>
                </c:pt>
                <c:pt idx="434">
                  <c:v>24.0</c:v>
                </c:pt>
                <c:pt idx="435">
                  <c:v>24.0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-23.0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2300.0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0882-9941-B154-2898BC82F677}"/>
            </c:ext>
          </c:extLst>
        </c:ser>
        <c:ser>
          <c:idx val="7"/>
          <c:order val="7"/>
          <c:tx>
            <c:strRef>
              <c:f>'Impulse Test - After Shipping'!$I$1</c:f>
              <c:strCache>
                <c:ptCount val="1"/>
                <c:pt idx="0">
                  <c:v>2400V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Shipping'!$I$2:$I$517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1964.0</c:v>
                </c:pt>
                <c:pt idx="3">
                  <c:v>2059.0</c:v>
                </c:pt>
                <c:pt idx="4">
                  <c:v>1988.0</c:v>
                </c:pt>
                <c:pt idx="5">
                  <c:v>1893.0</c:v>
                </c:pt>
                <c:pt idx="6">
                  <c:v>1846.0</c:v>
                </c:pt>
                <c:pt idx="7">
                  <c:v>1798.0</c:v>
                </c:pt>
                <c:pt idx="8">
                  <c:v>1704.0</c:v>
                </c:pt>
                <c:pt idx="9">
                  <c:v>1633.0</c:v>
                </c:pt>
                <c:pt idx="10">
                  <c:v>1538.0</c:v>
                </c:pt>
                <c:pt idx="11">
                  <c:v>1467.0</c:v>
                </c:pt>
                <c:pt idx="12">
                  <c:v>1420.0</c:v>
                </c:pt>
                <c:pt idx="13">
                  <c:v>1372.0</c:v>
                </c:pt>
                <c:pt idx="14">
                  <c:v>1301.0</c:v>
                </c:pt>
                <c:pt idx="15">
                  <c:v>1230.0</c:v>
                </c:pt>
                <c:pt idx="16">
                  <c:v>1159.0</c:v>
                </c:pt>
                <c:pt idx="17">
                  <c:v>1065.0</c:v>
                </c:pt>
                <c:pt idx="18">
                  <c:v>970.0</c:v>
                </c:pt>
                <c:pt idx="19">
                  <c:v>875.0</c:v>
                </c:pt>
                <c:pt idx="20">
                  <c:v>757.0</c:v>
                </c:pt>
                <c:pt idx="21">
                  <c:v>663.0</c:v>
                </c:pt>
                <c:pt idx="22">
                  <c:v>544.0</c:v>
                </c:pt>
                <c:pt idx="23">
                  <c:v>426.0</c:v>
                </c:pt>
                <c:pt idx="24">
                  <c:v>308.0</c:v>
                </c:pt>
                <c:pt idx="25">
                  <c:v>189.0</c:v>
                </c:pt>
                <c:pt idx="26">
                  <c:v>95.0</c:v>
                </c:pt>
                <c:pt idx="27">
                  <c:v>-23.0</c:v>
                </c:pt>
                <c:pt idx="28">
                  <c:v>-141.0</c:v>
                </c:pt>
                <c:pt idx="29">
                  <c:v>-236.0</c:v>
                </c:pt>
                <c:pt idx="30">
                  <c:v>-330.0</c:v>
                </c:pt>
                <c:pt idx="31">
                  <c:v>-425.0</c:v>
                </c:pt>
                <c:pt idx="32">
                  <c:v>-543.0</c:v>
                </c:pt>
                <c:pt idx="33">
                  <c:v>-614.0</c:v>
                </c:pt>
                <c:pt idx="34">
                  <c:v>-709.0</c:v>
                </c:pt>
                <c:pt idx="35">
                  <c:v>-803.0</c:v>
                </c:pt>
                <c:pt idx="36">
                  <c:v>-898.0</c:v>
                </c:pt>
                <c:pt idx="37">
                  <c:v>-969.0</c:v>
                </c:pt>
                <c:pt idx="38">
                  <c:v>-1040.0</c:v>
                </c:pt>
                <c:pt idx="39">
                  <c:v>-1135.0</c:v>
                </c:pt>
                <c:pt idx="40">
                  <c:v>-1182.0</c:v>
                </c:pt>
                <c:pt idx="41">
                  <c:v>-1253.0</c:v>
                </c:pt>
                <c:pt idx="42">
                  <c:v>-1324.0</c:v>
                </c:pt>
                <c:pt idx="43">
                  <c:v>-1371.0</c:v>
                </c:pt>
                <c:pt idx="44">
                  <c:v>-1419.0</c:v>
                </c:pt>
                <c:pt idx="45">
                  <c:v>-1466.0</c:v>
                </c:pt>
                <c:pt idx="46">
                  <c:v>-1490.0</c:v>
                </c:pt>
                <c:pt idx="47">
                  <c:v>-1537.0</c:v>
                </c:pt>
                <c:pt idx="48">
                  <c:v>-1537.0</c:v>
                </c:pt>
                <c:pt idx="49">
                  <c:v>-1561.0</c:v>
                </c:pt>
                <c:pt idx="50">
                  <c:v>-1584.0</c:v>
                </c:pt>
                <c:pt idx="51">
                  <c:v>-1584.0</c:v>
                </c:pt>
                <c:pt idx="52">
                  <c:v>-1584.0</c:v>
                </c:pt>
                <c:pt idx="53">
                  <c:v>-1561.0</c:v>
                </c:pt>
                <c:pt idx="54">
                  <c:v>-1537.0</c:v>
                </c:pt>
                <c:pt idx="55">
                  <c:v>-1490.0</c:v>
                </c:pt>
                <c:pt idx="56">
                  <c:v>-1442.0</c:v>
                </c:pt>
                <c:pt idx="57">
                  <c:v>-1371.0</c:v>
                </c:pt>
                <c:pt idx="58">
                  <c:v>-1324.0</c:v>
                </c:pt>
                <c:pt idx="59">
                  <c:v>-1229.0</c:v>
                </c:pt>
                <c:pt idx="60">
                  <c:v>-1135.0</c:v>
                </c:pt>
                <c:pt idx="61">
                  <c:v>-1064.0</c:v>
                </c:pt>
                <c:pt idx="62">
                  <c:v>-945.0</c:v>
                </c:pt>
                <c:pt idx="63">
                  <c:v>-851.0</c:v>
                </c:pt>
                <c:pt idx="64">
                  <c:v>-733.0</c:v>
                </c:pt>
                <c:pt idx="65">
                  <c:v>-614.0</c:v>
                </c:pt>
                <c:pt idx="66">
                  <c:v>-496.0</c:v>
                </c:pt>
                <c:pt idx="67">
                  <c:v>-378.0</c:v>
                </c:pt>
                <c:pt idx="68">
                  <c:v>-259.0</c:v>
                </c:pt>
                <c:pt idx="69">
                  <c:v>-141.0</c:v>
                </c:pt>
                <c:pt idx="70">
                  <c:v>-23.0</c:v>
                </c:pt>
                <c:pt idx="71">
                  <c:v>95.0</c:v>
                </c:pt>
                <c:pt idx="72">
                  <c:v>213.0</c:v>
                </c:pt>
                <c:pt idx="73">
                  <c:v>331.0</c:v>
                </c:pt>
                <c:pt idx="74">
                  <c:v>426.0</c:v>
                </c:pt>
                <c:pt idx="75">
                  <c:v>521.0</c:v>
                </c:pt>
                <c:pt idx="76">
                  <c:v>615.0</c:v>
                </c:pt>
                <c:pt idx="77">
                  <c:v>686.0</c:v>
                </c:pt>
                <c:pt idx="78">
                  <c:v>781.0</c:v>
                </c:pt>
                <c:pt idx="79">
                  <c:v>828.0</c:v>
                </c:pt>
                <c:pt idx="80">
                  <c:v>899.0</c:v>
                </c:pt>
                <c:pt idx="81">
                  <c:v>946.0</c:v>
                </c:pt>
                <c:pt idx="82">
                  <c:v>970.0</c:v>
                </c:pt>
                <c:pt idx="83">
                  <c:v>1017.0</c:v>
                </c:pt>
                <c:pt idx="84">
                  <c:v>1041.0</c:v>
                </c:pt>
                <c:pt idx="85">
                  <c:v>1041.0</c:v>
                </c:pt>
                <c:pt idx="86">
                  <c:v>1041.0</c:v>
                </c:pt>
                <c:pt idx="87">
                  <c:v>1041.0</c:v>
                </c:pt>
                <c:pt idx="88">
                  <c:v>1017.0</c:v>
                </c:pt>
                <c:pt idx="89">
                  <c:v>994.0</c:v>
                </c:pt>
                <c:pt idx="90">
                  <c:v>970.0</c:v>
                </c:pt>
                <c:pt idx="91">
                  <c:v>923.0</c:v>
                </c:pt>
                <c:pt idx="92">
                  <c:v>875.0</c:v>
                </c:pt>
                <c:pt idx="93">
                  <c:v>828.0</c:v>
                </c:pt>
                <c:pt idx="94">
                  <c:v>757.0</c:v>
                </c:pt>
                <c:pt idx="95">
                  <c:v>710.0</c:v>
                </c:pt>
                <c:pt idx="96">
                  <c:v>639.0</c:v>
                </c:pt>
                <c:pt idx="97">
                  <c:v>544.0</c:v>
                </c:pt>
                <c:pt idx="98">
                  <c:v>473.0</c:v>
                </c:pt>
                <c:pt idx="99">
                  <c:v>402.0</c:v>
                </c:pt>
                <c:pt idx="100">
                  <c:v>331.0</c:v>
                </c:pt>
                <c:pt idx="101">
                  <c:v>237.0</c:v>
                </c:pt>
                <c:pt idx="102">
                  <c:v>166.0</c:v>
                </c:pt>
                <c:pt idx="103">
                  <c:v>71.0</c:v>
                </c:pt>
                <c:pt idx="104">
                  <c:v>0.0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-307.0</c:v>
                </c:pt>
                <c:pt idx="109">
                  <c:v>-378.0</c:v>
                </c:pt>
                <c:pt idx="110">
                  <c:v>-449.0</c:v>
                </c:pt>
                <c:pt idx="111">
                  <c:v>-496.0</c:v>
                </c:pt>
                <c:pt idx="112">
                  <c:v>-543.0</c:v>
                </c:pt>
                <c:pt idx="113">
                  <c:v>-591.0</c:v>
                </c:pt>
                <c:pt idx="114">
                  <c:v>-638.0</c:v>
                </c:pt>
                <c:pt idx="115">
                  <c:v>-662.0</c:v>
                </c:pt>
                <c:pt idx="116">
                  <c:v>-685.0</c:v>
                </c:pt>
                <c:pt idx="117">
                  <c:v>-709.0</c:v>
                </c:pt>
                <c:pt idx="118">
                  <c:v>-733.0</c:v>
                </c:pt>
                <c:pt idx="119">
                  <c:v>-733.0</c:v>
                </c:pt>
                <c:pt idx="120">
                  <c:v>-733.0</c:v>
                </c:pt>
                <c:pt idx="121">
                  <c:v>-733.0</c:v>
                </c:pt>
                <c:pt idx="122">
                  <c:v>-733.0</c:v>
                </c:pt>
                <c:pt idx="123">
                  <c:v>-709.0</c:v>
                </c:pt>
                <c:pt idx="124">
                  <c:v>-685.0</c:v>
                </c:pt>
                <c:pt idx="125">
                  <c:v>-662.0</c:v>
                </c:pt>
                <c:pt idx="126">
                  <c:v>-638.0</c:v>
                </c:pt>
                <c:pt idx="127">
                  <c:v>-591.0</c:v>
                </c:pt>
                <c:pt idx="128">
                  <c:v>-543.0</c:v>
                </c:pt>
                <c:pt idx="129">
                  <c:v>-520.0</c:v>
                </c:pt>
                <c:pt idx="130">
                  <c:v>-449.0</c:v>
                </c:pt>
                <c:pt idx="131">
                  <c:v>-401.0</c:v>
                </c:pt>
                <c:pt idx="132">
                  <c:v>-354.0</c:v>
                </c:pt>
                <c:pt idx="133">
                  <c:v>-307.0</c:v>
                </c:pt>
                <c:pt idx="134">
                  <c:v>-236.0</c:v>
                </c:pt>
                <c:pt idx="135">
                  <c:v>-188.0</c:v>
                </c:pt>
                <c:pt idx="136">
                  <c:v>-141.0</c:v>
                </c:pt>
                <c:pt idx="137">
                  <c:v>-70.0</c:v>
                </c:pt>
                <c:pt idx="138">
                  <c:v>-23.0</c:v>
                </c:pt>
                <c:pt idx="139">
                  <c:v>47.0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237.0</c:v>
                </c:pt>
                <c:pt idx="144">
                  <c:v>284.0</c:v>
                </c:pt>
                <c:pt idx="145">
                  <c:v>308.0</c:v>
                </c:pt>
                <c:pt idx="146">
                  <c:v>355.0</c:v>
                </c:pt>
                <c:pt idx="147">
                  <c:v>379.0</c:v>
                </c:pt>
                <c:pt idx="148">
                  <c:v>426.0</c:v>
                </c:pt>
                <c:pt idx="149">
                  <c:v>450.0</c:v>
                </c:pt>
                <c:pt idx="150">
                  <c:v>450.0</c:v>
                </c:pt>
                <c:pt idx="151">
                  <c:v>473.0</c:v>
                </c:pt>
                <c:pt idx="152">
                  <c:v>497.0</c:v>
                </c:pt>
                <c:pt idx="153">
                  <c:v>497.0</c:v>
                </c:pt>
                <c:pt idx="154">
                  <c:v>497.0</c:v>
                </c:pt>
                <c:pt idx="155">
                  <c:v>497.0</c:v>
                </c:pt>
                <c:pt idx="156">
                  <c:v>497.0</c:v>
                </c:pt>
                <c:pt idx="157">
                  <c:v>473.0</c:v>
                </c:pt>
                <c:pt idx="158">
                  <c:v>450.0</c:v>
                </c:pt>
                <c:pt idx="159">
                  <c:v>450.0</c:v>
                </c:pt>
                <c:pt idx="160">
                  <c:v>426.0</c:v>
                </c:pt>
                <c:pt idx="161">
                  <c:v>402.0</c:v>
                </c:pt>
                <c:pt idx="162">
                  <c:v>379.0</c:v>
                </c:pt>
                <c:pt idx="163">
                  <c:v>331.0</c:v>
                </c:pt>
                <c:pt idx="164">
                  <c:v>308.0</c:v>
                </c:pt>
                <c:pt idx="165">
                  <c:v>260.0</c:v>
                </c:pt>
                <c:pt idx="166">
                  <c:v>237.0</c:v>
                </c:pt>
                <c:pt idx="167">
                  <c:v>189.0</c:v>
                </c:pt>
                <c:pt idx="168">
                  <c:v>166.0</c:v>
                </c:pt>
                <c:pt idx="169">
                  <c:v>118.0</c:v>
                </c:pt>
                <c:pt idx="170">
                  <c:v>71.0</c:v>
                </c:pt>
                <c:pt idx="171">
                  <c:v>47.0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-188.0</c:v>
                </c:pt>
                <c:pt idx="178">
                  <c:v>-212.0</c:v>
                </c:pt>
                <c:pt idx="179">
                  <c:v>-236.0</c:v>
                </c:pt>
                <c:pt idx="180">
                  <c:v>-259.0</c:v>
                </c:pt>
                <c:pt idx="181">
                  <c:v>-283.0</c:v>
                </c:pt>
                <c:pt idx="182">
                  <c:v>-307.0</c:v>
                </c:pt>
                <c:pt idx="183">
                  <c:v>-307.0</c:v>
                </c:pt>
                <c:pt idx="184">
                  <c:v>-330.0</c:v>
                </c:pt>
                <c:pt idx="185">
                  <c:v>-330.0</c:v>
                </c:pt>
                <c:pt idx="186">
                  <c:v>-354.0</c:v>
                </c:pt>
                <c:pt idx="187">
                  <c:v>-354.0</c:v>
                </c:pt>
                <c:pt idx="188">
                  <c:v>-354.0</c:v>
                </c:pt>
                <c:pt idx="189">
                  <c:v>-354.0</c:v>
                </c:pt>
                <c:pt idx="190">
                  <c:v>-354.0</c:v>
                </c:pt>
                <c:pt idx="191">
                  <c:v>-330.0</c:v>
                </c:pt>
                <c:pt idx="192">
                  <c:v>-330.0</c:v>
                </c:pt>
                <c:pt idx="193">
                  <c:v>-330.0</c:v>
                </c:pt>
                <c:pt idx="194">
                  <c:v>-307.0</c:v>
                </c:pt>
                <c:pt idx="195">
                  <c:v>-283.0</c:v>
                </c:pt>
                <c:pt idx="196">
                  <c:v>-283.0</c:v>
                </c:pt>
                <c:pt idx="197">
                  <c:v>-259.0</c:v>
                </c:pt>
                <c:pt idx="198">
                  <c:v>-212.0</c:v>
                </c:pt>
                <c:pt idx="199">
                  <c:v>-188.0</c:v>
                </c:pt>
                <c:pt idx="200">
                  <c:v>-188.0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0.0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118.0</c:v>
                </c:pt>
                <c:pt idx="213">
                  <c:v>142.0</c:v>
                </c:pt>
                <c:pt idx="214">
                  <c:v>166.0</c:v>
                </c:pt>
                <c:pt idx="215">
                  <c:v>189.0</c:v>
                </c:pt>
                <c:pt idx="216">
                  <c:v>189.0</c:v>
                </c:pt>
                <c:pt idx="217">
                  <c:v>213.0</c:v>
                </c:pt>
                <c:pt idx="218">
                  <c:v>213.0</c:v>
                </c:pt>
                <c:pt idx="219">
                  <c:v>237.0</c:v>
                </c:pt>
                <c:pt idx="220">
                  <c:v>237.0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237.0</c:v>
                </c:pt>
                <c:pt idx="226">
                  <c:v>213.0</c:v>
                </c:pt>
                <c:pt idx="227">
                  <c:v>213.0</c:v>
                </c:pt>
                <c:pt idx="228">
                  <c:v>213.0</c:v>
                </c:pt>
                <c:pt idx="229">
                  <c:v>189.0</c:v>
                </c:pt>
                <c:pt idx="230">
                  <c:v>189.0</c:v>
                </c:pt>
                <c:pt idx="231">
                  <c:v>166.0</c:v>
                </c:pt>
                <c:pt idx="232">
                  <c:v>142.0</c:v>
                </c:pt>
                <c:pt idx="233">
                  <c:v>142.0</c:v>
                </c:pt>
                <c:pt idx="234">
                  <c:v>118.0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47.0</c:v>
                </c:pt>
                <c:pt idx="239">
                  <c:v>24.0</c:v>
                </c:pt>
                <c:pt idx="240">
                  <c:v>0.0</c:v>
                </c:pt>
                <c:pt idx="241">
                  <c:v>0.0</c:v>
                </c:pt>
                <c:pt idx="242">
                  <c:v>-46.0</c:v>
                </c:pt>
                <c:pt idx="243">
                  <c:v>-46.0</c:v>
                </c:pt>
                <c:pt idx="244">
                  <c:v>-46.0</c:v>
                </c:pt>
                <c:pt idx="245">
                  <c:v>-70.0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-141.0</c:v>
                </c:pt>
                <c:pt idx="250">
                  <c:v>-141.0</c:v>
                </c:pt>
                <c:pt idx="251">
                  <c:v>-141.0</c:v>
                </c:pt>
                <c:pt idx="252">
                  <c:v>-165.0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-165.0</c:v>
                </c:pt>
                <c:pt idx="262">
                  <c:v>-141.0</c:v>
                </c:pt>
                <c:pt idx="263">
                  <c:v>-141.0</c:v>
                </c:pt>
                <c:pt idx="264">
                  <c:v>-141.0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-70.0</c:v>
                </c:pt>
                <c:pt idx="271">
                  <c:v>-46.0</c:v>
                </c:pt>
                <c:pt idx="272">
                  <c:v>-46.0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95.0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118.0</c:v>
                </c:pt>
                <c:pt idx="288">
                  <c:v>118.0</c:v>
                </c:pt>
                <c:pt idx="289">
                  <c:v>118.0</c:v>
                </c:pt>
                <c:pt idx="290">
                  <c:v>118.0</c:v>
                </c:pt>
                <c:pt idx="291">
                  <c:v>118.0</c:v>
                </c:pt>
                <c:pt idx="292">
                  <c:v>118.0</c:v>
                </c:pt>
                <c:pt idx="293">
                  <c:v>118.0</c:v>
                </c:pt>
                <c:pt idx="294">
                  <c:v>118.0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95.0</c:v>
                </c:pt>
                <c:pt idx="299">
                  <c:v>71.0</c:v>
                </c:pt>
                <c:pt idx="300">
                  <c:v>71.0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47.0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-46.0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-94.0</c:v>
                </c:pt>
                <c:pt idx="322">
                  <c:v>-94.0</c:v>
                </c:pt>
                <c:pt idx="323">
                  <c:v>-94.0</c:v>
                </c:pt>
                <c:pt idx="324">
                  <c:v>-94.0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-70.0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47.0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47.0</c:v>
                </c:pt>
                <c:pt idx="366">
                  <c:v>24.0</c:v>
                </c:pt>
                <c:pt idx="367">
                  <c:v>47.0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24.0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-23.0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-23.0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24.0</c:v>
                </c:pt>
                <c:pt idx="419">
                  <c:v>24.0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24.0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0.0</c:v>
                </c:pt>
                <c:pt idx="474">
                  <c:v>-23.0</c:v>
                </c:pt>
                <c:pt idx="475">
                  <c:v>-23.0</c:v>
                </c:pt>
                <c:pt idx="476">
                  <c:v>-23.0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2400.0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0882-9941-B154-2898BC82F677}"/>
            </c:ext>
          </c:extLst>
        </c:ser>
        <c:ser>
          <c:idx val="8"/>
          <c:order val="8"/>
          <c:tx>
            <c:strRef>
              <c:f>'Impulse Test - After Shipping'!$J$1</c:f>
              <c:strCache>
                <c:ptCount val="1"/>
                <c:pt idx="0">
                  <c:v>2500V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Shipping'!$J$2:$J$517</c:f>
              <c:numCache>
                <c:formatCode>General</c:formatCode>
                <c:ptCount val="516"/>
                <c:pt idx="0">
                  <c:v>-23.0</c:v>
                </c:pt>
                <c:pt idx="1">
                  <c:v>0.0</c:v>
                </c:pt>
                <c:pt idx="2">
                  <c:v>2059.0</c:v>
                </c:pt>
                <c:pt idx="3">
                  <c:v>2130.0</c:v>
                </c:pt>
                <c:pt idx="4">
                  <c:v>2059.0</c:v>
                </c:pt>
                <c:pt idx="5">
                  <c:v>1964.0</c:v>
                </c:pt>
                <c:pt idx="6">
                  <c:v>1917.0</c:v>
                </c:pt>
                <c:pt idx="7">
                  <c:v>1869.0</c:v>
                </c:pt>
                <c:pt idx="8">
                  <c:v>1775.0</c:v>
                </c:pt>
                <c:pt idx="9">
                  <c:v>1680.0</c:v>
                </c:pt>
                <c:pt idx="10">
                  <c:v>1609.0</c:v>
                </c:pt>
                <c:pt idx="11">
                  <c:v>1538.0</c:v>
                </c:pt>
                <c:pt idx="12">
                  <c:v>1491.0</c:v>
                </c:pt>
                <c:pt idx="13">
                  <c:v>1420.0</c:v>
                </c:pt>
                <c:pt idx="14">
                  <c:v>1349.0</c:v>
                </c:pt>
                <c:pt idx="15">
                  <c:v>1278.0</c:v>
                </c:pt>
                <c:pt idx="16">
                  <c:v>1183.0</c:v>
                </c:pt>
                <c:pt idx="17">
                  <c:v>1112.0</c:v>
                </c:pt>
                <c:pt idx="18">
                  <c:v>1017.0</c:v>
                </c:pt>
                <c:pt idx="19">
                  <c:v>899.0</c:v>
                </c:pt>
                <c:pt idx="20">
                  <c:v>804.0</c:v>
                </c:pt>
                <c:pt idx="21">
                  <c:v>686.0</c:v>
                </c:pt>
                <c:pt idx="22">
                  <c:v>568.0</c:v>
                </c:pt>
                <c:pt idx="23">
                  <c:v>426.0</c:v>
                </c:pt>
                <c:pt idx="24">
                  <c:v>308.0</c:v>
                </c:pt>
                <c:pt idx="25">
                  <c:v>189.0</c:v>
                </c:pt>
                <c:pt idx="26">
                  <c:v>71.0</c:v>
                </c:pt>
                <c:pt idx="27">
                  <c:v>-23.0</c:v>
                </c:pt>
                <c:pt idx="28">
                  <c:v>-141.0</c:v>
                </c:pt>
                <c:pt idx="29">
                  <c:v>-259.0</c:v>
                </c:pt>
                <c:pt idx="30">
                  <c:v>-354.0</c:v>
                </c:pt>
                <c:pt idx="31">
                  <c:v>-449.0</c:v>
                </c:pt>
                <c:pt idx="32">
                  <c:v>-543.0</c:v>
                </c:pt>
                <c:pt idx="33">
                  <c:v>-638.0</c:v>
                </c:pt>
                <c:pt idx="34">
                  <c:v>-756.0</c:v>
                </c:pt>
                <c:pt idx="35">
                  <c:v>-827.0</c:v>
                </c:pt>
                <c:pt idx="36">
                  <c:v>-922.0</c:v>
                </c:pt>
                <c:pt idx="37">
                  <c:v>-1016.0</c:v>
                </c:pt>
                <c:pt idx="38">
                  <c:v>-1087.0</c:v>
                </c:pt>
                <c:pt idx="39">
                  <c:v>-1158.0</c:v>
                </c:pt>
                <c:pt idx="40">
                  <c:v>-1253.0</c:v>
                </c:pt>
                <c:pt idx="41">
                  <c:v>-1300.0</c:v>
                </c:pt>
                <c:pt idx="42">
                  <c:v>-1371.0</c:v>
                </c:pt>
                <c:pt idx="43">
                  <c:v>-1419.0</c:v>
                </c:pt>
                <c:pt idx="44">
                  <c:v>-1466.0</c:v>
                </c:pt>
                <c:pt idx="45">
                  <c:v>-1513.0</c:v>
                </c:pt>
                <c:pt idx="46">
                  <c:v>-1561.0</c:v>
                </c:pt>
                <c:pt idx="47">
                  <c:v>-1584.0</c:v>
                </c:pt>
                <c:pt idx="48">
                  <c:v>-1608.0</c:v>
                </c:pt>
                <c:pt idx="49">
                  <c:v>-1632.0</c:v>
                </c:pt>
                <c:pt idx="50">
                  <c:v>-1655.0</c:v>
                </c:pt>
                <c:pt idx="51">
                  <c:v>-1655.0</c:v>
                </c:pt>
                <c:pt idx="52">
                  <c:v>-1655.0</c:v>
                </c:pt>
                <c:pt idx="53">
                  <c:v>-1632.0</c:v>
                </c:pt>
                <c:pt idx="54">
                  <c:v>-1608.0</c:v>
                </c:pt>
                <c:pt idx="55">
                  <c:v>-1561.0</c:v>
                </c:pt>
                <c:pt idx="56">
                  <c:v>-1490.0</c:v>
                </c:pt>
                <c:pt idx="57">
                  <c:v>-1442.0</c:v>
                </c:pt>
                <c:pt idx="58">
                  <c:v>-1348.0</c:v>
                </c:pt>
                <c:pt idx="59">
                  <c:v>-1277.0</c:v>
                </c:pt>
                <c:pt idx="60">
                  <c:v>-1182.0</c:v>
                </c:pt>
                <c:pt idx="61">
                  <c:v>-1087.0</c:v>
                </c:pt>
                <c:pt idx="62">
                  <c:v>-993.0</c:v>
                </c:pt>
                <c:pt idx="63">
                  <c:v>-874.0</c:v>
                </c:pt>
                <c:pt idx="64">
                  <c:v>-756.0</c:v>
                </c:pt>
                <c:pt idx="65">
                  <c:v>-638.0</c:v>
                </c:pt>
                <c:pt idx="66">
                  <c:v>-520.0</c:v>
                </c:pt>
                <c:pt idx="67">
                  <c:v>-378.0</c:v>
                </c:pt>
                <c:pt idx="68">
                  <c:v>-259.0</c:v>
                </c:pt>
                <c:pt idx="69">
                  <c:v>-141.0</c:v>
                </c:pt>
                <c:pt idx="70">
                  <c:v>-23.0</c:v>
                </c:pt>
                <c:pt idx="71">
                  <c:v>118.0</c:v>
                </c:pt>
                <c:pt idx="72">
                  <c:v>237.0</c:v>
                </c:pt>
                <c:pt idx="73">
                  <c:v>331.0</c:v>
                </c:pt>
                <c:pt idx="74">
                  <c:v>450.0</c:v>
                </c:pt>
                <c:pt idx="75">
                  <c:v>544.0</c:v>
                </c:pt>
                <c:pt idx="76">
                  <c:v>639.0</c:v>
                </c:pt>
                <c:pt idx="77">
                  <c:v>734.0</c:v>
                </c:pt>
                <c:pt idx="78">
                  <c:v>804.0</c:v>
                </c:pt>
                <c:pt idx="79">
                  <c:v>875.0</c:v>
                </c:pt>
                <c:pt idx="80">
                  <c:v>923.0</c:v>
                </c:pt>
                <c:pt idx="81">
                  <c:v>970.0</c:v>
                </c:pt>
                <c:pt idx="82">
                  <c:v>1017.0</c:v>
                </c:pt>
                <c:pt idx="83">
                  <c:v>1065.0</c:v>
                </c:pt>
                <c:pt idx="84">
                  <c:v>1065.0</c:v>
                </c:pt>
                <c:pt idx="85">
                  <c:v>1088.0</c:v>
                </c:pt>
                <c:pt idx="86">
                  <c:v>1088.0</c:v>
                </c:pt>
                <c:pt idx="87">
                  <c:v>1065.0</c:v>
                </c:pt>
                <c:pt idx="88">
                  <c:v>1065.0</c:v>
                </c:pt>
                <c:pt idx="89">
                  <c:v>1041.0</c:v>
                </c:pt>
                <c:pt idx="90">
                  <c:v>994.0</c:v>
                </c:pt>
                <c:pt idx="91">
                  <c:v>970.0</c:v>
                </c:pt>
                <c:pt idx="92">
                  <c:v>923.0</c:v>
                </c:pt>
                <c:pt idx="93">
                  <c:v>852.0</c:v>
                </c:pt>
                <c:pt idx="94">
                  <c:v>804.0</c:v>
                </c:pt>
                <c:pt idx="95">
                  <c:v>734.0</c:v>
                </c:pt>
                <c:pt idx="96">
                  <c:v>663.0</c:v>
                </c:pt>
                <c:pt idx="97">
                  <c:v>568.0</c:v>
                </c:pt>
                <c:pt idx="98">
                  <c:v>497.0</c:v>
                </c:pt>
                <c:pt idx="99">
                  <c:v>402.0</c:v>
                </c:pt>
                <c:pt idx="100">
                  <c:v>331.0</c:v>
                </c:pt>
                <c:pt idx="101">
                  <c:v>260.0</c:v>
                </c:pt>
                <c:pt idx="102">
                  <c:v>166.0</c:v>
                </c:pt>
                <c:pt idx="103">
                  <c:v>71.0</c:v>
                </c:pt>
                <c:pt idx="104">
                  <c:v>0.0</c:v>
                </c:pt>
                <c:pt idx="105">
                  <c:v>-94.0</c:v>
                </c:pt>
                <c:pt idx="106">
                  <c:v>-188.0</c:v>
                </c:pt>
                <c:pt idx="107">
                  <c:v>-259.0</c:v>
                </c:pt>
                <c:pt idx="108">
                  <c:v>-330.0</c:v>
                </c:pt>
                <c:pt idx="109">
                  <c:v>-401.0</c:v>
                </c:pt>
                <c:pt idx="110">
                  <c:v>-449.0</c:v>
                </c:pt>
                <c:pt idx="111">
                  <c:v>-520.0</c:v>
                </c:pt>
                <c:pt idx="112">
                  <c:v>-567.0</c:v>
                </c:pt>
                <c:pt idx="113">
                  <c:v>-614.0</c:v>
                </c:pt>
                <c:pt idx="114">
                  <c:v>-662.0</c:v>
                </c:pt>
                <c:pt idx="115">
                  <c:v>-709.0</c:v>
                </c:pt>
                <c:pt idx="116">
                  <c:v>-733.0</c:v>
                </c:pt>
                <c:pt idx="117">
                  <c:v>-756.0</c:v>
                </c:pt>
                <c:pt idx="118">
                  <c:v>-756.0</c:v>
                </c:pt>
                <c:pt idx="119">
                  <c:v>-780.0</c:v>
                </c:pt>
                <c:pt idx="120">
                  <c:v>-780.0</c:v>
                </c:pt>
                <c:pt idx="121">
                  <c:v>-756.0</c:v>
                </c:pt>
                <c:pt idx="122">
                  <c:v>-756.0</c:v>
                </c:pt>
                <c:pt idx="123">
                  <c:v>-733.0</c:v>
                </c:pt>
                <c:pt idx="124">
                  <c:v>-733.0</c:v>
                </c:pt>
                <c:pt idx="125">
                  <c:v>-685.0</c:v>
                </c:pt>
                <c:pt idx="126">
                  <c:v>-638.0</c:v>
                </c:pt>
                <c:pt idx="127">
                  <c:v>-614.0</c:v>
                </c:pt>
                <c:pt idx="128">
                  <c:v>-567.0</c:v>
                </c:pt>
                <c:pt idx="129">
                  <c:v>-520.0</c:v>
                </c:pt>
                <c:pt idx="130">
                  <c:v>-472.0</c:v>
                </c:pt>
                <c:pt idx="131">
                  <c:v>-425.0</c:v>
                </c:pt>
                <c:pt idx="132">
                  <c:v>-354.0</c:v>
                </c:pt>
                <c:pt idx="133">
                  <c:v>-307.0</c:v>
                </c:pt>
                <c:pt idx="134">
                  <c:v>-259.0</c:v>
                </c:pt>
                <c:pt idx="135">
                  <c:v>-188.0</c:v>
                </c:pt>
                <c:pt idx="136">
                  <c:v>-141.0</c:v>
                </c:pt>
                <c:pt idx="137">
                  <c:v>-70.0</c:v>
                </c:pt>
                <c:pt idx="138">
                  <c:v>-23.0</c:v>
                </c:pt>
                <c:pt idx="139">
                  <c:v>47.0</c:v>
                </c:pt>
                <c:pt idx="140">
                  <c:v>95.0</c:v>
                </c:pt>
                <c:pt idx="141">
                  <c:v>166.0</c:v>
                </c:pt>
                <c:pt idx="142">
                  <c:v>213.0</c:v>
                </c:pt>
                <c:pt idx="143">
                  <c:v>260.0</c:v>
                </c:pt>
                <c:pt idx="144">
                  <c:v>284.0</c:v>
                </c:pt>
                <c:pt idx="145">
                  <c:v>331.0</c:v>
                </c:pt>
                <c:pt idx="146">
                  <c:v>379.0</c:v>
                </c:pt>
                <c:pt idx="147">
                  <c:v>402.0</c:v>
                </c:pt>
                <c:pt idx="148">
                  <c:v>426.0</c:v>
                </c:pt>
                <c:pt idx="149">
                  <c:v>450.0</c:v>
                </c:pt>
                <c:pt idx="150">
                  <c:v>473.0</c:v>
                </c:pt>
                <c:pt idx="151">
                  <c:v>497.0</c:v>
                </c:pt>
                <c:pt idx="152">
                  <c:v>497.0</c:v>
                </c:pt>
                <c:pt idx="153">
                  <c:v>521.0</c:v>
                </c:pt>
                <c:pt idx="154">
                  <c:v>521.0</c:v>
                </c:pt>
                <c:pt idx="155">
                  <c:v>521.0</c:v>
                </c:pt>
                <c:pt idx="156">
                  <c:v>521.0</c:v>
                </c:pt>
                <c:pt idx="157">
                  <c:v>497.0</c:v>
                </c:pt>
                <c:pt idx="158">
                  <c:v>473.0</c:v>
                </c:pt>
                <c:pt idx="159">
                  <c:v>450.0</c:v>
                </c:pt>
                <c:pt idx="160">
                  <c:v>426.0</c:v>
                </c:pt>
                <c:pt idx="161">
                  <c:v>402.0</c:v>
                </c:pt>
                <c:pt idx="162">
                  <c:v>379.0</c:v>
                </c:pt>
                <c:pt idx="163">
                  <c:v>355.0</c:v>
                </c:pt>
                <c:pt idx="164">
                  <c:v>308.0</c:v>
                </c:pt>
                <c:pt idx="165">
                  <c:v>284.0</c:v>
                </c:pt>
                <c:pt idx="166">
                  <c:v>237.0</c:v>
                </c:pt>
                <c:pt idx="167">
                  <c:v>213.0</c:v>
                </c:pt>
                <c:pt idx="168">
                  <c:v>166.0</c:v>
                </c:pt>
                <c:pt idx="169">
                  <c:v>118.0</c:v>
                </c:pt>
                <c:pt idx="170">
                  <c:v>71.0</c:v>
                </c:pt>
                <c:pt idx="171">
                  <c:v>47.0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-165.0</c:v>
                </c:pt>
                <c:pt idx="177">
                  <c:v>-188.0</c:v>
                </c:pt>
                <c:pt idx="178">
                  <c:v>-212.0</c:v>
                </c:pt>
                <c:pt idx="179">
                  <c:v>-236.0</c:v>
                </c:pt>
                <c:pt idx="180">
                  <c:v>-259.0</c:v>
                </c:pt>
                <c:pt idx="181">
                  <c:v>-283.0</c:v>
                </c:pt>
                <c:pt idx="182">
                  <c:v>-307.0</c:v>
                </c:pt>
                <c:pt idx="183">
                  <c:v>-330.0</c:v>
                </c:pt>
                <c:pt idx="184">
                  <c:v>-354.0</c:v>
                </c:pt>
                <c:pt idx="185">
                  <c:v>-354.0</c:v>
                </c:pt>
                <c:pt idx="186">
                  <c:v>-354.0</c:v>
                </c:pt>
                <c:pt idx="187">
                  <c:v>-378.0</c:v>
                </c:pt>
                <c:pt idx="188">
                  <c:v>-378.0</c:v>
                </c:pt>
                <c:pt idx="189">
                  <c:v>-378.0</c:v>
                </c:pt>
                <c:pt idx="190">
                  <c:v>-354.0</c:v>
                </c:pt>
                <c:pt idx="191">
                  <c:v>-354.0</c:v>
                </c:pt>
                <c:pt idx="192">
                  <c:v>-354.0</c:v>
                </c:pt>
                <c:pt idx="193">
                  <c:v>-330.0</c:v>
                </c:pt>
                <c:pt idx="194">
                  <c:v>-307.0</c:v>
                </c:pt>
                <c:pt idx="195">
                  <c:v>-307.0</c:v>
                </c:pt>
                <c:pt idx="196">
                  <c:v>-283.0</c:v>
                </c:pt>
                <c:pt idx="197">
                  <c:v>-259.0</c:v>
                </c:pt>
                <c:pt idx="198">
                  <c:v>-236.0</c:v>
                </c:pt>
                <c:pt idx="199">
                  <c:v>-212.0</c:v>
                </c:pt>
                <c:pt idx="200">
                  <c:v>-188.0</c:v>
                </c:pt>
                <c:pt idx="201">
                  <c:v>-165.0</c:v>
                </c:pt>
                <c:pt idx="202">
                  <c:v>-141.0</c:v>
                </c:pt>
                <c:pt idx="203">
                  <c:v>-117.0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142.0</c:v>
                </c:pt>
                <c:pt idx="213">
                  <c:v>166.0</c:v>
                </c:pt>
                <c:pt idx="214">
                  <c:v>166.0</c:v>
                </c:pt>
                <c:pt idx="215">
                  <c:v>189.0</c:v>
                </c:pt>
                <c:pt idx="216">
                  <c:v>213.0</c:v>
                </c:pt>
                <c:pt idx="217">
                  <c:v>213.0</c:v>
                </c:pt>
                <c:pt idx="218">
                  <c:v>237.0</c:v>
                </c:pt>
                <c:pt idx="219">
                  <c:v>237.0</c:v>
                </c:pt>
                <c:pt idx="220">
                  <c:v>237.0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237.0</c:v>
                </c:pt>
                <c:pt idx="226">
                  <c:v>213.0</c:v>
                </c:pt>
                <c:pt idx="227">
                  <c:v>213.0</c:v>
                </c:pt>
                <c:pt idx="228">
                  <c:v>213.0</c:v>
                </c:pt>
                <c:pt idx="229">
                  <c:v>189.0</c:v>
                </c:pt>
                <c:pt idx="230">
                  <c:v>189.0</c:v>
                </c:pt>
                <c:pt idx="231">
                  <c:v>166.0</c:v>
                </c:pt>
                <c:pt idx="232">
                  <c:v>166.0</c:v>
                </c:pt>
                <c:pt idx="233">
                  <c:v>142.0</c:v>
                </c:pt>
                <c:pt idx="234">
                  <c:v>118.0</c:v>
                </c:pt>
                <c:pt idx="235">
                  <c:v>95.0</c:v>
                </c:pt>
                <c:pt idx="236">
                  <c:v>71.0</c:v>
                </c:pt>
                <c:pt idx="237">
                  <c:v>71.0</c:v>
                </c:pt>
                <c:pt idx="238">
                  <c:v>47.0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-94.0</c:v>
                </c:pt>
                <c:pt idx="246">
                  <c:v>-117.0</c:v>
                </c:pt>
                <c:pt idx="247">
                  <c:v>-117.0</c:v>
                </c:pt>
                <c:pt idx="248">
                  <c:v>-141.0</c:v>
                </c:pt>
                <c:pt idx="249">
                  <c:v>-141.0</c:v>
                </c:pt>
                <c:pt idx="250">
                  <c:v>-141.0</c:v>
                </c:pt>
                <c:pt idx="251">
                  <c:v>-165.0</c:v>
                </c:pt>
                <c:pt idx="252">
                  <c:v>-165.0</c:v>
                </c:pt>
                <c:pt idx="253">
                  <c:v>-165.0</c:v>
                </c:pt>
                <c:pt idx="254">
                  <c:v>-188.0</c:v>
                </c:pt>
                <c:pt idx="255">
                  <c:v>-188.0</c:v>
                </c:pt>
                <c:pt idx="256">
                  <c:v>-188.0</c:v>
                </c:pt>
                <c:pt idx="257">
                  <c:v>-188.0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-165.0</c:v>
                </c:pt>
                <c:pt idx="262">
                  <c:v>-165.0</c:v>
                </c:pt>
                <c:pt idx="263">
                  <c:v>-141.0</c:v>
                </c:pt>
                <c:pt idx="264">
                  <c:v>-141.0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-70.0</c:v>
                </c:pt>
                <c:pt idx="271">
                  <c:v>-46.0</c:v>
                </c:pt>
                <c:pt idx="272">
                  <c:v>-46.0</c:v>
                </c:pt>
                <c:pt idx="273">
                  <c:v>-23.0</c:v>
                </c:pt>
                <c:pt idx="274">
                  <c:v>-23.0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95.0</c:v>
                </c:pt>
                <c:pt idx="284">
                  <c:v>95.0</c:v>
                </c:pt>
                <c:pt idx="285">
                  <c:v>95.0</c:v>
                </c:pt>
                <c:pt idx="286">
                  <c:v>118.0</c:v>
                </c:pt>
                <c:pt idx="287">
                  <c:v>118.0</c:v>
                </c:pt>
                <c:pt idx="288">
                  <c:v>118.0</c:v>
                </c:pt>
                <c:pt idx="289">
                  <c:v>118.0</c:v>
                </c:pt>
                <c:pt idx="290">
                  <c:v>118.0</c:v>
                </c:pt>
                <c:pt idx="291">
                  <c:v>118.0</c:v>
                </c:pt>
                <c:pt idx="292">
                  <c:v>118.0</c:v>
                </c:pt>
                <c:pt idx="293">
                  <c:v>118.0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95.0</c:v>
                </c:pt>
                <c:pt idx="299">
                  <c:v>71.0</c:v>
                </c:pt>
                <c:pt idx="300">
                  <c:v>71.0</c:v>
                </c:pt>
                <c:pt idx="301">
                  <c:v>71.0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-46.0</c:v>
                </c:pt>
                <c:pt idx="313">
                  <c:v>-46.0</c:v>
                </c:pt>
                <c:pt idx="314">
                  <c:v>-46.0</c:v>
                </c:pt>
                <c:pt idx="315">
                  <c:v>-70.0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-94.0</c:v>
                </c:pt>
                <c:pt idx="321">
                  <c:v>-70.0</c:v>
                </c:pt>
                <c:pt idx="322">
                  <c:v>-70.0</c:v>
                </c:pt>
                <c:pt idx="323">
                  <c:v>-94.0</c:v>
                </c:pt>
                <c:pt idx="324">
                  <c:v>-94.0</c:v>
                </c:pt>
                <c:pt idx="325">
                  <c:v>-94.0</c:v>
                </c:pt>
                <c:pt idx="326">
                  <c:v>-94.0</c:v>
                </c:pt>
                <c:pt idx="327">
                  <c:v>-94.0</c:v>
                </c:pt>
                <c:pt idx="328">
                  <c:v>-94.0</c:v>
                </c:pt>
                <c:pt idx="329">
                  <c:v>-94.0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-70.0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-46.0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47.0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47.0</c:v>
                </c:pt>
                <c:pt idx="366">
                  <c:v>47.0</c:v>
                </c:pt>
                <c:pt idx="367">
                  <c:v>47.0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-46.0</c:v>
                </c:pt>
                <c:pt idx="385">
                  <c:v>-23.0</c:v>
                </c:pt>
                <c:pt idx="386">
                  <c:v>-46.0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-23.0</c:v>
                </c:pt>
                <c:pt idx="400">
                  <c:v>-46.0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-23.0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24.0</c:v>
                </c:pt>
                <c:pt idx="418">
                  <c:v>0.0</c:v>
                </c:pt>
                <c:pt idx="419">
                  <c:v>24.0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0.0</c:v>
                </c:pt>
                <c:pt idx="436">
                  <c:v>24.0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-23.0</c:v>
                </c:pt>
                <c:pt idx="449">
                  <c:v>-23.0</c:v>
                </c:pt>
                <c:pt idx="450">
                  <c:v>0.0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-23.0</c:v>
                </c:pt>
                <c:pt idx="474">
                  <c:v>-23.0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0882-9941-B154-2898BC82F677}"/>
            </c:ext>
          </c:extLst>
        </c:ser>
        <c:dLbls/>
        <c:axId val="246252216"/>
        <c:axId val="246326200"/>
      </c:scatterChart>
      <c:valAx>
        <c:axId val="2462522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326200"/>
        <c:crosses val="autoZero"/>
        <c:crossBetween val="midCat"/>
      </c:valAx>
      <c:valAx>
        <c:axId val="246326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252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Reverse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'Impulse Test - After Shipping'!$R$1</c:f>
              <c:strCache>
                <c:ptCount val="1"/>
                <c:pt idx="0">
                  <c:v>500V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Shipping'!$R$2:$R$517</c:f>
              <c:numCache>
                <c:formatCode>General</c:formatCode>
                <c:ptCount val="516"/>
                <c:pt idx="0">
                  <c:v>0.0</c:v>
                </c:pt>
                <c:pt idx="1">
                  <c:v>6.0</c:v>
                </c:pt>
                <c:pt idx="2">
                  <c:v>254.0</c:v>
                </c:pt>
                <c:pt idx="3">
                  <c:v>496.0</c:v>
                </c:pt>
                <c:pt idx="4">
                  <c:v>437.0</c:v>
                </c:pt>
                <c:pt idx="5">
                  <c:v>425.0</c:v>
                </c:pt>
                <c:pt idx="6">
                  <c:v>413.0</c:v>
                </c:pt>
                <c:pt idx="7">
                  <c:v>407.0</c:v>
                </c:pt>
                <c:pt idx="8">
                  <c:v>384.0</c:v>
                </c:pt>
                <c:pt idx="9">
                  <c:v>366.0</c:v>
                </c:pt>
                <c:pt idx="10">
                  <c:v>348.0</c:v>
                </c:pt>
                <c:pt idx="11">
                  <c:v>337.0</c:v>
                </c:pt>
                <c:pt idx="12">
                  <c:v>325.0</c:v>
                </c:pt>
                <c:pt idx="13">
                  <c:v>313.0</c:v>
                </c:pt>
                <c:pt idx="14">
                  <c:v>295.0</c:v>
                </c:pt>
                <c:pt idx="15">
                  <c:v>278.0</c:v>
                </c:pt>
                <c:pt idx="16">
                  <c:v>266.0</c:v>
                </c:pt>
                <c:pt idx="17">
                  <c:v>242.0</c:v>
                </c:pt>
                <c:pt idx="18">
                  <c:v>224.0</c:v>
                </c:pt>
                <c:pt idx="19">
                  <c:v>201.0</c:v>
                </c:pt>
                <c:pt idx="20">
                  <c:v>183.0</c:v>
                </c:pt>
                <c:pt idx="21">
                  <c:v>154.0</c:v>
                </c:pt>
                <c:pt idx="22">
                  <c:v>130.0</c:v>
                </c:pt>
                <c:pt idx="23">
                  <c:v>100.0</c:v>
                </c:pt>
                <c:pt idx="24">
                  <c:v>77.0</c:v>
                </c:pt>
                <c:pt idx="25">
                  <c:v>53.0</c:v>
                </c:pt>
                <c:pt idx="26">
                  <c:v>30.0</c:v>
                </c:pt>
                <c:pt idx="27">
                  <c:v>6.0</c:v>
                </c:pt>
                <c:pt idx="28">
                  <c:v>-17.0</c:v>
                </c:pt>
                <c:pt idx="29">
                  <c:v>-46.0</c:v>
                </c:pt>
                <c:pt idx="30">
                  <c:v>-64.0</c:v>
                </c:pt>
                <c:pt idx="31">
                  <c:v>-88.0</c:v>
                </c:pt>
                <c:pt idx="32">
                  <c:v>-111.0</c:v>
                </c:pt>
                <c:pt idx="33">
                  <c:v>-129.0</c:v>
                </c:pt>
                <c:pt idx="34">
                  <c:v>-153.0</c:v>
                </c:pt>
                <c:pt idx="35">
                  <c:v>-170.0</c:v>
                </c:pt>
                <c:pt idx="36">
                  <c:v>-188.0</c:v>
                </c:pt>
                <c:pt idx="37">
                  <c:v>-206.0</c:v>
                </c:pt>
                <c:pt idx="38">
                  <c:v>-223.0</c:v>
                </c:pt>
                <c:pt idx="39">
                  <c:v>-241.0</c:v>
                </c:pt>
                <c:pt idx="40">
                  <c:v>-253.0</c:v>
                </c:pt>
                <c:pt idx="41">
                  <c:v>-271.0</c:v>
                </c:pt>
                <c:pt idx="42">
                  <c:v>-282.0</c:v>
                </c:pt>
                <c:pt idx="43">
                  <c:v>-294.0</c:v>
                </c:pt>
                <c:pt idx="44">
                  <c:v>-306.0</c:v>
                </c:pt>
                <c:pt idx="45">
                  <c:v>-318.0</c:v>
                </c:pt>
                <c:pt idx="46">
                  <c:v>-324.0</c:v>
                </c:pt>
                <c:pt idx="47">
                  <c:v>-330.0</c:v>
                </c:pt>
                <c:pt idx="48">
                  <c:v>-336.0</c:v>
                </c:pt>
                <c:pt idx="49">
                  <c:v>-342.0</c:v>
                </c:pt>
                <c:pt idx="50">
                  <c:v>-347.0</c:v>
                </c:pt>
                <c:pt idx="51">
                  <c:v>-347.0</c:v>
                </c:pt>
                <c:pt idx="52">
                  <c:v>-347.0</c:v>
                </c:pt>
                <c:pt idx="53">
                  <c:v>-342.0</c:v>
                </c:pt>
                <c:pt idx="54">
                  <c:v>-342.0</c:v>
                </c:pt>
                <c:pt idx="55">
                  <c:v>-330.0</c:v>
                </c:pt>
                <c:pt idx="56">
                  <c:v>-318.0</c:v>
                </c:pt>
                <c:pt idx="57">
                  <c:v>-300.0</c:v>
                </c:pt>
                <c:pt idx="58">
                  <c:v>-288.0</c:v>
                </c:pt>
                <c:pt idx="59">
                  <c:v>-277.0</c:v>
                </c:pt>
                <c:pt idx="60">
                  <c:v>-253.0</c:v>
                </c:pt>
                <c:pt idx="61">
                  <c:v>-235.0</c:v>
                </c:pt>
                <c:pt idx="62">
                  <c:v>-212.0</c:v>
                </c:pt>
                <c:pt idx="63">
                  <c:v>-188.0</c:v>
                </c:pt>
                <c:pt idx="64">
                  <c:v>-164.0</c:v>
                </c:pt>
                <c:pt idx="65">
                  <c:v>-141.0</c:v>
                </c:pt>
                <c:pt idx="66">
                  <c:v>-111.0</c:v>
                </c:pt>
                <c:pt idx="67">
                  <c:v>-88.0</c:v>
                </c:pt>
                <c:pt idx="68">
                  <c:v>-64.0</c:v>
                </c:pt>
                <c:pt idx="69">
                  <c:v>-34.0</c:v>
                </c:pt>
                <c:pt idx="70">
                  <c:v>-5.0</c:v>
                </c:pt>
                <c:pt idx="71">
                  <c:v>18.0</c:v>
                </c:pt>
                <c:pt idx="72">
                  <c:v>41.0</c:v>
                </c:pt>
                <c:pt idx="73">
                  <c:v>65.0</c:v>
                </c:pt>
                <c:pt idx="74">
                  <c:v>89.0</c:v>
                </c:pt>
                <c:pt idx="75">
                  <c:v>112.0</c:v>
                </c:pt>
                <c:pt idx="76">
                  <c:v>130.0</c:v>
                </c:pt>
                <c:pt idx="77">
                  <c:v>148.0</c:v>
                </c:pt>
                <c:pt idx="78">
                  <c:v>165.0</c:v>
                </c:pt>
                <c:pt idx="79">
                  <c:v>183.0</c:v>
                </c:pt>
                <c:pt idx="80">
                  <c:v>195.0</c:v>
                </c:pt>
                <c:pt idx="81">
                  <c:v>207.0</c:v>
                </c:pt>
                <c:pt idx="82">
                  <c:v>213.0</c:v>
                </c:pt>
                <c:pt idx="83">
                  <c:v>219.0</c:v>
                </c:pt>
                <c:pt idx="84">
                  <c:v>224.0</c:v>
                </c:pt>
                <c:pt idx="85">
                  <c:v>230.0</c:v>
                </c:pt>
                <c:pt idx="86">
                  <c:v>230.0</c:v>
                </c:pt>
                <c:pt idx="87">
                  <c:v>230.0</c:v>
                </c:pt>
                <c:pt idx="88">
                  <c:v>230.0</c:v>
                </c:pt>
                <c:pt idx="89">
                  <c:v>224.0</c:v>
                </c:pt>
                <c:pt idx="90">
                  <c:v>219.0</c:v>
                </c:pt>
                <c:pt idx="91">
                  <c:v>207.0</c:v>
                </c:pt>
                <c:pt idx="92">
                  <c:v>195.0</c:v>
                </c:pt>
                <c:pt idx="93">
                  <c:v>189.0</c:v>
                </c:pt>
                <c:pt idx="94">
                  <c:v>171.0</c:v>
                </c:pt>
                <c:pt idx="95">
                  <c:v>159.0</c:v>
                </c:pt>
                <c:pt idx="96">
                  <c:v>142.0</c:v>
                </c:pt>
                <c:pt idx="97">
                  <c:v>130.0</c:v>
                </c:pt>
                <c:pt idx="98">
                  <c:v>106.0</c:v>
                </c:pt>
                <c:pt idx="99">
                  <c:v>94.0</c:v>
                </c:pt>
                <c:pt idx="100">
                  <c:v>77.0</c:v>
                </c:pt>
                <c:pt idx="101">
                  <c:v>59.0</c:v>
                </c:pt>
                <c:pt idx="102">
                  <c:v>41.0</c:v>
                </c:pt>
                <c:pt idx="103">
                  <c:v>24.0</c:v>
                </c:pt>
                <c:pt idx="104">
                  <c:v>6.0</c:v>
                </c:pt>
                <c:pt idx="105">
                  <c:v>-11.0</c:v>
                </c:pt>
                <c:pt idx="106">
                  <c:v>-29.0</c:v>
                </c:pt>
                <c:pt idx="107">
                  <c:v>-46.0</c:v>
                </c:pt>
                <c:pt idx="108">
                  <c:v>-64.0</c:v>
                </c:pt>
                <c:pt idx="109">
                  <c:v>-76.0</c:v>
                </c:pt>
                <c:pt idx="110">
                  <c:v>-88.0</c:v>
                </c:pt>
                <c:pt idx="111">
                  <c:v>-105.0</c:v>
                </c:pt>
                <c:pt idx="112">
                  <c:v>-117.0</c:v>
                </c:pt>
                <c:pt idx="113">
                  <c:v>-123.0</c:v>
                </c:pt>
                <c:pt idx="114">
                  <c:v>-135.0</c:v>
                </c:pt>
                <c:pt idx="115">
                  <c:v>-141.0</c:v>
                </c:pt>
                <c:pt idx="116">
                  <c:v>-147.0</c:v>
                </c:pt>
                <c:pt idx="117">
                  <c:v>-153.0</c:v>
                </c:pt>
                <c:pt idx="118">
                  <c:v>-158.0</c:v>
                </c:pt>
                <c:pt idx="119">
                  <c:v>-158.0</c:v>
                </c:pt>
                <c:pt idx="120">
                  <c:v>-158.0</c:v>
                </c:pt>
                <c:pt idx="121">
                  <c:v>-158.0</c:v>
                </c:pt>
                <c:pt idx="122">
                  <c:v>-158.0</c:v>
                </c:pt>
                <c:pt idx="123">
                  <c:v>-153.0</c:v>
                </c:pt>
                <c:pt idx="124">
                  <c:v>-153.0</c:v>
                </c:pt>
                <c:pt idx="125">
                  <c:v>-141.0</c:v>
                </c:pt>
                <c:pt idx="126">
                  <c:v>-135.0</c:v>
                </c:pt>
                <c:pt idx="127">
                  <c:v>-129.0</c:v>
                </c:pt>
                <c:pt idx="128">
                  <c:v>-117.0</c:v>
                </c:pt>
                <c:pt idx="129">
                  <c:v>-111.0</c:v>
                </c:pt>
                <c:pt idx="130">
                  <c:v>-99.0</c:v>
                </c:pt>
                <c:pt idx="131">
                  <c:v>-88.0</c:v>
                </c:pt>
                <c:pt idx="132">
                  <c:v>-76.0</c:v>
                </c:pt>
                <c:pt idx="133">
                  <c:v>-64.0</c:v>
                </c:pt>
                <c:pt idx="134">
                  <c:v>-52.0</c:v>
                </c:pt>
                <c:pt idx="135">
                  <c:v>-40.0</c:v>
                </c:pt>
                <c:pt idx="136">
                  <c:v>-29.0</c:v>
                </c:pt>
                <c:pt idx="137">
                  <c:v>-17.0</c:v>
                </c:pt>
                <c:pt idx="138">
                  <c:v>0.0</c:v>
                </c:pt>
                <c:pt idx="139">
                  <c:v>12.0</c:v>
                </c:pt>
                <c:pt idx="140">
                  <c:v>18.0</c:v>
                </c:pt>
                <c:pt idx="141">
                  <c:v>35.0</c:v>
                </c:pt>
                <c:pt idx="142">
                  <c:v>41.0</c:v>
                </c:pt>
                <c:pt idx="143">
                  <c:v>53.0</c:v>
                </c:pt>
                <c:pt idx="144">
                  <c:v>65.0</c:v>
                </c:pt>
                <c:pt idx="145">
                  <c:v>71.0</c:v>
                </c:pt>
                <c:pt idx="146">
                  <c:v>77.0</c:v>
                </c:pt>
                <c:pt idx="147">
                  <c:v>89.0</c:v>
                </c:pt>
                <c:pt idx="148">
                  <c:v>94.0</c:v>
                </c:pt>
                <c:pt idx="149">
                  <c:v>100.0</c:v>
                </c:pt>
                <c:pt idx="150">
                  <c:v>100.0</c:v>
                </c:pt>
                <c:pt idx="151">
                  <c:v>106.0</c:v>
                </c:pt>
                <c:pt idx="152">
                  <c:v>106.0</c:v>
                </c:pt>
                <c:pt idx="153">
                  <c:v>106.0</c:v>
                </c:pt>
                <c:pt idx="154">
                  <c:v>112.0</c:v>
                </c:pt>
                <c:pt idx="155">
                  <c:v>106.0</c:v>
                </c:pt>
                <c:pt idx="156">
                  <c:v>106.0</c:v>
                </c:pt>
                <c:pt idx="157">
                  <c:v>106.0</c:v>
                </c:pt>
                <c:pt idx="158">
                  <c:v>106.0</c:v>
                </c:pt>
                <c:pt idx="159">
                  <c:v>100.0</c:v>
                </c:pt>
                <c:pt idx="160">
                  <c:v>94.0</c:v>
                </c:pt>
                <c:pt idx="161">
                  <c:v>89.0</c:v>
                </c:pt>
                <c:pt idx="162">
                  <c:v>83.0</c:v>
                </c:pt>
                <c:pt idx="163">
                  <c:v>77.0</c:v>
                </c:pt>
                <c:pt idx="164">
                  <c:v>65.0</c:v>
                </c:pt>
                <c:pt idx="165">
                  <c:v>59.0</c:v>
                </c:pt>
                <c:pt idx="166">
                  <c:v>53.0</c:v>
                </c:pt>
                <c:pt idx="167">
                  <c:v>47.0</c:v>
                </c:pt>
                <c:pt idx="168">
                  <c:v>41.0</c:v>
                </c:pt>
                <c:pt idx="169">
                  <c:v>30.0</c:v>
                </c:pt>
                <c:pt idx="170">
                  <c:v>18.0</c:v>
                </c:pt>
                <c:pt idx="171">
                  <c:v>12.0</c:v>
                </c:pt>
                <c:pt idx="172">
                  <c:v>0.0</c:v>
                </c:pt>
                <c:pt idx="173">
                  <c:v>-5.0</c:v>
                </c:pt>
                <c:pt idx="174">
                  <c:v>-17.0</c:v>
                </c:pt>
                <c:pt idx="175">
                  <c:v>-23.0</c:v>
                </c:pt>
                <c:pt idx="176">
                  <c:v>-29.0</c:v>
                </c:pt>
                <c:pt idx="177">
                  <c:v>-34.0</c:v>
                </c:pt>
                <c:pt idx="178">
                  <c:v>-40.0</c:v>
                </c:pt>
                <c:pt idx="179">
                  <c:v>-46.0</c:v>
                </c:pt>
                <c:pt idx="180">
                  <c:v>-52.0</c:v>
                </c:pt>
                <c:pt idx="181">
                  <c:v>-58.0</c:v>
                </c:pt>
                <c:pt idx="182">
                  <c:v>-64.0</c:v>
                </c:pt>
                <c:pt idx="183">
                  <c:v>-70.0</c:v>
                </c:pt>
                <c:pt idx="184">
                  <c:v>-70.0</c:v>
                </c:pt>
                <c:pt idx="185">
                  <c:v>-76.0</c:v>
                </c:pt>
                <c:pt idx="186">
                  <c:v>-76.0</c:v>
                </c:pt>
                <c:pt idx="187">
                  <c:v>-76.0</c:v>
                </c:pt>
                <c:pt idx="188">
                  <c:v>-76.0</c:v>
                </c:pt>
                <c:pt idx="189">
                  <c:v>-76.0</c:v>
                </c:pt>
                <c:pt idx="190">
                  <c:v>-76.0</c:v>
                </c:pt>
                <c:pt idx="191">
                  <c:v>-70.0</c:v>
                </c:pt>
                <c:pt idx="192">
                  <c:v>-70.0</c:v>
                </c:pt>
                <c:pt idx="193">
                  <c:v>-70.0</c:v>
                </c:pt>
                <c:pt idx="194">
                  <c:v>-64.0</c:v>
                </c:pt>
                <c:pt idx="195">
                  <c:v>-58.0</c:v>
                </c:pt>
                <c:pt idx="196">
                  <c:v>-52.0</c:v>
                </c:pt>
                <c:pt idx="197">
                  <c:v>-52.0</c:v>
                </c:pt>
                <c:pt idx="198">
                  <c:v>-46.0</c:v>
                </c:pt>
                <c:pt idx="199">
                  <c:v>-46.0</c:v>
                </c:pt>
                <c:pt idx="200">
                  <c:v>-34.0</c:v>
                </c:pt>
                <c:pt idx="201">
                  <c:v>-29.0</c:v>
                </c:pt>
                <c:pt idx="202">
                  <c:v>-23.0</c:v>
                </c:pt>
                <c:pt idx="203">
                  <c:v>-17.0</c:v>
                </c:pt>
                <c:pt idx="204">
                  <c:v>-11.0</c:v>
                </c:pt>
                <c:pt idx="205">
                  <c:v>-5.0</c:v>
                </c:pt>
                <c:pt idx="206">
                  <c:v>0.0</c:v>
                </c:pt>
                <c:pt idx="207">
                  <c:v>6.0</c:v>
                </c:pt>
                <c:pt idx="208">
                  <c:v>12.0</c:v>
                </c:pt>
                <c:pt idx="209">
                  <c:v>18.0</c:v>
                </c:pt>
                <c:pt idx="210">
                  <c:v>24.0</c:v>
                </c:pt>
                <c:pt idx="211">
                  <c:v>30.0</c:v>
                </c:pt>
                <c:pt idx="212">
                  <c:v>30.0</c:v>
                </c:pt>
                <c:pt idx="213">
                  <c:v>35.0</c:v>
                </c:pt>
                <c:pt idx="214">
                  <c:v>41.0</c:v>
                </c:pt>
                <c:pt idx="215">
                  <c:v>41.0</c:v>
                </c:pt>
                <c:pt idx="216">
                  <c:v>47.0</c:v>
                </c:pt>
                <c:pt idx="217">
                  <c:v>47.0</c:v>
                </c:pt>
                <c:pt idx="218">
                  <c:v>53.0</c:v>
                </c:pt>
                <c:pt idx="219">
                  <c:v>53.0</c:v>
                </c:pt>
                <c:pt idx="220">
                  <c:v>53.0</c:v>
                </c:pt>
                <c:pt idx="221">
                  <c:v>53.0</c:v>
                </c:pt>
                <c:pt idx="222">
                  <c:v>53.0</c:v>
                </c:pt>
                <c:pt idx="223">
                  <c:v>53.0</c:v>
                </c:pt>
                <c:pt idx="224">
                  <c:v>53.0</c:v>
                </c:pt>
                <c:pt idx="225">
                  <c:v>53.0</c:v>
                </c:pt>
                <c:pt idx="226">
                  <c:v>53.0</c:v>
                </c:pt>
                <c:pt idx="227">
                  <c:v>47.0</c:v>
                </c:pt>
                <c:pt idx="228">
                  <c:v>47.0</c:v>
                </c:pt>
                <c:pt idx="229">
                  <c:v>41.0</c:v>
                </c:pt>
                <c:pt idx="230">
                  <c:v>41.0</c:v>
                </c:pt>
                <c:pt idx="231">
                  <c:v>35.0</c:v>
                </c:pt>
                <c:pt idx="232">
                  <c:v>35.0</c:v>
                </c:pt>
                <c:pt idx="233">
                  <c:v>30.0</c:v>
                </c:pt>
                <c:pt idx="234">
                  <c:v>24.0</c:v>
                </c:pt>
                <c:pt idx="235">
                  <c:v>24.0</c:v>
                </c:pt>
                <c:pt idx="236">
                  <c:v>18.0</c:v>
                </c:pt>
                <c:pt idx="237">
                  <c:v>12.0</c:v>
                </c:pt>
                <c:pt idx="238">
                  <c:v>6.0</c:v>
                </c:pt>
                <c:pt idx="239">
                  <c:v>6.0</c:v>
                </c:pt>
                <c:pt idx="240">
                  <c:v>0.0</c:v>
                </c:pt>
                <c:pt idx="241">
                  <c:v>0.0</c:v>
                </c:pt>
                <c:pt idx="242">
                  <c:v>-5.0</c:v>
                </c:pt>
                <c:pt idx="243">
                  <c:v>-11.0</c:v>
                </c:pt>
                <c:pt idx="244">
                  <c:v>-11.0</c:v>
                </c:pt>
                <c:pt idx="245">
                  <c:v>-17.0</c:v>
                </c:pt>
                <c:pt idx="246">
                  <c:v>-17.0</c:v>
                </c:pt>
                <c:pt idx="247">
                  <c:v>-23.0</c:v>
                </c:pt>
                <c:pt idx="248">
                  <c:v>-23.0</c:v>
                </c:pt>
                <c:pt idx="249">
                  <c:v>-29.0</c:v>
                </c:pt>
                <c:pt idx="250">
                  <c:v>-29.0</c:v>
                </c:pt>
                <c:pt idx="251">
                  <c:v>-34.0</c:v>
                </c:pt>
                <c:pt idx="252">
                  <c:v>-34.0</c:v>
                </c:pt>
                <c:pt idx="253">
                  <c:v>-34.0</c:v>
                </c:pt>
                <c:pt idx="254">
                  <c:v>-34.0</c:v>
                </c:pt>
                <c:pt idx="255">
                  <c:v>-34.0</c:v>
                </c:pt>
                <c:pt idx="256">
                  <c:v>-34.0</c:v>
                </c:pt>
                <c:pt idx="257">
                  <c:v>-34.0</c:v>
                </c:pt>
                <c:pt idx="258">
                  <c:v>-34.0</c:v>
                </c:pt>
                <c:pt idx="259">
                  <c:v>-34.0</c:v>
                </c:pt>
                <c:pt idx="260">
                  <c:v>-34.0</c:v>
                </c:pt>
                <c:pt idx="261">
                  <c:v>-34.0</c:v>
                </c:pt>
                <c:pt idx="262">
                  <c:v>-29.0</c:v>
                </c:pt>
                <c:pt idx="263">
                  <c:v>-29.0</c:v>
                </c:pt>
                <c:pt idx="264">
                  <c:v>-29.0</c:v>
                </c:pt>
                <c:pt idx="265">
                  <c:v>-23.0</c:v>
                </c:pt>
                <c:pt idx="266">
                  <c:v>-23.0</c:v>
                </c:pt>
                <c:pt idx="267">
                  <c:v>-17.0</c:v>
                </c:pt>
                <c:pt idx="268">
                  <c:v>-17.0</c:v>
                </c:pt>
                <c:pt idx="269">
                  <c:v>-17.0</c:v>
                </c:pt>
                <c:pt idx="270">
                  <c:v>-11.0</c:v>
                </c:pt>
                <c:pt idx="271">
                  <c:v>-11.0</c:v>
                </c:pt>
                <c:pt idx="272">
                  <c:v>-5.0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6.0</c:v>
                </c:pt>
                <c:pt idx="277">
                  <c:v>6.0</c:v>
                </c:pt>
                <c:pt idx="278">
                  <c:v>12.0</c:v>
                </c:pt>
                <c:pt idx="279">
                  <c:v>12.0</c:v>
                </c:pt>
                <c:pt idx="280">
                  <c:v>12.0</c:v>
                </c:pt>
                <c:pt idx="281">
                  <c:v>18.0</c:v>
                </c:pt>
                <c:pt idx="282">
                  <c:v>18.0</c:v>
                </c:pt>
                <c:pt idx="283">
                  <c:v>18.0</c:v>
                </c:pt>
                <c:pt idx="284">
                  <c:v>24.0</c:v>
                </c:pt>
                <c:pt idx="285">
                  <c:v>24.0</c:v>
                </c:pt>
                <c:pt idx="286">
                  <c:v>24.0</c:v>
                </c:pt>
                <c:pt idx="287">
                  <c:v>24.0</c:v>
                </c:pt>
                <c:pt idx="288">
                  <c:v>24.0</c:v>
                </c:pt>
                <c:pt idx="289">
                  <c:v>24.0</c:v>
                </c:pt>
                <c:pt idx="290">
                  <c:v>30.0</c:v>
                </c:pt>
                <c:pt idx="291">
                  <c:v>30.0</c:v>
                </c:pt>
                <c:pt idx="292">
                  <c:v>30.0</c:v>
                </c:pt>
                <c:pt idx="293">
                  <c:v>24.0</c:v>
                </c:pt>
                <c:pt idx="294">
                  <c:v>24.0</c:v>
                </c:pt>
                <c:pt idx="295">
                  <c:v>24.0</c:v>
                </c:pt>
                <c:pt idx="296">
                  <c:v>24.0</c:v>
                </c:pt>
                <c:pt idx="297">
                  <c:v>24.0</c:v>
                </c:pt>
                <c:pt idx="298">
                  <c:v>18.0</c:v>
                </c:pt>
                <c:pt idx="299">
                  <c:v>18.0</c:v>
                </c:pt>
                <c:pt idx="300">
                  <c:v>18.0</c:v>
                </c:pt>
                <c:pt idx="301">
                  <c:v>18.0</c:v>
                </c:pt>
                <c:pt idx="302">
                  <c:v>18.0</c:v>
                </c:pt>
                <c:pt idx="303">
                  <c:v>12.0</c:v>
                </c:pt>
                <c:pt idx="304">
                  <c:v>6.0</c:v>
                </c:pt>
                <c:pt idx="305">
                  <c:v>6.0</c:v>
                </c:pt>
                <c:pt idx="306">
                  <c:v>6.0</c:v>
                </c:pt>
                <c:pt idx="307">
                  <c:v>6.0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-5.0</c:v>
                </c:pt>
                <c:pt idx="312">
                  <c:v>-5.0</c:v>
                </c:pt>
                <c:pt idx="313">
                  <c:v>-5.0</c:v>
                </c:pt>
                <c:pt idx="314">
                  <c:v>-11.0</c:v>
                </c:pt>
                <c:pt idx="315">
                  <c:v>-11.0</c:v>
                </c:pt>
                <c:pt idx="316">
                  <c:v>-11.0</c:v>
                </c:pt>
                <c:pt idx="317">
                  <c:v>-11.0</c:v>
                </c:pt>
                <c:pt idx="318">
                  <c:v>-11.0</c:v>
                </c:pt>
                <c:pt idx="319">
                  <c:v>-17.0</c:v>
                </c:pt>
                <c:pt idx="320">
                  <c:v>-17.0</c:v>
                </c:pt>
                <c:pt idx="321">
                  <c:v>-11.0</c:v>
                </c:pt>
                <c:pt idx="322">
                  <c:v>-17.0</c:v>
                </c:pt>
                <c:pt idx="323">
                  <c:v>-17.0</c:v>
                </c:pt>
                <c:pt idx="324">
                  <c:v>-17.0</c:v>
                </c:pt>
                <c:pt idx="325">
                  <c:v>-17.0</c:v>
                </c:pt>
                <c:pt idx="326">
                  <c:v>-17.0</c:v>
                </c:pt>
                <c:pt idx="327">
                  <c:v>-11.0</c:v>
                </c:pt>
                <c:pt idx="328">
                  <c:v>-17.0</c:v>
                </c:pt>
                <c:pt idx="329">
                  <c:v>-17.0</c:v>
                </c:pt>
                <c:pt idx="330">
                  <c:v>-11.0</c:v>
                </c:pt>
                <c:pt idx="331">
                  <c:v>-11.0</c:v>
                </c:pt>
                <c:pt idx="332">
                  <c:v>-11.0</c:v>
                </c:pt>
                <c:pt idx="333">
                  <c:v>-11.0</c:v>
                </c:pt>
                <c:pt idx="334">
                  <c:v>-11.0</c:v>
                </c:pt>
                <c:pt idx="335">
                  <c:v>-5.0</c:v>
                </c:pt>
                <c:pt idx="336">
                  <c:v>-5.0</c:v>
                </c:pt>
                <c:pt idx="337">
                  <c:v>-5.0</c:v>
                </c:pt>
                <c:pt idx="338">
                  <c:v>-5.0</c:v>
                </c:pt>
                <c:pt idx="339">
                  <c:v>-5.0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6.0</c:v>
                </c:pt>
                <c:pt idx="346">
                  <c:v>6.0</c:v>
                </c:pt>
                <c:pt idx="347">
                  <c:v>6.0</c:v>
                </c:pt>
                <c:pt idx="348">
                  <c:v>12.0</c:v>
                </c:pt>
                <c:pt idx="349">
                  <c:v>6.0</c:v>
                </c:pt>
                <c:pt idx="350">
                  <c:v>12.0</c:v>
                </c:pt>
                <c:pt idx="351">
                  <c:v>12.0</c:v>
                </c:pt>
                <c:pt idx="352">
                  <c:v>12.0</c:v>
                </c:pt>
                <c:pt idx="353">
                  <c:v>12.0</c:v>
                </c:pt>
                <c:pt idx="354">
                  <c:v>12.0</c:v>
                </c:pt>
                <c:pt idx="355">
                  <c:v>12.0</c:v>
                </c:pt>
                <c:pt idx="356">
                  <c:v>12.0</c:v>
                </c:pt>
                <c:pt idx="357">
                  <c:v>12.0</c:v>
                </c:pt>
                <c:pt idx="358">
                  <c:v>12.0</c:v>
                </c:pt>
                <c:pt idx="359">
                  <c:v>12.0</c:v>
                </c:pt>
                <c:pt idx="360">
                  <c:v>12.0</c:v>
                </c:pt>
                <c:pt idx="361">
                  <c:v>12.0</c:v>
                </c:pt>
                <c:pt idx="362">
                  <c:v>12.0</c:v>
                </c:pt>
                <c:pt idx="363">
                  <c:v>12.0</c:v>
                </c:pt>
                <c:pt idx="364">
                  <c:v>12.0</c:v>
                </c:pt>
                <c:pt idx="365">
                  <c:v>12.0</c:v>
                </c:pt>
                <c:pt idx="366">
                  <c:v>12.0</c:v>
                </c:pt>
                <c:pt idx="367">
                  <c:v>6.0</c:v>
                </c:pt>
                <c:pt idx="368">
                  <c:v>6.0</c:v>
                </c:pt>
                <c:pt idx="369">
                  <c:v>6.0</c:v>
                </c:pt>
                <c:pt idx="370">
                  <c:v>6.0</c:v>
                </c:pt>
                <c:pt idx="371">
                  <c:v>6.0</c:v>
                </c:pt>
                <c:pt idx="372">
                  <c:v>6.0</c:v>
                </c:pt>
                <c:pt idx="373">
                  <c:v>6.0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-5.0</c:v>
                </c:pt>
                <c:pt idx="380">
                  <c:v>0.0</c:v>
                </c:pt>
                <c:pt idx="381">
                  <c:v>0.0</c:v>
                </c:pt>
                <c:pt idx="382">
                  <c:v>-5.0</c:v>
                </c:pt>
                <c:pt idx="383">
                  <c:v>-5.0</c:v>
                </c:pt>
                <c:pt idx="384">
                  <c:v>-5.0</c:v>
                </c:pt>
                <c:pt idx="385">
                  <c:v>-5.0</c:v>
                </c:pt>
                <c:pt idx="386">
                  <c:v>-5.0</c:v>
                </c:pt>
                <c:pt idx="387">
                  <c:v>-5.0</c:v>
                </c:pt>
                <c:pt idx="388">
                  <c:v>-5.0</c:v>
                </c:pt>
                <c:pt idx="389">
                  <c:v>-5.0</c:v>
                </c:pt>
                <c:pt idx="390">
                  <c:v>-5.0</c:v>
                </c:pt>
                <c:pt idx="391">
                  <c:v>-5.0</c:v>
                </c:pt>
                <c:pt idx="392">
                  <c:v>-5.0</c:v>
                </c:pt>
                <c:pt idx="393">
                  <c:v>-5.0</c:v>
                </c:pt>
                <c:pt idx="394">
                  <c:v>-5.0</c:v>
                </c:pt>
                <c:pt idx="395">
                  <c:v>-5.0</c:v>
                </c:pt>
                <c:pt idx="396">
                  <c:v>-5.0</c:v>
                </c:pt>
                <c:pt idx="397">
                  <c:v>-5.0</c:v>
                </c:pt>
                <c:pt idx="398">
                  <c:v>-5.0</c:v>
                </c:pt>
                <c:pt idx="399">
                  <c:v>-5.0</c:v>
                </c:pt>
                <c:pt idx="400">
                  <c:v>-5.0</c:v>
                </c:pt>
                <c:pt idx="401">
                  <c:v>-5.0</c:v>
                </c:pt>
                <c:pt idx="402">
                  <c:v>-5.0</c:v>
                </c:pt>
                <c:pt idx="403">
                  <c:v>-5.0</c:v>
                </c:pt>
                <c:pt idx="404">
                  <c:v>-5.0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6.0</c:v>
                </c:pt>
                <c:pt idx="414">
                  <c:v>0.0</c:v>
                </c:pt>
                <c:pt idx="415">
                  <c:v>6.0</c:v>
                </c:pt>
                <c:pt idx="416">
                  <c:v>6.0</c:v>
                </c:pt>
                <c:pt idx="417">
                  <c:v>6.0</c:v>
                </c:pt>
                <c:pt idx="418">
                  <c:v>6.0</c:v>
                </c:pt>
                <c:pt idx="419">
                  <c:v>6.0</c:v>
                </c:pt>
                <c:pt idx="420">
                  <c:v>6.0</c:v>
                </c:pt>
                <c:pt idx="421">
                  <c:v>6.0</c:v>
                </c:pt>
                <c:pt idx="422">
                  <c:v>6.0</c:v>
                </c:pt>
                <c:pt idx="423">
                  <c:v>6.0</c:v>
                </c:pt>
                <c:pt idx="424">
                  <c:v>6.0</c:v>
                </c:pt>
                <c:pt idx="425">
                  <c:v>6.0</c:v>
                </c:pt>
                <c:pt idx="426">
                  <c:v>6.0</c:v>
                </c:pt>
                <c:pt idx="427">
                  <c:v>6.0</c:v>
                </c:pt>
                <c:pt idx="428">
                  <c:v>6.0</c:v>
                </c:pt>
                <c:pt idx="429">
                  <c:v>6.0</c:v>
                </c:pt>
                <c:pt idx="430">
                  <c:v>6.0</c:v>
                </c:pt>
                <c:pt idx="431">
                  <c:v>6.0</c:v>
                </c:pt>
                <c:pt idx="432">
                  <c:v>6.0</c:v>
                </c:pt>
                <c:pt idx="433">
                  <c:v>6.0</c:v>
                </c:pt>
                <c:pt idx="434">
                  <c:v>6.0</c:v>
                </c:pt>
                <c:pt idx="435">
                  <c:v>6.0</c:v>
                </c:pt>
                <c:pt idx="436">
                  <c:v>6.0</c:v>
                </c:pt>
                <c:pt idx="437">
                  <c:v>6.0</c:v>
                </c:pt>
                <c:pt idx="438">
                  <c:v>6.0</c:v>
                </c:pt>
                <c:pt idx="439">
                  <c:v>0.0</c:v>
                </c:pt>
                <c:pt idx="440">
                  <c:v>0.0</c:v>
                </c:pt>
                <c:pt idx="441">
                  <c:v>6.0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-5.0</c:v>
                </c:pt>
                <c:pt idx="454">
                  <c:v>-5.0</c:v>
                </c:pt>
                <c:pt idx="455">
                  <c:v>0.0</c:v>
                </c:pt>
                <c:pt idx="456">
                  <c:v>0.0</c:v>
                </c:pt>
                <c:pt idx="457">
                  <c:v>-5.0</c:v>
                </c:pt>
                <c:pt idx="458">
                  <c:v>0.0</c:v>
                </c:pt>
                <c:pt idx="459">
                  <c:v>-5.0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-5.0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-5.0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6.0</c:v>
                </c:pt>
                <c:pt idx="484">
                  <c:v>0.0</c:v>
                </c:pt>
                <c:pt idx="485">
                  <c:v>6.0</c:v>
                </c:pt>
                <c:pt idx="486">
                  <c:v>6.0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6.0</c:v>
                </c:pt>
                <c:pt idx="492">
                  <c:v>6.0</c:v>
                </c:pt>
                <c:pt idx="493">
                  <c:v>6.0</c:v>
                </c:pt>
                <c:pt idx="494">
                  <c:v>0.0</c:v>
                </c:pt>
                <c:pt idx="495">
                  <c:v>6.0</c:v>
                </c:pt>
                <c:pt idx="496">
                  <c:v>6.0</c:v>
                </c:pt>
                <c:pt idx="497">
                  <c:v>6.0</c:v>
                </c:pt>
                <c:pt idx="498">
                  <c:v>6.0</c:v>
                </c:pt>
                <c:pt idx="499">
                  <c:v>6.0</c:v>
                </c:pt>
                <c:pt idx="500">
                  <c:v>6.0</c:v>
                </c:pt>
                <c:pt idx="501">
                  <c:v>6.0</c:v>
                </c:pt>
                <c:pt idx="502">
                  <c:v>0.0</c:v>
                </c:pt>
                <c:pt idx="503">
                  <c:v>6.0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54F-D14F-83D9-D9EF27F14EF4}"/>
            </c:ext>
          </c:extLst>
        </c:ser>
        <c:ser>
          <c:idx val="1"/>
          <c:order val="1"/>
          <c:tx>
            <c:strRef>
              <c:f>'Impulse Test - After Shipping'!$S$1</c:f>
              <c:strCache>
                <c:ptCount val="1"/>
                <c:pt idx="0">
                  <c:v>1000V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Shipping'!$S$2:$S$517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626.0</c:v>
                </c:pt>
                <c:pt idx="3">
                  <c:v>945.0</c:v>
                </c:pt>
                <c:pt idx="4">
                  <c:v>850.0</c:v>
                </c:pt>
                <c:pt idx="5">
                  <c:v>827.0</c:v>
                </c:pt>
                <c:pt idx="6">
                  <c:v>803.0</c:v>
                </c:pt>
                <c:pt idx="7">
                  <c:v>780.0</c:v>
                </c:pt>
                <c:pt idx="8">
                  <c:v>744.0</c:v>
                </c:pt>
                <c:pt idx="9">
                  <c:v>709.0</c:v>
                </c:pt>
                <c:pt idx="10">
                  <c:v>673.0</c:v>
                </c:pt>
                <c:pt idx="11">
                  <c:v>650.0</c:v>
                </c:pt>
                <c:pt idx="12">
                  <c:v>626.0</c:v>
                </c:pt>
                <c:pt idx="13">
                  <c:v>602.0</c:v>
                </c:pt>
                <c:pt idx="14">
                  <c:v>567.0</c:v>
                </c:pt>
                <c:pt idx="15">
                  <c:v>543.0</c:v>
                </c:pt>
                <c:pt idx="16">
                  <c:v>508.0</c:v>
                </c:pt>
                <c:pt idx="17">
                  <c:v>461.0</c:v>
                </c:pt>
                <c:pt idx="18">
                  <c:v>425.0</c:v>
                </c:pt>
                <c:pt idx="19">
                  <c:v>390.0</c:v>
                </c:pt>
                <c:pt idx="20">
                  <c:v>343.0</c:v>
                </c:pt>
                <c:pt idx="21">
                  <c:v>295.0</c:v>
                </c:pt>
                <c:pt idx="22">
                  <c:v>248.0</c:v>
                </c:pt>
                <c:pt idx="23">
                  <c:v>189.0</c:v>
                </c:pt>
                <c:pt idx="24">
                  <c:v>142.0</c:v>
                </c:pt>
                <c:pt idx="25">
                  <c:v>94.0</c:v>
                </c:pt>
                <c:pt idx="26">
                  <c:v>47.0</c:v>
                </c:pt>
                <c:pt idx="27">
                  <c:v>0.0</c:v>
                </c:pt>
                <c:pt idx="28">
                  <c:v>-46.0</c:v>
                </c:pt>
                <c:pt idx="29">
                  <c:v>-93.0</c:v>
                </c:pt>
                <c:pt idx="30">
                  <c:v>-141.0</c:v>
                </c:pt>
                <c:pt idx="31">
                  <c:v>-176.0</c:v>
                </c:pt>
                <c:pt idx="32">
                  <c:v>-223.0</c:v>
                </c:pt>
                <c:pt idx="33">
                  <c:v>-259.0</c:v>
                </c:pt>
                <c:pt idx="34">
                  <c:v>-294.0</c:v>
                </c:pt>
                <c:pt idx="35">
                  <c:v>-342.0</c:v>
                </c:pt>
                <c:pt idx="36">
                  <c:v>-377.0</c:v>
                </c:pt>
                <c:pt idx="37">
                  <c:v>-412.0</c:v>
                </c:pt>
                <c:pt idx="38">
                  <c:v>-448.0</c:v>
                </c:pt>
                <c:pt idx="39">
                  <c:v>-471.0</c:v>
                </c:pt>
                <c:pt idx="40">
                  <c:v>-507.0</c:v>
                </c:pt>
                <c:pt idx="41">
                  <c:v>-542.0</c:v>
                </c:pt>
                <c:pt idx="42">
                  <c:v>-566.0</c:v>
                </c:pt>
                <c:pt idx="43">
                  <c:v>-590.0</c:v>
                </c:pt>
                <c:pt idx="44">
                  <c:v>-601.0</c:v>
                </c:pt>
                <c:pt idx="45">
                  <c:v>-625.0</c:v>
                </c:pt>
                <c:pt idx="46">
                  <c:v>-649.0</c:v>
                </c:pt>
                <c:pt idx="47">
                  <c:v>-660.0</c:v>
                </c:pt>
                <c:pt idx="48">
                  <c:v>-672.0</c:v>
                </c:pt>
                <c:pt idx="49">
                  <c:v>-672.0</c:v>
                </c:pt>
                <c:pt idx="50">
                  <c:v>-684.0</c:v>
                </c:pt>
                <c:pt idx="51">
                  <c:v>-684.0</c:v>
                </c:pt>
                <c:pt idx="52">
                  <c:v>-684.0</c:v>
                </c:pt>
                <c:pt idx="53">
                  <c:v>-684.0</c:v>
                </c:pt>
                <c:pt idx="54">
                  <c:v>-660.0</c:v>
                </c:pt>
                <c:pt idx="55">
                  <c:v>-649.0</c:v>
                </c:pt>
                <c:pt idx="56">
                  <c:v>-625.0</c:v>
                </c:pt>
                <c:pt idx="57">
                  <c:v>-590.0</c:v>
                </c:pt>
                <c:pt idx="58">
                  <c:v>-566.0</c:v>
                </c:pt>
                <c:pt idx="59">
                  <c:v>-530.0</c:v>
                </c:pt>
                <c:pt idx="60">
                  <c:v>-495.0</c:v>
                </c:pt>
                <c:pt idx="61">
                  <c:v>-460.0</c:v>
                </c:pt>
                <c:pt idx="62">
                  <c:v>-412.0</c:v>
                </c:pt>
                <c:pt idx="63">
                  <c:v>-365.0</c:v>
                </c:pt>
                <c:pt idx="64">
                  <c:v>-318.0</c:v>
                </c:pt>
                <c:pt idx="65">
                  <c:v>-271.0</c:v>
                </c:pt>
                <c:pt idx="66">
                  <c:v>-223.0</c:v>
                </c:pt>
                <c:pt idx="67">
                  <c:v>-164.0</c:v>
                </c:pt>
                <c:pt idx="68">
                  <c:v>-117.0</c:v>
                </c:pt>
                <c:pt idx="69">
                  <c:v>-70.0</c:v>
                </c:pt>
                <c:pt idx="70">
                  <c:v>-11.0</c:v>
                </c:pt>
                <c:pt idx="71">
                  <c:v>35.0</c:v>
                </c:pt>
                <c:pt idx="72">
                  <c:v>83.0</c:v>
                </c:pt>
                <c:pt idx="73">
                  <c:v>130.0</c:v>
                </c:pt>
                <c:pt idx="74">
                  <c:v>177.0</c:v>
                </c:pt>
                <c:pt idx="75">
                  <c:v>213.0</c:v>
                </c:pt>
                <c:pt idx="76">
                  <c:v>260.0</c:v>
                </c:pt>
                <c:pt idx="77">
                  <c:v>295.0</c:v>
                </c:pt>
                <c:pt idx="78">
                  <c:v>319.0</c:v>
                </c:pt>
                <c:pt idx="79">
                  <c:v>354.0</c:v>
                </c:pt>
                <c:pt idx="80">
                  <c:v>378.0</c:v>
                </c:pt>
                <c:pt idx="81">
                  <c:v>402.0</c:v>
                </c:pt>
                <c:pt idx="82">
                  <c:v>425.0</c:v>
                </c:pt>
                <c:pt idx="83">
                  <c:v>437.0</c:v>
                </c:pt>
                <c:pt idx="84">
                  <c:v>449.0</c:v>
                </c:pt>
                <c:pt idx="85">
                  <c:v>449.0</c:v>
                </c:pt>
                <c:pt idx="86">
                  <c:v>449.0</c:v>
                </c:pt>
                <c:pt idx="87">
                  <c:v>449.0</c:v>
                </c:pt>
                <c:pt idx="88">
                  <c:v>437.0</c:v>
                </c:pt>
                <c:pt idx="89">
                  <c:v>437.0</c:v>
                </c:pt>
                <c:pt idx="90">
                  <c:v>413.0</c:v>
                </c:pt>
                <c:pt idx="91">
                  <c:v>402.0</c:v>
                </c:pt>
                <c:pt idx="92">
                  <c:v>378.0</c:v>
                </c:pt>
                <c:pt idx="93">
                  <c:v>354.0</c:v>
                </c:pt>
                <c:pt idx="94">
                  <c:v>331.0</c:v>
                </c:pt>
                <c:pt idx="95">
                  <c:v>307.0</c:v>
                </c:pt>
                <c:pt idx="96">
                  <c:v>272.0</c:v>
                </c:pt>
                <c:pt idx="97">
                  <c:v>248.0</c:v>
                </c:pt>
                <c:pt idx="98">
                  <c:v>213.0</c:v>
                </c:pt>
                <c:pt idx="99">
                  <c:v>177.0</c:v>
                </c:pt>
                <c:pt idx="100">
                  <c:v>142.0</c:v>
                </c:pt>
                <c:pt idx="101">
                  <c:v>106.0</c:v>
                </c:pt>
                <c:pt idx="102">
                  <c:v>71.0</c:v>
                </c:pt>
                <c:pt idx="103">
                  <c:v>35.0</c:v>
                </c:pt>
                <c:pt idx="104">
                  <c:v>0.0</c:v>
                </c:pt>
                <c:pt idx="105">
                  <c:v>-34.0</c:v>
                </c:pt>
                <c:pt idx="106">
                  <c:v>-70.0</c:v>
                </c:pt>
                <c:pt idx="107">
                  <c:v>-105.0</c:v>
                </c:pt>
                <c:pt idx="108">
                  <c:v>-129.0</c:v>
                </c:pt>
                <c:pt idx="109">
                  <c:v>-164.0</c:v>
                </c:pt>
                <c:pt idx="110">
                  <c:v>-188.0</c:v>
                </c:pt>
                <c:pt idx="111">
                  <c:v>-212.0</c:v>
                </c:pt>
                <c:pt idx="112">
                  <c:v>-235.0</c:v>
                </c:pt>
                <c:pt idx="113">
                  <c:v>-259.0</c:v>
                </c:pt>
                <c:pt idx="114">
                  <c:v>-271.0</c:v>
                </c:pt>
                <c:pt idx="115">
                  <c:v>-282.0</c:v>
                </c:pt>
                <c:pt idx="116">
                  <c:v>-294.0</c:v>
                </c:pt>
                <c:pt idx="117">
                  <c:v>-306.0</c:v>
                </c:pt>
                <c:pt idx="118">
                  <c:v>-318.0</c:v>
                </c:pt>
                <c:pt idx="119">
                  <c:v>-318.0</c:v>
                </c:pt>
                <c:pt idx="120">
                  <c:v>-318.0</c:v>
                </c:pt>
                <c:pt idx="121">
                  <c:v>-318.0</c:v>
                </c:pt>
                <c:pt idx="122">
                  <c:v>-306.0</c:v>
                </c:pt>
                <c:pt idx="123">
                  <c:v>-306.0</c:v>
                </c:pt>
                <c:pt idx="124">
                  <c:v>-294.0</c:v>
                </c:pt>
                <c:pt idx="125">
                  <c:v>-282.0</c:v>
                </c:pt>
                <c:pt idx="126">
                  <c:v>-271.0</c:v>
                </c:pt>
                <c:pt idx="127">
                  <c:v>-259.0</c:v>
                </c:pt>
                <c:pt idx="128">
                  <c:v>-235.0</c:v>
                </c:pt>
                <c:pt idx="129">
                  <c:v>-212.0</c:v>
                </c:pt>
                <c:pt idx="130">
                  <c:v>-200.0</c:v>
                </c:pt>
                <c:pt idx="131">
                  <c:v>-176.0</c:v>
                </c:pt>
                <c:pt idx="132">
                  <c:v>-153.0</c:v>
                </c:pt>
                <c:pt idx="133">
                  <c:v>-129.0</c:v>
                </c:pt>
                <c:pt idx="134">
                  <c:v>-105.0</c:v>
                </c:pt>
                <c:pt idx="135">
                  <c:v>-82.0</c:v>
                </c:pt>
                <c:pt idx="136">
                  <c:v>-58.0</c:v>
                </c:pt>
                <c:pt idx="137">
                  <c:v>-34.0</c:v>
                </c:pt>
                <c:pt idx="138">
                  <c:v>-11.0</c:v>
                </c:pt>
                <c:pt idx="139">
                  <c:v>24.0</c:v>
                </c:pt>
                <c:pt idx="140">
                  <c:v>47.0</c:v>
                </c:pt>
                <c:pt idx="141">
                  <c:v>59.0</c:v>
                </c:pt>
                <c:pt idx="142">
                  <c:v>83.0</c:v>
                </c:pt>
                <c:pt idx="143">
                  <c:v>106.0</c:v>
                </c:pt>
                <c:pt idx="144">
                  <c:v>118.0</c:v>
                </c:pt>
                <c:pt idx="145">
                  <c:v>142.0</c:v>
                </c:pt>
                <c:pt idx="146">
                  <c:v>154.0</c:v>
                </c:pt>
                <c:pt idx="147">
                  <c:v>165.0</c:v>
                </c:pt>
                <c:pt idx="148">
                  <c:v>177.0</c:v>
                </c:pt>
                <c:pt idx="149">
                  <c:v>189.0</c:v>
                </c:pt>
                <c:pt idx="150">
                  <c:v>201.0</c:v>
                </c:pt>
                <c:pt idx="151">
                  <c:v>213.0</c:v>
                </c:pt>
                <c:pt idx="152">
                  <c:v>213.0</c:v>
                </c:pt>
                <c:pt idx="153">
                  <c:v>213.0</c:v>
                </c:pt>
                <c:pt idx="154">
                  <c:v>213.0</c:v>
                </c:pt>
                <c:pt idx="155">
                  <c:v>213.0</c:v>
                </c:pt>
                <c:pt idx="156">
                  <c:v>213.0</c:v>
                </c:pt>
                <c:pt idx="157">
                  <c:v>201.0</c:v>
                </c:pt>
                <c:pt idx="158">
                  <c:v>201.0</c:v>
                </c:pt>
                <c:pt idx="159">
                  <c:v>189.0</c:v>
                </c:pt>
                <c:pt idx="160">
                  <c:v>177.0</c:v>
                </c:pt>
                <c:pt idx="161">
                  <c:v>165.0</c:v>
                </c:pt>
                <c:pt idx="162">
                  <c:v>154.0</c:v>
                </c:pt>
                <c:pt idx="163">
                  <c:v>142.0</c:v>
                </c:pt>
                <c:pt idx="164">
                  <c:v>130.0</c:v>
                </c:pt>
                <c:pt idx="165">
                  <c:v>118.0</c:v>
                </c:pt>
                <c:pt idx="166">
                  <c:v>106.0</c:v>
                </c:pt>
                <c:pt idx="167">
                  <c:v>83.0</c:v>
                </c:pt>
                <c:pt idx="168">
                  <c:v>71.0</c:v>
                </c:pt>
                <c:pt idx="169">
                  <c:v>47.0</c:v>
                </c:pt>
                <c:pt idx="170">
                  <c:v>35.0</c:v>
                </c:pt>
                <c:pt idx="171">
                  <c:v>12.0</c:v>
                </c:pt>
                <c:pt idx="172">
                  <c:v>0.0</c:v>
                </c:pt>
                <c:pt idx="173">
                  <c:v>-23.0</c:v>
                </c:pt>
                <c:pt idx="174">
                  <c:v>-34.0</c:v>
                </c:pt>
                <c:pt idx="175">
                  <c:v>-46.0</c:v>
                </c:pt>
                <c:pt idx="176">
                  <c:v>-58.0</c:v>
                </c:pt>
                <c:pt idx="177">
                  <c:v>-82.0</c:v>
                </c:pt>
                <c:pt idx="178">
                  <c:v>-93.0</c:v>
                </c:pt>
                <c:pt idx="179">
                  <c:v>-105.0</c:v>
                </c:pt>
                <c:pt idx="180">
                  <c:v>-105.0</c:v>
                </c:pt>
                <c:pt idx="181">
                  <c:v>-117.0</c:v>
                </c:pt>
                <c:pt idx="182">
                  <c:v>-129.0</c:v>
                </c:pt>
                <c:pt idx="183">
                  <c:v>-141.0</c:v>
                </c:pt>
                <c:pt idx="184">
                  <c:v>-141.0</c:v>
                </c:pt>
                <c:pt idx="185">
                  <c:v>-153.0</c:v>
                </c:pt>
                <c:pt idx="186">
                  <c:v>-153.0</c:v>
                </c:pt>
                <c:pt idx="187">
                  <c:v>-153.0</c:v>
                </c:pt>
                <c:pt idx="188">
                  <c:v>-153.0</c:v>
                </c:pt>
                <c:pt idx="189">
                  <c:v>-153.0</c:v>
                </c:pt>
                <c:pt idx="190">
                  <c:v>-153.0</c:v>
                </c:pt>
                <c:pt idx="191">
                  <c:v>-153.0</c:v>
                </c:pt>
                <c:pt idx="192">
                  <c:v>-141.0</c:v>
                </c:pt>
                <c:pt idx="193">
                  <c:v>-141.0</c:v>
                </c:pt>
                <c:pt idx="194">
                  <c:v>-129.0</c:v>
                </c:pt>
                <c:pt idx="195">
                  <c:v>-117.0</c:v>
                </c:pt>
                <c:pt idx="196">
                  <c:v>-117.0</c:v>
                </c:pt>
                <c:pt idx="197">
                  <c:v>-105.0</c:v>
                </c:pt>
                <c:pt idx="198">
                  <c:v>-93.0</c:v>
                </c:pt>
                <c:pt idx="199">
                  <c:v>-82.0</c:v>
                </c:pt>
                <c:pt idx="200">
                  <c:v>-70.0</c:v>
                </c:pt>
                <c:pt idx="201">
                  <c:v>-58.0</c:v>
                </c:pt>
                <c:pt idx="202">
                  <c:v>-58.0</c:v>
                </c:pt>
                <c:pt idx="203">
                  <c:v>-46.0</c:v>
                </c:pt>
                <c:pt idx="204">
                  <c:v>-23.0</c:v>
                </c:pt>
                <c:pt idx="205">
                  <c:v>-11.0</c:v>
                </c:pt>
                <c:pt idx="206">
                  <c:v>0.0</c:v>
                </c:pt>
                <c:pt idx="207">
                  <c:v>12.0</c:v>
                </c:pt>
                <c:pt idx="208">
                  <c:v>24.0</c:v>
                </c:pt>
                <c:pt idx="209">
                  <c:v>35.0</c:v>
                </c:pt>
                <c:pt idx="210">
                  <c:v>47.0</c:v>
                </c:pt>
                <c:pt idx="211">
                  <c:v>47.0</c:v>
                </c:pt>
                <c:pt idx="212">
                  <c:v>59.0</c:v>
                </c:pt>
                <c:pt idx="213">
                  <c:v>71.0</c:v>
                </c:pt>
                <c:pt idx="214">
                  <c:v>71.0</c:v>
                </c:pt>
                <c:pt idx="215">
                  <c:v>83.0</c:v>
                </c:pt>
                <c:pt idx="216">
                  <c:v>83.0</c:v>
                </c:pt>
                <c:pt idx="217">
                  <c:v>94.0</c:v>
                </c:pt>
                <c:pt idx="218">
                  <c:v>94.0</c:v>
                </c:pt>
                <c:pt idx="219">
                  <c:v>94.0</c:v>
                </c:pt>
                <c:pt idx="220">
                  <c:v>106.0</c:v>
                </c:pt>
                <c:pt idx="221">
                  <c:v>106.0</c:v>
                </c:pt>
                <c:pt idx="222">
                  <c:v>106.0</c:v>
                </c:pt>
                <c:pt idx="223">
                  <c:v>94.0</c:v>
                </c:pt>
                <c:pt idx="224">
                  <c:v>94.0</c:v>
                </c:pt>
                <c:pt idx="225">
                  <c:v>94.0</c:v>
                </c:pt>
                <c:pt idx="226">
                  <c:v>94.0</c:v>
                </c:pt>
                <c:pt idx="227">
                  <c:v>94.0</c:v>
                </c:pt>
                <c:pt idx="228">
                  <c:v>83.0</c:v>
                </c:pt>
                <c:pt idx="229">
                  <c:v>83.0</c:v>
                </c:pt>
                <c:pt idx="230">
                  <c:v>71.0</c:v>
                </c:pt>
                <c:pt idx="231">
                  <c:v>71.0</c:v>
                </c:pt>
                <c:pt idx="232">
                  <c:v>59.0</c:v>
                </c:pt>
                <c:pt idx="233">
                  <c:v>59.0</c:v>
                </c:pt>
                <c:pt idx="234">
                  <c:v>47.0</c:v>
                </c:pt>
                <c:pt idx="235">
                  <c:v>35.0</c:v>
                </c:pt>
                <c:pt idx="236">
                  <c:v>35.0</c:v>
                </c:pt>
                <c:pt idx="237">
                  <c:v>24.0</c:v>
                </c:pt>
                <c:pt idx="238">
                  <c:v>12.0</c:v>
                </c:pt>
                <c:pt idx="239">
                  <c:v>12.0</c:v>
                </c:pt>
                <c:pt idx="240">
                  <c:v>0.0</c:v>
                </c:pt>
                <c:pt idx="241">
                  <c:v>-11.0</c:v>
                </c:pt>
                <c:pt idx="242">
                  <c:v>-11.0</c:v>
                </c:pt>
                <c:pt idx="243">
                  <c:v>-23.0</c:v>
                </c:pt>
                <c:pt idx="244">
                  <c:v>-34.0</c:v>
                </c:pt>
                <c:pt idx="245">
                  <c:v>-34.0</c:v>
                </c:pt>
                <c:pt idx="246">
                  <c:v>-46.0</c:v>
                </c:pt>
                <c:pt idx="247">
                  <c:v>-46.0</c:v>
                </c:pt>
                <c:pt idx="248">
                  <c:v>-58.0</c:v>
                </c:pt>
                <c:pt idx="249">
                  <c:v>-58.0</c:v>
                </c:pt>
                <c:pt idx="250">
                  <c:v>-58.0</c:v>
                </c:pt>
                <c:pt idx="251">
                  <c:v>-70.0</c:v>
                </c:pt>
                <c:pt idx="252">
                  <c:v>-70.0</c:v>
                </c:pt>
                <c:pt idx="253">
                  <c:v>-70.0</c:v>
                </c:pt>
                <c:pt idx="254">
                  <c:v>-70.0</c:v>
                </c:pt>
                <c:pt idx="255">
                  <c:v>-70.0</c:v>
                </c:pt>
                <c:pt idx="256">
                  <c:v>-70.0</c:v>
                </c:pt>
                <c:pt idx="257">
                  <c:v>-70.0</c:v>
                </c:pt>
                <c:pt idx="258">
                  <c:v>-70.0</c:v>
                </c:pt>
                <c:pt idx="259">
                  <c:v>-70.0</c:v>
                </c:pt>
                <c:pt idx="260">
                  <c:v>-70.0</c:v>
                </c:pt>
                <c:pt idx="261">
                  <c:v>-70.0</c:v>
                </c:pt>
                <c:pt idx="262">
                  <c:v>-70.0</c:v>
                </c:pt>
                <c:pt idx="263">
                  <c:v>-58.0</c:v>
                </c:pt>
                <c:pt idx="264">
                  <c:v>-58.0</c:v>
                </c:pt>
                <c:pt idx="265">
                  <c:v>-46.0</c:v>
                </c:pt>
                <c:pt idx="266">
                  <c:v>-46.0</c:v>
                </c:pt>
                <c:pt idx="267">
                  <c:v>-46.0</c:v>
                </c:pt>
                <c:pt idx="268">
                  <c:v>-34.0</c:v>
                </c:pt>
                <c:pt idx="269">
                  <c:v>-23.0</c:v>
                </c:pt>
                <c:pt idx="270">
                  <c:v>-23.0</c:v>
                </c:pt>
                <c:pt idx="271">
                  <c:v>-11.0</c:v>
                </c:pt>
                <c:pt idx="272">
                  <c:v>-11.0</c:v>
                </c:pt>
                <c:pt idx="273">
                  <c:v>-11.0</c:v>
                </c:pt>
                <c:pt idx="274">
                  <c:v>0.0</c:v>
                </c:pt>
                <c:pt idx="275">
                  <c:v>0.0</c:v>
                </c:pt>
                <c:pt idx="276">
                  <c:v>12.0</c:v>
                </c:pt>
                <c:pt idx="277">
                  <c:v>12.0</c:v>
                </c:pt>
                <c:pt idx="278">
                  <c:v>12.0</c:v>
                </c:pt>
                <c:pt idx="279">
                  <c:v>24.0</c:v>
                </c:pt>
                <c:pt idx="280">
                  <c:v>24.0</c:v>
                </c:pt>
                <c:pt idx="281">
                  <c:v>24.0</c:v>
                </c:pt>
                <c:pt idx="282">
                  <c:v>35.0</c:v>
                </c:pt>
                <c:pt idx="283">
                  <c:v>35.0</c:v>
                </c:pt>
                <c:pt idx="284">
                  <c:v>35.0</c:v>
                </c:pt>
                <c:pt idx="285">
                  <c:v>47.0</c:v>
                </c:pt>
                <c:pt idx="286">
                  <c:v>47.0</c:v>
                </c:pt>
                <c:pt idx="287">
                  <c:v>47.0</c:v>
                </c:pt>
                <c:pt idx="288">
                  <c:v>47.0</c:v>
                </c:pt>
                <c:pt idx="289">
                  <c:v>47.0</c:v>
                </c:pt>
                <c:pt idx="290">
                  <c:v>47.0</c:v>
                </c:pt>
                <c:pt idx="291">
                  <c:v>47.0</c:v>
                </c:pt>
                <c:pt idx="292">
                  <c:v>47.0</c:v>
                </c:pt>
                <c:pt idx="293">
                  <c:v>47.0</c:v>
                </c:pt>
                <c:pt idx="294">
                  <c:v>47.0</c:v>
                </c:pt>
                <c:pt idx="295">
                  <c:v>47.0</c:v>
                </c:pt>
                <c:pt idx="296">
                  <c:v>35.0</c:v>
                </c:pt>
                <c:pt idx="297">
                  <c:v>35.0</c:v>
                </c:pt>
                <c:pt idx="298">
                  <c:v>35.0</c:v>
                </c:pt>
                <c:pt idx="299">
                  <c:v>35.0</c:v>
                </c:pt>
                <c:pt idx="300">
                  <c:v>24.0</c:v>
                </c:pt>
                <c:pt idx="301">
                  <c:v>24.0</c:v>
                </c:pt>
                <c:pt idx="302">
                  <c:v>24.0</c:v>
                </c:pt>
                <c:pt idx="303">
                  <c:v>12.0</c:v>
                </c:pt>
                <c:pt idx="304">
                  <c:v>12.0</c:v>
                </c:pt>
                <c:pt idx="305">
                  <c:v>12.0</c:v>
                </c:pt>
                <c:pt idx="306">
                  <c:v>12.0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-11.0</c:v>
                </c:pt>
                <c:pt idx="311">
                  <c:v>-11.0</c:v>
                </c:pt>
                <c:pt idx="312">
                  <c:v>-11.0</c:v>
                </c:pt>
                <c:pt idx="313">
                  <c:v>-11.0</c:v>
                </c:pt>
                <c:pt idx="314">
                  <c:v>-23.0</c:v>
                </c:pt>
                <c:pt idx="315">
                  <c:v>-23.0</c:v>
                </c:pt>
                <c:pt idx="316">
                  <c:v>-23.0</c:v>
                </c:pt>
                <c:pt idx="317">
                  <c:v>-23.0</c:v>
                </c:pt>
                <c:pt idx="318">
                  <c:v>-34.0</c:v>
                </c:pt>
                <c:pt idx="319">
                  <c:v>-34.0</c:v>
                </c:pt>
                <c:pt idx="320">
                  <c:v>-34.0</c:v>
                </c:pt>
                <c:pt idx="321">
                  <c:v>-34.0</c:v>
                </c:pt>
                <c:pt idx="322">
                  <c:v>-34.0</c:v>
                </c:pt>
                <c:pt idx="323">
                  <c:v>-34.0</c:v>
                </c:pt>
                <c:pt idx="324">
                  <c:v>-34.0</c:v>
                </c:pt>
                <c:pt idx="325">
                  <c:v>-34.0</c:v>
                </c:pt>
                <c:pt idx="326">
                  <c:v>-34.0</c:v>
                </c:pt>
                <c:pt idx="327">
                  <c:v>-34.0</c:v>
                </c:pt>
                <c:pt idx="328">
                  <c:v>-34.0</c:v>
                </c:pt>
                <c:pt idx="329">
                  <c:v>-34.0</c:v>
                </c:pt>
                <c:pt idx="330">
                  <c:v>-34.0</c:v>
                </c:pt>
                <c:pt idx="331">
                  <c:v>-23.0</c:v>
                </c:pt>
                <c:pt idx="332">
                  <c:v>-23.0</c:v>
                </c:pt>
                <c:pt idx="333">
                  <c:v>-23.0</c:v>
                </c:pt>
                <c:pt idx="334">
                  <c:v>-23.0</c:v>
                </c:pt>
                <c:pt idx="335">
                  <c:v>-23.0</c:v>
                </c:pt>
                <c:pt idx="336">
                  <c:v>-23.0</c:v>
                </c:pt>
                <c:pt idx="337">
                  <c:v>-11.0</c:v>
                </c:pt>
                <c:pt idx="338">
                  <c:v>-11.0</c:v>
                </c:pt>
                <c:pt idx="339">
                  <c:v>-11.0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12.0</c:v>
                </c:pt>
                <c:pt idx="347">
                  <c:v>12.0</c:v>
                </c:pt>
                <c:pt idx="348">
                  <c:v>12.0</c:v>
                </c:pt>
                <c:pt idx="349">
                  <c:v>12.0</c:v>
                </c:pt>
                <c:pt idx="350">
                  <c:v>12.0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24.0</c:v>
                </c:pt>
                <c:pt idx="356">
                  <c:v>24.0</c:v>
                </c:pt>
                <c:pt idx="357">
                  <c:v>24.0</c:v>
                </c:pt>
                <c:pt idx="358">
                  <c:v>24.0</c:v>
                </c:pt>
                <c:pt idx="359">
                  <c:v>24.0</c:v>
                </c:pt>
                <c:pt idx="360">
                  <c:v>24.0</c:v>
                </c:pt>
                <c:pt idx="361">
                  <c:v>24.0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12.0</c:v>
                </c:pt>
                <c:pt idx="367">
                  <c:v>12.0</c:v>
                </c:pt>
                <c:pt idx="368">
                  <c:v>12.0</c:v>
                </c:pt>
                <c:pt idx="369">
                  <c:v>12.0</c:v>
                </c:pt>
                <c:pt idx="370">
                  <c:v>12.0</c:v>
                </c:pt>
                <c:pt idx="371">
                  <c:v>12.0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-11.0</c:v>
                </c:pt>
                <c:pt idx="379">
                  <c:v>0.0</c:v>
                </c:pt>
                <c:pt idx="380">
                  <c:v>-11.0</c:v>
                </c:pt>
                <c:pt idx="381">
                  <c:v>-11.0</c:v>
                </c:pt>
                <c:pt idx="382">
                  <c:v>-11.0</c:v>
                </c:pt>
                <c:pt idx="383">
                  <c:v>-11.0</c:v>
                </c:pt>
                <c:pt idx="384">
                  <c:v>-11.0</c:v>
                </c:pt>
                <c:pt idx="385">
                  <c:v>-11.0</c:v>
                </c:pt>
                <c:pt idx="386">
                  <c:v>-11.0</c:v>
                </c:pt>
                <c:pt idx="387">
                  <c:v>-11.0</c:v>
                </c:pt>
                <c:pt idx="388">
                  <c:v>-23.0</c:v>
                </c:pt>
                <c:pt idx="389">
                  <c:v>-23.0</c:v>
                </c:pt>
                <c:pt idx="390">
                  <c:v>-23.0</c:v>
                </c:pt>
                <c:pt idx="391">
                  <c:v>-11.0</c:v>
                </c:pt>
                <c:pt idx="392">
                  <c:v>-23.0</c:v>
                </c:pt>
                <c:pt idx="393">
                  <c:v>-23.0</c:v>
                </c:pt>
                <c:pt idx="394">
                  <c:v>-23.0</c:v>
                </c:pt>
                <c:pt idx="395">
                  <c:v>-11.0</c:v>
                </c:pt>
                <c:pt idx="396">
                  <c:v>-11.0</c:v>
                </c:pt>
                <c:pt idx="397">
                  <c:v>-11.0</c:v>
                </c:pt>
                <c:pt idx="398">
                  <c:v>-11.0</c:v>
                </c:pt>
                <c:pt idx="399">
                  <c:v>-11.0</c:v>
                </c:pt>
                <c:pt idx="400">
                  <c:v>-11.0</c:v>
                </c:pt>
                <c:pt idx="401">
                  <c:v>-11.0</c:v>
                </c:pt>
                <c:pt idx="402">
                  <c:v>-11.0</c:v>
                </c:pt>
                <c:pt idx="403">
                  <c:v>-11.0</c:v>
                </c:pt>
                <c:pt idx="404">
                  <c:v>-11.0</c:v>
                </c:pt>
                <c:pt idx="405">
                  <c:v>-11.0</c:v>
                </c:pt>
                <c:pt idx="406">
                  <c:v>0.0</c:v>
                </c:pt>
                <c:pt idx="407">
                  <c:v>-11.0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12.0</c:v>
                </c:pt>
                <c:pt idx="419">
                  <c:v>12.0</c:v>
                </c:pt>
                <c:pt idx="420">
                  <c:v>12.0</c:v>
                </c:pt>
                <c:pt idx="421">
                  <c:v>12.0</c:v>
                </c:pt>
                <c:pt idx="422">
                  <c:v>12.0</c:v>
                </c:pt>
                <c:pt idx="423">
                  <c:v>12.0</c:v>
                </c:pt>
                <c:pt idx="424">
                  <c:v>12.0</c:v>
                </c:pt>
                <c:pt idx="425">
                  <c:v>12.0</c:v>
                </c:pt>
                <c:pt idx="426">
                  <c:v>12.0</c:v>
                </c:pt>
                <c:pt idx="427">
                  <c:v>12.0</c:v>
                </c:pt>
                <c:pt idx="428">
                  <c:v>12.0</c:v>
                </c:pt>
                <c:pt idx="429">
                  <c:v>12.0</c:v>
                </c:pt>
                <c:pt idx="430">
                  <c:v>12.0</c:v>
                </c:pt>
                <c:pt idx="431">
                  <c:v>12.0</c:v>
                </c:pt>
                <c:pt idx="432">
                  <c:v>12.0</c:v>
                </c:pt>
                <c:pt idx="433">
                  <c:v>12.0</c:v>
                </c:pt>
                <c:pt idx="434">
                  <c:v>12.0</c:v>
                </c:pt>
                <c:pt idx="435">
                  <c:v>12.0</c:v>
                </c:pt>
                <c:pt idx="436">
                  <c:v>12.0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-11.0</c:v>
                </c:pt>
                <c:pt idx="448">
                  <c:v>-11.0</c:v>
                </c:pt>
                <c:pt idx="449">
                  <c:v>0.0</c:v>
                </c:pt>
                <c:pt idx="450">
                  <c:v>-11.0</c:v>
                </c:pt>
                <c:pt idx="451">
                  <c:v>-11.0</c:v>
                </c:pt>
                <c:pt idx="452">
                  <c:v>-11.0</c:v>
                </c:pt>
                <c:pt idx="453">
                  <c:v>0.0</c:v>
                </c:pt>
                <c:pt idx="454">
                  <c:v>-11.0</c:v>
                </c:pt>
                <c:pt idx="455">
                  <c:v>-11.0</c:v>
                </c:pt>
                <c:pt idx="456">
                  <c:v>-11.0</c:v>
                </c:pt>
                <c:pt idx="457">
                  <c:v>-11.0</c:v>
                </c:pt>
                <c:pt idx="458">
                  <c:v>-11.0</c:v>
                </c:pt>
                <c:pt idx="459">
                  <c:v>-11.0</c:v>
                </c:pt>
                <c:pt idx="460">
                  <c:v>-11.0</c:v>
                </c:pt>
                <c:pt idx="461">
                  <c:v>-11.0</c:v>
                </c:pt>
                <c:pt idx="462">
                  <c:v>-11.0</c:v>
                </c:pt>
                <c:pt idx="463">
                  <c:v>-11.0</c:v>
                </c:pt>
                <c:pt idx="464">
                  <c:v>-11.0</c:v>
                </c:pt>
                <c:pt idx="465">
                  <c:v>-11.0</c:v>
                </c:pt>
                <c:pt idx="466">
                  <c:v>0.0</c:v>
                </c:pt>
                <c:pt idx="467">
                  <c:v>-11.0</c:v>
                </c:pt>
                <c:pt idx="468">
                  <c:v>-11.0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-11.0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1000.0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54F-D14F-83D9-D9EF27F14EF4}"/>
            </c:ext>
          </c:extLst>
        </c:ser>
        <c:ser>
          <c:idx val="2"/>
          <c:order val="2"/>
          <c:tx>
            <c:strRef>
              <c:f>'Impulse Test - After Shipping'!$T$1</c:f>
              <c:strCache>
                <c:ptCount val="1"/>
                <c:pt idx="0">
                  <c:v>1500V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Shipping'!$T$2:$T$517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1065.0</c:v>
                </c:pt>
                <c:pt idx="3">
                  <c:v>1372.0</c:v>
                </c:pt>
                <c:pt idx="4">
                  <c:v>1278.0</c:v>
                </c:pt>
                <c:pt idx="5">
                  <c:v>1207.0</c:v>
                </c:pt>
                <c:pt idx="6">
                  <c:v>1183.0</c:v>
                </c:pt>
                <c:pt idx="7">
                  <c:v>1159.0</c:v>
                </c:pt>
                <c:pt idx="8">
                  <c:v>1112.0</c:v>
                </c:pt>
                <c:pt idx="9">
                  <c:v>1041.0</c:v>
                </c:pt>
                <c:pt idx="10">
                  <c:v>994.0</c:v>
                </c:pt>
                <c:pt idx="11">
                  <c:v>970.0</c:v>
                </c:pt>
                <c:pt idx="12">
                  <c:v>923.0</c:v>
                </c:pt>
                <c:pt idx="13">
                  <c:v>899.0</c:v>
                </c:pt>
                <c:pt idx="14">
                  <c:v>852.0</c:v>
                </c:pt>
                <c:pt idx="15">
                  <c:v>804.0</c:v>
                </c:pt>
                <c:pt idx="16">
                  <c:v>757.0</c:v>
                </c:pt>
                <c:pt idx="17">
                  <c:v>686.0</c:v>
                </c:pt>
                <c:pt idx="18">
                  <c:v>615.0</c:v>
                </c:pt>
                <c:pt idx="19">
                  <c:v>568.0</c:v>
                </c:pt>
                <c:pt idx="20">
                  <c:v>497.0</c:v>
                </c:pt>
                <c:pt idx="21">
                  <c:v>426.0</c:v>
                </c:pt>
                <c:pt idx="22">
                  <c:v>355.0</c:v>
                </c:pt>
                <c:pt idx="23">
                  <c:v>284.0</c:v>
                </c:pt>
                <c:pt idx="24">
                  <c:v>213.0</c:v>
                </c:pt>
                <c:pt idx="25">
                  <c:v>142.0</c:v>
                </c:pt>
                <c:pt idx="26">
                  <c:v>47.0</c:v>
                </c:pt>
                <c:pt idx="27">
                  <c:v>-23.0</c:v>
                </c:pt>
                <c:pt idx="28">
                  <c:v>-94.0</c:v>
                </c:pt>
                <c:pt idx="29">
                  <c:v>-165.0</c:v>
                </c:pt>
                <c:pt idx="30">
                  <c:v>-212.0</c:v>
                </c:pt>
                <c:pt idx="31">
                  <c:v>-283.0</c:v>
                </c:pt>
                <c:pt idx="32">
                  <c:v>-354.0</c:v>
                </c:pt>
                <c:pt idx="33">
                  <c:v>-401.0</c:v>
                </c:pt>
                <c:pt idx="34">
                  <c:v>-449.0</c:v>
                </c:pt>
                <c:pt idx="35">
                  <c:v>-520.0</c:v>
                </c:pt>
                <c:pt idx="36">
                  <c:v>-567.0</c:v>
                </c:pt>
                <c:pt idx="37">
                  <c:v>-614.0</c:v>
                </c:pt>
                <c:pt idx="38">
                  <c:v>-685.0</c:v>
                </c:pt>
                <c:pt idx="39">
                  <c:v>-709.0</c:v>
                </c:pt>
                <c:pt idx="40">
                  <c:v>-756.0</c:v>
                </c:pt>
                <c:pt idx="41">
                  <c:v>-803.0</c:v>
                </c:pt>
                <c:pt idx="42">
                  <c:v>-851.0</c:v>
                </c:pt>
                <c:pt idx="43">
                  <c:v>-874.0</c:v>
                </c:pt>
                <c:pt idx="44">
                  <c:v>-922.0</c:v>
                </c:pt>
                <c:pt idx="45">
                  <c:v>-945.0</c:v>
                </c:pt>
                <c:pt idx="46">
                  <c:v>-969.0</c:v>
                </c:pt>
                <c:pt idx="47">
                  <c:v>-993.0</c:v>
                </c:pt>
                <c:pt idx="48">
                  <c:v>-1016.0</c:v>
                </c:pt>
                <c:pt idx="49">
                  <c:v>-1016.0</c:v>
                </c:pt>
                <c:pt idx="50">
                  <c:v>-1016.0</c:v>
                </c:pt>
                <c:pt idx="51">
                  <c:v>-1016.0</c:v>
                </c:pt>
                <c:pt idx="52">
                  <c:v>-1040.0</c:v>
                </c:pt>
                <c:pt idx="53">
                  <c:v>-1016.0</c:v>
                </c:pt>
                <c:pt idx="54">
                  <c:v>-993.0</c:v>
                </c:pt>
                <c:pt idx="55">
                  <c:v>-969.0</c:v>
                </c:pt>
                <c:pt idx="56">
                  <c:v>-945.0</c:v>
                </c:pt>
                <c:pt idx="57">
                  <c:v>-898.0</c:v>
                </c:pt>
                <c:pt idx="58">
                  <c:v>-851.0</c:v>
                </c:pt>
                <c:pt idx="59">
                  <c:v>-803.0</c:v>
                </c:pt>
                <c:pt idx="60">
                  <c:v>-733.0</c:v>
                </c:pt>
                <c:pt idx="61">
                  <c:v>-685.0</c:v>
                </c:pt>
                <c:pt idx="62">
                  <c:v>-614.0</c:v>
                </c:pt>
                <c:pt idx="63">
                  <c:v>-543.0</c:v>
                </c:pt>
                <c:pt idx="64">
                  <c:v>-472.0</c:v>
                </c:pt>
                <c:pt idx="65">
                  <c:v>-401.0</c:v>
                </c:pt>
                <c:pt idx="66">
                  <c:v>-330.0</c:v>
                </c:pt>
                <c:pt idx="67">
                  <c:v>-259.0</c:v>
                </c:pt>
                <c:pt idx="68">
                  <c:v>-165.0</c:v>
                </c:pt>
                <c:pt idx="69">
                  <c:v>-94.0</c:v>
                </c:pt>
                <c:pt idx="70">
                  <c:v>-23.0</c:v>
                </c:pt>
                <c:pt idx="71">
                  <c:v>47.0</c:v>
                </c:pt>
                <c:pt idx="72">
                  <c:v>142.0</c:v>
                </c:pt>
                <c:pt idx="73">
                  <c:v>213.0</c:v>
                </c:pt>
                <c:pt idx="74">
                  <c:v>260.0</c:v>
                </c:pt>
                <c:pt idx="75">
                  <c:v>331.0</c:v>
                </c:pt>
                <c:pt idx="76">
                  <c:v>402.0</c:v>
                </c:pt>
                <c:pt idx="77">
                  <c:v>450.0</c:v>
                </c:pt>
                <c:pt idx="78">
                  <c:v>497.0</c:v>
                </c:pt>
                <c:pt idx="79">
                  <c:v>544.0</c:v>
                </c:pt>
                <c:pt idx="80">
                  <c:v>568.0</c:v>
                </c:pt>
                <c:pt idx="81">
                  <c:v>592.0</c:v>
                </c:pt>
                <c:pt idx="82">
                  <c:v>615.0</c:v>
                </c:pt>
                <c:pt idx="83">
                  <c:v>639.0</c:v>
                </c:pt>
                <c:pt idx="84">
                  <c:v>663.0</c:v>
                </c:pt>
                <c:pt idx="85">
                  <c:v>663.0</c:v>
                </c:pt>
                <c:pt idx="86">
                  <c:v>663.0</c:v>
                </c:pt>
                <c:pt idx="87">
                  <c:v>663.0</c:v>
                </c:pt>
                <c:pt idx="88">
                  <c:v>663.0</c:v>
                </c:pt>
                <c:pt idx="89">
                  <c:v>639.0</c:v>
                </c:pt>
                <c:pt idx="90">
                  <c:v>615.0</c:v>
                </c:pt>
                <c:pt idx="91">
                  <c:v>592.0</c:v>
                </c:pt>
                <c:pt idx="92">
                  <c:v>568.0</c:v>
                </c:pt>
                <c:pt idx="93">
                  <c:v>521.0</c:v>
                </c:pt>
                <c:pt idx="94">
                  <c:v>497.0</c:v>
                </c:pt>
                <c:pt idx="95">
                  <c:v>450.0</c:v>
                </c:pt>
                <c:pt idx="96">
                  <c:v>402.0</c:v>
                </c:pt>
                <c:pt idx="97">
                  <c:v>355.0</c:v>
                </c:pt>
                <c:pt idx="98">
                  <c:v>308.0</c:v>
                </c:pt>
                <c:pt idx="99">
                  <c:v>260.0</c:v>
                </c:pt>
                <c:pt idx="100">
                  <c:v>213.0</c:v>
                </c:pt>
                <c:pt idx="101">
                  <c:v>166.0</c:v>
                </c:pt>
                <c:pt idx="102">
                  <c:v>95.0</c:v>
                </c:pt>
                <c:pt idx="103">
                  <c:v>47.0</c:v>
                </c:pt>
                <c:pt idx="104">
                  <c:v>0.0</c:v>
                </c:pt>
                <c:pt idx="105">
                  <c:v>-70.0</c:v>
                </c:pt>
                <c:pt idx="106">
                  <c:v>-117.0</c:v>
                </c:pt>
                <c:pt idx="107">
                  <c:v>-165.0</c:v>
                </c:pt>
                <c:pt idx="108">
                  <c:v>-212.0</c:v>
                </c:pt>
                <c:pt idx="109">
                  <c:v>-259.0</c:v>
                </c:pt>
                <c:pt idx="110">
                  <c:v>-283.0</c:v>
                </c:pt>
                <c:pt idx="111">
                  <c:v>-307.0</c:v>
                </c:pt>
                <c:pt idx="112">
                  <c:v>-354.0</c:v>
                </c:pt>
                <c:pt idx="113">
                  <c:v>-401.0</c:v>
                </c:pt>
                <c:pt idx="114">
                  <c:v>-401.0</c:v>
                </c:pt>
                <c:pt idx="115">
                  <c:v>-425.0</c:v>
                </c:pt>
                <c:pt idx="116">
                  <c:v>-449.0</c:v>
                </c:pt>
                <c:pt idx="117">
                  <c:v>-472.0</c:v>
                </c:pt>
                <c:pt idx="118">
                  <c:v>-472.0</c:v>
                </c:pt>
                <c:pt idx="119">
                  <c:v>-472.0</c:v>
                </c:pt>
                <c:pt idx="120">
                  <c:v>-472.0</c:v>
                </c:pt>
                <c:pt idx="121">
                  <c:v>-472.0</c:v>
                </c:pt>
                <c:pt idx="122">
                  <c:v>-472.0</c:v>
                </c:pt>
                <c:pt idx="123">
                  <c:v>-449.0</c:v>
                </c:pt>
                <c:pt idx="124">
                  <c:v>-449.0</c:v>
                </c:pt>
                <c:pt idx="125">
                  <c:v>-425.0</c:v>
                </c:pt>
                <c:pt idx="126">
                  <c:v>-401.0</c:v>
                </c:pt>
                <c:pt idx="127">
                  <c:v>-378.0</c:v>
                </c:pt>
                <c:pt idx="128">
                  <c:v>-354.0</c:v>
                </c:pt>
                <c:pt idx="129">
                  <c:v>-330.0</c:v>
                </c:pt>
                <c:pt idx="130">
                  <c:v>-307.0</c:v>
                </c:pt>
                <c:pt idx="131">
                  <c:v>-259.0</c:v>
                </c:pt>
                <c:pt idx="132">
                  <c:v>-236.0</c:v>
                </c:pt>
                <c:pt idx="133">
                  <c:v>-188.0</c:v>
                </c:pt>
                <c:pt idx="134">
                  <c:v>-165.0</c:v>
                </c:pt>
                <c:pt idx="135">
                  <c:v>-117.0</c:v>
                </c:pt>
                <c:pt idx="136">
                  <c:v>-94.0</c:v>
                </c:pt>
                <c:pt idx="137">
                  <c:v>-46.0</c:v>
                </c:pt>
                <c:pt idx="138">
                  <c:v>0.0</c:v>
                </c:pt>
                <c:pt idx="139">
                  <c:v>24.0</c:v>
                </c:pt>
                <c:pt idx="140">
                  <c:v>71.0</c:v>
                </c:pt>
                <c:pt idx="141">
                  <c:v>95.0</c:v>
                </c:pt>
                <c:pt idx="142">
                  <c:v>118.0</c:v>
                </c:pt>
                <c:pt idx="143">
                  <c:v>166.0</c:v>
                </c:pt>
                <c:pt idx="144">
                  <c:v>189.0</c:v>
                </c:pt>
                <c:pt idx="145">
                  <c:v>213.0</c:v>
                </c:pt>
                <c:pt idx="146">
                  <c:v>237.0</c:v>
                </c:pt>
                <c:pt idx="147">
                  <c:v>237.0</c:v>
                </c:pt>
                <c:pt idx="148">
                  <c:v>260.0</c:v>
                </c:pt>
                <c:pt idx="149">
                  <c:v>284.0</c:v>
                </c:pt>
                <c:pt idx="150">
                  <c:v>308.0</c:v>
                </c:pt>
                <c:pt idx="151">
                  <c:v>308.0</c:v>
                </c:pt>
                <c:pt idx="152">
                  <c:v>308.0</c:v>
                </c:pt>
                <c:pt idx="153">
                  <c:v>308.0</c:v>
                </c:pt>
                <c:pt idx="154">
                  <c:v>308.0</c:v>
                </c:pt>
                <c:pt idx="155">
                  <c:v>308.0</c:v>
                </c:pt>
                <c:pt idx="156">
                  <c:v>308.0</c:v>
                </c:pt>
                <c:pt idx="157">
                  <c:v>308.0</c:v>
                </c:pt>
                <c:pt idx="158">
                  <c:v>284.0</c:v>
                </c:pt>
                <c:pt idx="159">
                  <c:v>284.0</c:v>
                </c:pt>
                <c:pt idx="160">
                  <c:v>260.0</c:v>
                </c:pt>
                <c:pt idx="161">
                  <c:v>260.0</c:v>
                </c:pt>
                <c:pt idx="162">
                  <c:v>237.0</c:v>
                </c:pt>
                <c:pt idx="163">
                  <c:v>213.0</c:v>
                </c:pt>
                <c:pt idx="164">
                  <c:v>189.0</c:v>
                </c:pt>
                <c:pt idx="165">
                  <c:v>166.0</c:v>
                </c:pt>
                <c:pt idx="166">
                  <c:v>142.0</c:v>
                </c:pt>
                <c:pt idx="167">
                  <c:v>118.0</c:v>
                </c:pt>
                <c:pt idx="168">
                  <c:v>95.0</c:v>
                </c:pt>
                <c:pt idx="169">
                  <c:v>71.0</c:v>
                </c:pt>
                <c:pt idx="170">
                  <c:v>47.0</c:v>
                </c:pt>
                <c:pt idx="171">
                  <c:v>24.0</c:v>
                </c:pt>
                <c:pt idx="172">
                  <c:v>0.0</c:v>
                </c:pt>
                <c:pt idx="173">
                  <c:v>-23.0</c:v>
                </c:pt>
                <c:pt idx="174">
                  <c:v>-46.0</c:v>
                </c:pt>
                <c:pt idx="175">
                  <c:v>-70.0</c:v>
                </c:pt>
                <c:pt idx="176">
                  <c:v>-94.0</c:v>
                </c:pt>
                <c:pt idx="177">
                  <c:v>-117.0</c:v>
                </c:pt>
                <c:pt idx="178">
                  <c:v>-141.0</c:v>
                </c:pt>
                <c:pt idx="179">
                  <c:v>-165.0</c:v>
                </c:pt>
                <c:pt idx="180">
                  <c:v>-165.0</c:v>
                </c:pt>
                <c:pt idx="181">
                  <c:v>-188.0</c:v>
                </c:pt>
                <c:pt idx="182">
                  <c:v>-188.0</c:v>
                </c:pt>
                <c:pt idx="183">
                  <c:v>-212.0</c:v>
                </c:pt>
                <c:pt idx="184">
                  <c:v>-212.0</c:v>
                </c:pt>
                <c:pt idx="185">
                  <c:v>-212.0</c:v>
                </c:pt>
                <c:pt idx="186">
                  <c:v>-236.0</c:v>
                </c:pt>
                <c:pt idx="187">
                  <c:v>-236.0</c:v>
                </c:pt>
                <c:pt idx="188">
                  <c:v>-236.0</c:v>
                </c:pt>
                <c:pt idx="189">
                  <c:v>-236.0</c:v>
                </c:pt>
                <c:pt idx="190">
                  <c:v>-236.0</c:v>
                </c:pt>
                <c:pt idx="191">
                  <c:v>-212.0</c:v>
                </c:pt>
                <c:pt idx="192">
                  <c:v>-212.0</c:v>
                </c:pt>
                <c:pt idx="193">
                  <c:v>-212.0</c:v>
                </c:pt>
                <c:pt idx="194">
                  <c:v>-188.0</c:v>
                </c:pt>
                <c:pt idx="195">
                  <c:v>-188.0</c:v>
                </c:pt>
                <c:pt idx="196">
                  <c:v>-165.0</c:v>
                </c:pt>
                <c:pt idx="197">
                  <c:v>-165.0</c:v>
                </c:pt>
                <c:pt idx="198">
                  <c:v>-141.0</c:v>
                </c:pt>
                <c:pt idx="199">
                  <c:v>-141.0</c:v>
                </c:pt>
                <c:pt idx="200">
                  <c:v>-117.0</c:v>
                </c:pt>
                <c:pt idx="201">
                  <c:v>-94.0</c:v>
                </c:pt>
                <c:pt idx="202">
                  <c:v>-70.0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47.0</c:v>
                </c:pt>
                <c:pt idx="211">
                  <c:v>71.0</c:v>
                </c:pt>
                <c:pt idx="212">
                  <c:v>95.0</c:v>
                </c:pt>
                <c:pt idx="213">
                  <c:v>95.0</c:v>
                </c:pt>
                <c:pt idx="214">
                  <c:v>118.0</c:v>
                </c:pt>
                <c:pt idx="215">
                  <c:v>118.0</c:v>
                </c:pt>
                <c:pt idx="216">
                  <c:v>142.0</c:v>
                </c:pt>
                <c:pt idx="217">
                  <c:v>142.0</c:v>
                </c:pt>
                <c:pt idx="218">
                  <c:v>142.0</c:v>
                </c:pt>
                <c:pt idx="219">
                  <c:v>142.0</c:v>
                </c:pt>
                <c:pt idx="220">
                  <c:v>142.0</c:v>
                </c:pt>
                <c:pt idx="221">
                  <c:v>142.0</c:v>
                </c:pt>
                <c:pt idx="222">
                  <c:v>142.0</c:v>
                </c:pt>
                <c:pt idx="223">
                  <c:v>142.0</c:v>
                </c:pt>
                <c:pt idx="224">
                  <c:v>142.0</c:v>
                </c:pt>
                <c:pt idx="225">
                  <c:v>142.0</c:v>
                </c:pt>
                <c:pt idx="226">
                  <c:v>142.0</c:v>
                </c:pt>
                <c:pt idx="227">
                  <c:v>142.0</c:v>
                </c:pt>
                <c:pt idx="228">
                  <c:v>118.0</c:v>
                </c:pt>
                <c:pt idx="229">
                  <c:v>118.0</c:v>
                </c:pt>
                <c:pt idx="230">
                  <c:v>118.0</c:v>
                </c:pt>
                <c:pt idx="231">
                  <c:v>95.0</c:v>
                </c:pt>
                <c:pt idx="232">
                  <c:v>95.0</c:v>
                </c:pt>
                <c:pt idx="233">
                  <c:v>71.0</c:v>
                </c:pt>
                <c:pt idx="234">
                  <c:v>71.0</c:v>
                </c:pt>
                <c:pt idx="235">
                  <c:v>47.0</c:v>
                </c:pt>
                <c:pt idx="236">
                  <c:v>47.0</c:v>
                </c:pt>
                <c:pt idx="237">
                  <c:v>24.0</c:v>
                </c:pt>
                <c:pt idx="238">
                  <c:v>24.0</c:v>
                </c:pt>
                <c:pt idx="239">
                  <c:v>0.0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-46.0</c:v>
                </c:pt>
                <c:pt idx="245">
                  <c:v>-46.0</c:v>
                </c:pt>
                <c:pt idx="246">
                  <c:v>-70.0</c:v>
                </c:pt>
                <c:pt idx="247">
                  <c:v>-70.0</c:v>
                </c:pt>
                <c:pt idx="248">
                  <c:v>-94.0</c:v>
                </c:pt>
                <c:pt idx="249">
                  <c:v>-94.0</c:v>
                </c:pt>
                <c:pt idx="250">
                  <c:v>-94.0</c:v>
                </c:pt>
                <c:pt idx="251">
                  <c:v>-94.0</c:v>
                </c:pt>
                <c:pt idx="252">
                  <c:v>-117.0</c:v>
                </c:pt>
                <c:pt idx="253">
                  <c:v>-117.0</c:v>
                </c:pt>
                <c:pt idx="254">
                  <c:v>-117.0</c:v>
                </c:pt>
                <c:pt idx="255">
                  <c:v>-117.0</c:v>
                </c:pt>
                <c:pt idx="256">
                  <c:v>-117.0</c:v>
                </c:pt>
                <c:pt idx="257">
                  <c:v>-117.0</c:v>
                </c:pt>
                <c:pt idx="258">
                  <c:v>-117.0</c:v>
                </c:pt>
                <c:pt idx="259">
                  <c:v>-117.0</c:v>
                </c:pt>
                <c:pt idx="260">
                  <c:v>-117.0</c:v>
                </c:pt>
                <c:pt idx="261">
                  <c:v>-94.0</c:v>
                </c:pt>
                <c:pt idx="262">
                  <c:v>-94.0</c:v>
                </c:pt>
                <c:pt idx="263">
                  <c:v>-94.0</c:v>
                </c:pt>
                <c:pt idx="264">
                  <c:v>-94.0</c:v>
                </c:pt>
                <c:pt idx="265">
                  <c:v>-94.0</c:v>
                </c:pt>
                <c:pt idx="266">
                  <c:v>-70.0</c:v>
                </c:pt>
                <c:pt idx="267">
                  <c:v>-70.0</c:v>
                </c:pt>
                <c:pt idx="268">
                  <c:v>-70.0</c:v>
                </c:pt>
                <c:pt idx="269">
                  <c:v>-46.0</c:v>
                </c:pt>
                <c:pt idx="270">
                  <c:v>-46.0</c:v>
                </c:pt>
                <c:pt idx="271">
                  <c:v>-23.0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24.0</c:v>
                </c:pt>
                <c:pt idx="280">
                  <c:v>47.0</c:v>
                </c:pt>
                <c:pt idx="281">
                  <c:v>47.0</c:v>
                </c:pt>
                <c:pt idx="282">
                  <c:v>47.0</c:v>
                </c:pt>
                <c:pt idx="283">
                  <c:v>47.0</c:v>
                </c:pt>
                <c:pt idx="284">
                  <c:v>47.0</c:v>
                </c:pt>
                <c:pt idx="285">
                  <c:v>71.0</c:v>
                </c:pt>
                <c:pt idx="286">
                  <c:v>71.0</c:v>
                </c:pt>
                <c:pt idx="287">
                  <c:v>71.0</c:v>
                </c:pt>
                <c:pt idx="288">
                  <c:v>71.0</c:v>
                </c:pt>
                <c:pt idx="289">
                  <c:v>71.0</c:v>
                </c:pt>
                <c:pt idx="290">
                  <c:v>71.0</c:v>
                </c:pt>
                <c:pt idx="291">
                  <c:v>71.0</c:v>
                </c:pt>
                <c:pt idx="292">
                  <c:v>71.0</c:v>
                </c:pt>
                <c:pt idx="293">
                  <c:v>71.0</c:v>
                </c:pt>
                <c:pt idx="294">
                  <c:v>71.0</c:v>
                </c:pt>
                <c:pt idx="295">
                  <c:v>71.0</c:v>
                </c:pt>
                <c:pt idx="296">
                  <c:v>47.0</c:v>
                </c:pt>
                <c:pt idx="297">
                  <c:v>47.0</c:v>
                </c:pt>
                <c:pt idx="298">
                  <c:v>47.0</c:v>
                </c:pt>
                <c:pt idx="299">
                  <c:v>47.0</c:v>
                </c:pt>
                <c:pt idx="300">
                  <c:v>47.0</c:v>
                </c:pt>
                <c:pt idx="301">
                  <c:v>24.0</c:v>
                </c:pt>
                <c:pt idx="302">
                  <c:v>24.0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-23.0</c:v>
                </c:pt>
                <c:pt idx="314">
                  <c:v>-23.0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-46.0</c:v>
                </c:pt>
                <c:pt idx="319">
                  <c:v>-46.0</c:v>
                </c:pt>
                <c:pt idx="320">
                  <c:v>-46.0</c:v>
                </c:pt>
                <c:pt idx="321">
                  <c:v>-46.0</c:v>
                </c:pt>
                <c:pt idx="322">
                  <c:v>-70.0</c:v>
                </c:pt>
                <c:pt idx="323">
                  <c:v>-70.0</c:v>
                </c:pt>
                <c:pt idx="324">
                  <c:v>-46.0</c:v>
                </c:pt>
                <c:pt idx="325">
                  <c:v>-46.0</c:v>
                </c:pt>
                <c:pt idx="326">
                  <c:v>-46.0</c:v>
                </c:pt>
                <c:pt idx="327">
                  <c:v>-46.0</c:v>
                </c:pt>
                <c:pt idx="328">
                  <c:v>-46.0</c:v>
                </c:pt>
                <c:pt idx="329">
                  <c:v>-46.0</c:v>
                </c:pt>
                <c:pt idx="330">
                  <c:v>-46.0</c:v>
                </c:pt>
                <c:pt idx="331">
                  <c:v>-46.0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-23.0</c:v>
                </c:pt>
                <c:pt idx="336">
                  <c:v>-23.0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24.0</c:v>
                </c:pt>
                <c:pt idx="356">
                  <c:v>24.0</c:v>
                </c:pt>
                <c:pt idx="357">
                  <c:v>24.0</c:v>
                </c:pt>
                <c:pt idx="358">
                  <c:v>24.0</c:v>
                </c:pt>
                <c:pt idx="359">
                  <c:v>24.0</c:v>
                </c:pt>
                <c:pt idx="360">
                  <c:v>24.0</c:v>
                </c:pt>
                <c:pt idx="361">
                  <c:v>24.0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0.0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-23.0</c:v>
                </c:pt>
                <c:pt idx="379">
                  <c:v>0.0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-23.0</c:v>
                </c:pt>
                <c:pt idx="390">
                  <c:v>-23.0</c:v>
                </c:pt>
                <c:pt idx="391">
                  <c:v>-23.0</c:v>
                </c:pt>
                <c:pt idx="392">
                  <c:v>-23.0</c:v>
                </c:pt>
                <c:pt idx="393">
                  <c:v>-23.0</c:v>
                </c:pt>
                <c:pt idx="394">
                  <c:v>-23.0</c:v>
                </c:pt>
                <c:pt idx="395">
                  <c:v>-23.0</c:v>
                </c:pt>
                <c:pt idx="396">
                  <c:v>-23.0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24.0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24.0</c:v>
                </c:pt>
                <c:pt idx="427">
                  <c:v>0.0</c:v>
                </c:pt>
                <c:pt idx="428">
                  <c:v>0.0</c:v>
                </c:pt>
                <c:pt idx="429">
                  <c:v>24.0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-23.0</c:v>
                </c:pt>
                <c:pt idx="449">
                  <c:v>-23.0</c:v>
                </c:pt>
                <c:pt idx="450">
                  <c:v>0.0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0.0</c:v>
                </c:pt>
                <c:pt idx="467">
                  <c:v>-23.0</c:v>
                </c:pt>
                <c:pt idx="468">
                  <c:v>-23.0</c:v>
                </c:pt>
                <c:pt idx="469">
                  <c:v>0.0</c:v>
                </c:pt>
                <c:pt idx="470">
                  <c:v>-23.0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1500.0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54F-D14F-83D9-D9EF27F14EF4}"/>
            </c:ext>
          </c:extLst>
        </c:ser>
        <c:ser>
          <c:idx val="3"/>
          <c:order val="3"/>
          <c:tx>
            <c:strRef>
              <c:f>'Impulse Test - After Shipping'!$U$1</c:f>
              <c:strCache>
                <c:ptCount val="1"/>
                <c:pt idx="0">
                  <c:v>2000V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Shipping'!$U$2:$U$517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1562.0</c:v>
                </c:pt>
                <c:pt idx="3">
                  <c:v>1751.0</c:v>
                </c:pt>
                <c:pt idx="4">
                  <c:v>1680.0</c:v>
                </c:pt>
                <c:pt idx="5">
                  <c:v>1585.0</c:v>
                </c:pt>
                <c:pt idx="6">
                  <c:v>1562.0</c:v>
                </c:pt>
                <c:pt idx="7">
                  <c:v>1514.0</c:v>
                </c:pt>
                <c:pt idx="8">
                  <c:v>1443.0</c:v>
                </c:pt>
                <c:pt idx="9">
                  <c:v>1372.0</c:v>
                </c:pt>
                <c:pt idx="10">
                  <c:v>1301.0</c:v>
                </c:pt>
                <c:pt idx="11">
                  <c:v>1254.0</c:v>
                </c:pt>
                <c:pt idx="12">
                  <c:v>1207.0</c:v>
                </c:pt>
                <c:pt idx="13">
                  <c:v>1159.0</c:v>
                </c:pt>
                <c:pt idx="14">
                  <c:v>1112.0</c:v>
                </c:pt>
                <c:pt idx="15">
                  <c:v>1041.0</c:v>
                </c:pt>
                <c:pt idx="16">
                  <c:v>970.0</c:v>
                </c:pt>
                <c:pt idx="17">
                  <c:v>899.0</c:v>
                </c:pt>
                <c:pt idx="18">
                  <c:v>828.0</c:v>
                </c:pt>
                <c:pt idx="19">
                  <c:v>734.0</c:v>
                </c:pt>
                <c:pt idx="20">
                  <c:v>639.0</c:v>
                </c:pt>
                <c:pt idx="21">
                  <c:v>544.0</c:v>
                </c:pt>
                <c:pt idx="22">
                  <c:v>450.0</c:v>
                </c:pt>
                <c:pt idx="23">
                  <c:v>355.0</c:v>
                </c:pt>
                <c:pt idx="24">
                  <c:v>260.0</c:v>
                </c:pt>
                <c:pt idx="25">
                  <c:v>166.0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-188.0</c:v>
                </c:pt>
                <c:pt idx="30">
                  <c:v>-283.0</c:v>
                </c:pt>
                <c:pt idx="31">
                  <c:v>-378.0</c:v>
                </c:pt>
                <c:pt idx="32">
                  <c:v>-449.0</c:v>
                </c:pt>
                <c:pt idx="33">
                  <c:v>-543.0</c:v>
                </c:pt>
                <c:pt idx="34">
                  <c:v>-614.0</c:v>
                </c:pt>
                <c:pt idx="35">
                  <c:v>-685.0</c:v>
                </c:pt>
                <c:pt idx="36">
                  <c:v>-756.0</c:v>
                </c:pt>
                <c:pt idx="37">
                  <c:v>-827.0</c:v>
                </c:pt>
                <c:pt idx="38">
                  <c:v>-898.0</c:v>
                </c:pt>
                <c:pt idx="39">
                  <c:v>-945.0</c:v>
                </c:pt>
                <c:pt idx="40">
                  <c:v>-993.0</c:v>
                </c:pt>
                <c:pt idx="41">
                  <c:v>-1064.0</c:v>
                </c:pt>
                <c:pt idx="42">
                  <c:v>-1111.0</c:v>
                </c:pt>
                <c:pt idx="43">
                  <c:v>-1158.0</c:v>
                </c:pt>
                <c:pt idx="44">
                  <c:v>-1182.0</c:v>
                </c:pt>
                <c:pt idx="45">
                  <c:v>-1229.0</c:v>
                </c:pt>
                <c:pt idx="46">
                  <c:v>-1277.0</c:v>
                </c:pt>
                <c:pt idx="47">
                  <c:v>-1300.0</c:v>
                </c:pt>
                <c:pt idx="48">
                  <c:v>-1324.0</c:v>
                </c:pt>
                <c:pt idx="49">
                  <c:v>-1324.0</c:v>
                </c:pt>
                <c:pt idx="50">
                  <c:v>-1324.0</c:v>
                </c:pt>
                <c:pt idx="51">
                  <c:v>-1348.0</c:v>
                </c:pt>
                <c:pt idx="52">
                  <c:v>-1348.0</c:v>
                </c:pt>
                <c:pt idx="53">
                  <c:v>-1324.0</c:v>
                </c:pt>
                <c:pt idx="54">
                  <c:v>-1300.0</c:v>
                </c:pt>
                <c:pt idx="55">
                  <c:v>-1277.0</c:v>
                </c:pt>
                <c:pt idx="56">
                  <c:v>-1229.0</c:v>
                </c:pt>
                <c:pt idx="57">
                  <c:v>-1158.0</c:v>
                </c:pt>
                <c:pt idx="58">
                  <c:v>-1111.0</c:v>
                </c:pt>
                <c:pt idx="59">
                  <c:v>-1040.0</c:v>
                </c:pt>
                <c:pt idx="60">
                  <c:v>-969.0</c:v>
                </c:pt>
                <c:pt idx="61">
                  <c:v>-898.0</c:v>
                </c:pt>
                <c:pt idx="62">
                  <c:v>-803.0</c:v>
                </c:pt>
                <c:pt idx="63">
                  <c:v>-709.0</c:v>
                </c:pt>
                <c:pt idx="64">
                  <c:v>-614.0</c:v>
                </c:pt>
                <c:pt idx="65">
                  <c:v>-520.0</c:v>
                </c:pt>
                <c:pt idx="66">
                  <c:v>-425.0</c:v>
                </c:pt>
                <c:pt idx="67">
                  <c:v>-330.0</c:v>
                </c:pt>
                <c:pt idx="68">
                  <c:v>-212.0</c:v>
                </c:pt>
                <c:pt idx="69">
                  <c:v>-117.0</c:v>
                </c:pt>
                <c:pt idx="70">
                  <c:v>-23.0</c:v>
                </c:pt>
                <c:pt idx="71">
                  <c:v>95.0</c:v>
                </c:pt>
                <c:pt idx="72">
                  <c:v>189.0</c:v>
                </c:pt>
                <c:pt idx="73">
                  <c:v>260.0</c:v>
                </c:pt>
                <c:pt idx="74">
                  <c:v>355.0</c:v>
                </c:pt>
                <c:pt idx="75">
                  <c:v>450.0</c:v>
                </c:pt>
                <c:pt idx="76">
                  <c:v>521.0</c:v>
                </c:pt>
                <c:pt idx="77">
                  <c:v>592.0</c:v>
                </c:pt>
                <c:pt idx="78">
                  <c:v>639.0</c:v>
                </c:pt>
                <c:pt idx="79">
                  <c:v>710.0</c:v>
                </c:pt>
                <c:pt idx="80">
                  <c:v>757.0</c:v>
                </c:pt>
                <c:pt idx="81">
                  <c:v>781.0</c:v>
                </c:pt>
                <c:pt idx="82">
                  <c:v>828.0</c:v>
                </c:pt>
                <c:pt idx="83">
                  <c:v>852.0</c:v>
                </c:pt>
                <c:pt idx="84">
                  <c:v>875.0</c:v>
                </c:pt>
                <c:pt idx="85">
                  <c:v>875.0</c:v>
                </c:pt>
                <c:pt idx="86">
                  <c:v>875.0</c:v>
                </c:pt>
                <c:pt idx="87">
                  <c:v>875.0</c:v>
                </c:pt>
                <c:pt idx="88">
                  <c:v>852.0</c:v>
                </c:pt>
                <c:pt idx="89">
                  <c:v>828.0</c:v>
                </c:pt>
                <c:pt idx="90">
                  <c:v>804.0</c:v>
                </c:pt>
                <c:pt idx="91">
                  <c:v>781.0</c:v>
                </c:pt>
                <c:pt idx="92">
                  <c:v>734.0</c:v>
                </c:pt>
                <c:pt idx="93">
                  <c:v>686.0</c:v>
                </c:pt>
                <c:pt idx="94">
                  <c:v>639.0</c:v>
                </c:pt>
                <c:pt idx="95">
                  <c:v>592.0</c:v>
                </c:pt>
                <c:pt idx="96">
                  <c:v>521.0</c:v>
                </c:pt>
                <c:pt idx="97">
                  <c:v>450.0</c:v>
                </c:pt>
                <c:pt idx="98">
                  <c:v>402.0</c:v>
                </c:pt>
                <c:pt idx="99">
                  <c:v>331.0</c:v>
                </c:pt>
                <c:pt idx="100">
                  <c:v>260.0</c:v>
                </c:pt>
                <c:pt idx="101">
                  <c:v>189.0</c:v>
                </c:pt>
                <c:pt idx="102">
                  <c:v>118.0</c:v>
                </c:pt>
                <c:pt idx="103">
                  <c:v>47.0</c:v>
                </c:pt>
                <c:pt idx="104">
                  <c:v>-23.0</c:v>
                </c:pt>
                <c:pt idx="105">
                  <c:v>-94.0</c:v>
                </c:pt>
                <c:pt idx="106">
                  <c:v>-141.0</c:v>
                </c:pt>
                <c:pt idx="107">
                  <c:v>-212.0</c:v>
                </c:pt>
                <c:pt idx="108">
                  <c:v>-283.0</c:v>
                </c:pt>
                <c:pt idx="109">
                  <c:v>-330.0</c:v>
                </c:pt>
                <c:pt idx="110">
                  <c:v>-378.0</c:v>
                </c:pt>
                <c:pt idx="111">
                  <c:v>-425.0</c:v>
                </c:pt>
                <c:pt idx="112">
                  <c:v>-472.0</c:v>
                </c:pt>
                <c:pt idx="113">
                  <c:v>-520.0</c:v>
                </c:pt>
                <c:pt idx="114">
                  <c:v>-543.0</c:v>
                </c:pt>
                <c:pt idx="115">
                  <c:v>-567.0</c:v>
                </c:pt>
                <c:pt idx="116">
                  <c:v>-591.0</c:v>
                </c:pt>
                <c:pt idx="117">
                  <c:v>-614.0</c:v>
                </c:pt>
                <c:pt idx="118">
                  <c:v>-614.0</c:v>
                </c:pt>
                <c:pt idx="119">
                  <c:v>-638.0</c:v>
                </c:pt>
                <c:pt idx="120">
                  <c:v>-614.0</c:v>
                </c:pt>
                <c:pt idx="121">
                  <c:v>-614.0</c:v>
                </c:pt>
                <c:pt idx="122">
                  <c:v>-614.0</c:v>
                </c:pt>
                <c:pt idx="123">
                  <c:v>-591.0</c:v>
                </c:pt>
                <c:pt idx="124">
                  <c:v>-567.0</c:v>
                </c:pt>
                <c:pt idx="125">
                  <c:v>-567.0</c:v>
                </c:pt>
                <c:pt idx="126">
                  <c:v>-520.0</c:v>
                </c:pt>
                <c:pt idx="127">
                  <c:v>-496.0</c:v>
                </c:pt>
                <c:pt idx="128">
                  <c:v>-449.0</c:v>
                </c:pt>
                <c:pt idx="129">
                  <c:v>-425.0</c:v>
                </c:pt>
                <c:pt idx="130">
                  <c:v>-378.0</c:v>
                </c:pt>
                <c:pt idx="131">
                  <c:v>-354.0</c:v>
                </c:pt>
                <c:pt idx="132">
                  <c:v>-307.0</c:v>
                </c:pt>
                <c:pt idx="133">
                  <c:v>-259.0</c:v>
                </c:pt>
                <c:pt idx="134">
                  <c:v>-188.0</c:v>
                </c:pt>
                <c:pt idx="135">
                  <c:v>-141.0</c:v>
                </c:pt>
                <c:pt idx="136">
                  <c:v>-94.0</c:v>
                </c:pt>
                <c:pt idx="137">
                  <c:v>-46.0</c:v>
                </c:pt>
                <c:pt idx="138">
                  <c:v>0.0</c:v>
                </c:pt>
                <c:pt idx="139">
                  <c:v>47.0</c:v>
                </c:pt>
                <c:pt idx="140">
                  <c:v>71.0</c:v>
                </c:pt>
                <c:pt idx="141">
                  <c:v>118.0</c:v>
                </c:pt>
                <c:pt idx="142">
                  <c:v>166.0</c:v>
                </c:pt>
                <c:pt idx="143">
                  <c:v>213.0</c:v>
                </c:pt>
                <c:pt idx="144">
                  <c:v>237.0</c:v>
                </c:pt>
                <c:pt idx="145">
                  <c:v>284.0</c:v>
                </c:pt>
                <c:pt idx="146">
                  <c:v>308.0</c:v>
                </c:pt>
                <c:pt idx="147">
                  <c:v>331.0</c:v>
                </c:pt>
                <c:pt idx="148">
                  <c:v>355.0</c:v>
                </c:pt>
                <c:pt idx="149">
                  <c:v>379.0</c:v>
                </c:pt>
                <c:pt idx="150">
                  <c:v>379.0</c:v>
                </c:pt>
                <c:pt idx="151">
                  <c:v>402.0</c:v>
                </c:pt>
                <c:pt idx="152">
                  <c:v>402.0</c:v>
                </c:pt>
                <c:pt idx="153">
                  <c:v>402.0</c:v>
                </c:pt>
                <c:pt idx="154">
                  <c:v>426.0</c:v>
                </c:pt>
                <c:pt idx="155">
                  <c:v>402.0</c:v>
                </c:pt>
                <c:pt idx="156">
                  <c:v>402.0</c:v>
                </c:pt>
                <c:pt idx="157">
                  <c:v>402.0</c:v>
                </c:pt>
                <c:pt idx="158">
                  <c:v>379.0</c:v>
                </c:pt>
                <c:pt idx="159">
                  <c:v>379.0</c:v>
                </c:pt>
                <c:pt idx="160">
                  <c:v>355.0</c:v>
                </c:pt>
                <c:pt idx="161">
                  <c:v>331.0</c:v>
                </c:pt>
                <c:pt idx="162">
                  <c:v>308.0</c:v>
                </c:pt>
                <c:pt idx="163">
                  <c:v>260.0</c:v>
                </c:pt>
                <c:pt idx="164">
                  <c:v>237.0</c:v>
                </c:pt>
                <c:pt idx="165">
                  <c:v>237.0</c:v>
                </c:pt>
                <c:pt idx="166">
                  <c:v>189.0</c:v>
                </c:pt>
                <c:pt idx="167">
                  <c:v>166.0</c:v>
                </c:pt>
                <c:pt idx="168">
                  <c:v>118.0</c:v>
                </c:pt>
                <c:pt idx="169">
                  <c:v>95.0</c:v>
                </c:pt>
                <c:pt idx="170">
                  <c:v>47.0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-94.0</c:v>
                </c:pt>
                <c:pt idx="176">
                  <c:v>-141.0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-236.0</c:v>
                </c:pt>
                <c:pt idx="181">
                  <c:v>-236.0</c:v>
                </c:pt>
                <c:pt idx="182">
                  <c:v>-259.0</c:v>
                </c:pt>
                <c:pt idx="183">
                  <c:v>-283.0</c:v>
                </c:pt>
                <c:pt idx="184">
                  <c:v>-283.0</c:v>
                </c:pt>
                <c:pt idx="185">
                  <c:v>-307.0</c:v>
                </c:pt>
                <c:pt idx="186">
                  <c:v>-307.0</c:v>
                </c:pt>
                <c:pt idx="187">
                  <c:v>-307.0</c:v>
                </c:pt>
                <c:pt idx="188">
                  <c:v>-307.0</c:v>
                </c:pt>
                <c:pt idx="189">
                  <c:v>-307.0</c:v>
                </c:pt>
                <c:pt idx="190">
                  <c:v>-307.0</c:v>
                </c:pt>
                <c:pt idx="191">
                  <c:v>-283.0</c:v>
                </c:pt>
                <c:pt idx="192">
                  <c:v>-283.0</c:v>
                </c:pt>
                <c:pt idx="193">
                  <c:v>-259.0</c:v>
                </c:pt>
                <c:pt idx="194">
                  <c:v>-259.0</c:v>
                </c:pt>
                <c:pt idx="195">
                  <c:v>-236.0</c:v>
                </c:pt>
                <c:pt idx="196">
                  <c:v>-212.0</c:v>
                </c:pt>
                <c:pt idx="197">
                  <c:v>-212.0</c:v>
                </c:pt>
                <c:pt idx="198">
                  <c:v>-188.0</c:v>
                </c:pt>
                <c:pt idx="199">
                  <c:v>-165.0</c:v>
                </c:pt>
                <c:pt idx="200">
                  <c:v>-141.0</c:v>
                </c:pt>
                <c:pt idx="201">
                  <c:v>-117.0</c:v>
                </c:pt>
                <c:pt idx="202">
                  <c:v>-94.0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118.0</c:v>
                </c:pt>
                <c:pt idx="214">
                  <c:v>142.0</c:v>
                </c:pt>
                <c:pt idx="215">
                  <c:v>166.0</c:v>
                </c:pt>
                <c:pt idx="216">
                  <c:v>166.0</c:v>
                </c:pt>
                <c:pt idx="217">
                  <c:v>166.0</c:v>
                </c:pt>
                <c:pt idx="218">
                  <c:v>189.0</c:v>
                </c:pt>
                <c:pt idx="219">
                  <c:v>189.0</c:v>
                </c:pt>
                <c:pt idx="220">
                  <c:v>189.0</c:v>
                </c:pt>
                <c:pt idx="221">
                  <c:v>189.0</c:v>
                </c:pt>
                <c:pt idx="222">
                  <c:v>189.0</c:v>
                </c:pt>
                <c:pt idx="223">
                  <c:v>189.0</c:v>
                </c:pt>
                <c:pt idx="224">
                  <c:v>189.0</c:v>
                </c:pt>
                <c:pt idx="225">
                  <c:v>189.0</c:v>
                </c:pt>
                <c:pt idx="226">
                  <c:v>189.0</c:v>
                </c:pt>
                <c:pt idx="227">
                  <c:v>166.0</c:v>
                </c:pt>
                <c:pt idx="228">
                  <c:v>166.0</c:v>
                </c:pt>
                <c:pt idx="229">
                  <c:v>166.0</c:v>
                </c:pt>
                <c:pt idx="230">
                  <c:v>142.0</c:v>
                </c:pt>
                <c:pt idx="231">
                  <c:v>118.0</c:v>
                </c:pt>
                <c:pt idx="232">
                  <c:v>118.0</c:v>
                </c:pt>
                <c:pt idx="233">
                  <c:v>95.0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-117.0</c:v>
                </c:pt>
                <c:pt idx="251">
                  <c:v>-141.0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-141.0</c:v>
                </c:pt>
                <c:pt idx="256">
                  <c:v>-141.0</c:v>
                </c:pt>
                <c:pt idx="257">
                  <c:v>-141.0</c:v>
                </c:pt>
                <c:pt idx="258">
                  <c:v>-141.0</c:v>
                </c:pt>
                <c:pt idx="259">
                  <c:v>-141.0</c:v>
                </c:pt>
                <c:pt idx="260">
                  <c:v>-141.0</c:v>
                </c:pt>
                <c:pt idx="261">
                  <c:v>-141.0</c:v>
                </c:pt>
                <c:pt idx="262">
                  <c:v>-117.0</c:v>
                </c:pt>
                <c:pt idx="263">
                  <c:v>-117.0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-70.0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47.0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71.0</c:v>
                </c:pt>
                <c:pt idx="286">
                  <c:v>71.0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71.0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-23.0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-23.0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-46.0</c:v>
                </c:pt>
                <c:pt idx="389">
                  <c:v>-23.0</c:v>
                </c:pt>
                <c:pt idx="390">
                  <c:v>-23.0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-23.0</c:v>
                </c:pt>
                <c:pt idx="395">
                  <c:v>-23.0</c:v>
                </c:pt>
                <c:pt idx="396">
                  <c:v>-46.0</c:v>
                </c:pt>
                <c:pt idx="397">
                  <c:v>-23.0</c:v>
                </c:pt>
                <c:pt idx="398">
                  <c:v>-46.0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24.0</c:v>
                </c:pt>
                <c:pt idx="419">
                  <c:v>24.0</c:v>
                </c:pt>
                <c:pt idx="420">
                  <c:v>24.0</c:v>
                </c:pt>
                <c:pt idx="421">
                  <c:v>24.0</c:v>
                </c:pt>
                <c:pt idx="422">
                  <c:v>0.0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0.0</c:v>
                </c:pt>
                <c:pt idx="427">
                  <c:v>0.0</c:v>
                </c:pt>
                <c:pt idx="428">
                  <c:v>24.0</c:v>
                </c:pt>
                <c:pt idx="429">
                  <c:v>24.0</c:v>
                </c:pt>
                <c:pt idx="430">
                  <c:v>0.0</c:v>
                </c:pt>
                <c:pt idx="431">
                  <c:v>24.0</c:v>
                </c:pt>
                <c:pt idx="432">
                  <c:v>24.0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-23.0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0.0</c:v>
                </c:pt>
                <c:pt idx="471">
                  <c:v>-23.0</c:v>
                </c:pt>
                <c:pt idx="472">
                  <c:v>-23.0</c:v>
                </c:pt>
                <c:pt idx="473">
                  <c:v>-23.0</c:v>
                </c:pt>
                <c:pt idx="474">
                  <c:v>-23.0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2000.0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54F-D14F-83D9-D9EF27F14EF4}"/>
            </c:ext>
          </c:extLst>
        </c:ser>
        <c:ser>
          <c:idx val="4"/>
          <c:order val="4"/>
          <c:tx>
            <c:strRef>
              <c:f>'Impulse Test - After Shipping'!$V$1</c:f>
              <c:strCache>
                <c:ptCount val="1"/>
                <c:pt idx="0">
                  <c:v>2100V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Shipping'!$V$2:$V$517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1656.0</c:v>
                </c:pt>
                <c:pt idx="3">
                  <c:v>1846.0</c:v>
                </c:pt>
                <c:pt idx="4">
                  <c:v>1751.0</c:v>
                </c:pt>
                <c:pt idx="5">
                  <c:v>1656.0</c:v>
                </c:pt>
                <c:pt idx="6">
                  <c:v>1633.0</c:v>
                </c:pt>
                <c:pt idx="7">
                  <c:v>1585.0</c:v>
                </c:pt>
                <c:pt idx="8">
                  <c:v>1514.0</c:v>
                </c:pt>
                <c:pt idx="9">
                  <c:v>1443.0</c:v>
                </c:pt>
                <c:pt idx="10">
                  <c:v>1349.0</c:v>
                </c:pt>
                <c:pt idx="11">
                  <c:v>1301.0</c:v>
                </c:pt>
                <c:pt idx="12">
                  <c:v>1254.0</c:v>
                </c:pt>
                <c:pt idx="13">
                  <c:v>1207.0</c:v>
                </c:pt>
                <c:pt idx="14">
                  <c:v>1136.0</c:v>
                </c:pt>
                <c:pt idx="15">
                  <c:v>1088.0</c:v>
                </c:pt>
                <c:pt idx="16">
                  <c:v>1017.0</c:v>
                </c:pt>
                <c:pt idx="17">
                  <c:v>946.0</c:v>
                </c:pt>
                <c:pt idx="18">
                  <c:v>852.0</c:v>
                </c:pt>
                <c:pt idx="19">
                  <c:v>757.0</c:v>
                </c:pt>
                <c:pt idx="20">
                  <c:v>686.0</c:v>
                </c:pt>
                <c:pt idx="21">
                  <c:v>568.0</c:v>
                </c:pt>
                <c:pt idx="22">
                  <c:v>473.0</c:v>
                </c:pt>
                <c:pt idx="23">
                  <c:v>379.0</c:v>
                </c:pt>
                <c:pt idx="24">
                  <c:v>284.0</c:v>
                </c:pt>
                <c:pt idx="25">
                  <c:v>166.0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-307.0</c:v>
                </c:pt>
                <c:pt idx="31">
                  <c:v>-378.0</c:v>
                </c:pt>
                <c:pt idx="32">
                  <c:v>-472.0</c:v>
                </c:pt>
                <c:pt idx="33">
                  <c:v>-567.0</c:v>
                </c:pt>
                <c:pt idx="34">
                  <c:v>-638.0</c:v>
                </c:pt>
                <c:pt idx="35">
                  <c:v>-709.0</c:v>
                </c:pt>
                <c:pt idx="36">
                  <c:v>-780.0</c:v>
                </c:pt>
                <c:pt idx="37">
                  <c:v>-851.0</c:v>
                </c:pt>
                <c:pt idx="38">
                  <c:v>-922.0</c:v>
                </c:pt>
                <c:pt idx="39">
                  <c:v>-993.0</c:v>
                </c:pt>
                <c:pt idx="40">
                  <c:v>-1064.0</c:v>
                </c:pt>
                <c:pt idx="41">
                  <c:v>-1111.0</c:v>
                </c:pt>
                <c:pt idx="42">
                  <c:v>-1158.0</c:v>
                </c:pt>
                <c:pt idx="43">
                  <c:v>-1206.0</c:v>
                </c:pt>
                <c:pt idx="44">
                  <c:v>-1253.0</c:v>
                </c:pt>
                <c:pt idx="45">
                  <c:v>-1300.0</c:v>
                </c:pt>
                <c:pt idx="46">
                  <c:v>-1324.0</c:v>
                </c:pt>
                <c:pt idx="47">
                  <c:v>-1348.0</c:v>
                </c:pt>
                <c:pt idx="48">
                  <c:v>-1371.0</c:v>
                </c:pt>
                <c:pt idx="49">
                  <c:v>-1395.0</c:v>
                </c:pt>
                <c:pt idx="50">
                  <c:v>-1395.0</c:v>
                </c:pt>
                <c:pt idx="51">
                  <c:v>-1395.0</c:v>
                </c:pt>
                <c:pt idx="52">
                  <c:v>-1395.0</c:v>
                </c:pt>
                <c:pt idx="53">
                  <c:v>-1371.0</c:v>
                </c:pt>
                <c:pt idx="54">
                  <c:v>-1348.0</c:v>
                </c:pt>
                <c:pt idx="55">
                  <c:v>-1324.0</c:v>
                </c:pt>
                <c:pt idx="56">
                  <c:v>-1277.0</c:v>
                </c:pt>
                <c:pt idx="57">
                  <c:v>-1206.0</c:v>
                </c:pt>
                <c:pt idx="58">
                  <c:v>-1158.0</c:v>
                </c:pt>
                <c:pt idx="59">
                  <c:v>-1087.0</c:v>
                </c:pt>
                <c:pt idx="60">
                  <c:v>-1016.0</c:v>
                </c:pt>
                <c:pt idx="61">
                  <c:v>-922.0</c:v>
                </c:pt>
                <c:pt idx="62">
                  <c:v>-827.0</c:v>
                </c:pt>
                <c:pt idx="63">
                  <c:v>-733.0</c:v>
                </c:pt>
                <c:pt idx="64">
                  <c:v>-638.0</c:v>
                </c:pt>
                <c:pt idx="65">
                  <c:v>-543.0</c:v>
                </c:pt>
                <c:pt idx="66">
                  <c:v>-425.0</c:v>
                </c:pt>
                <c:pt idx="67">
                  <c:v>-330.0</c:v>
                </c:pt>
                <c:pt idx="68">
                  <c:v>-236.0</c:v>
                </c:pt>
                <c:pt idx="69">
                  <c:v>-117.0</c:v>
                </c:pt>
                <c:pt idx="70">
                  <c:v>0.0</c:v>
                </c:pt>
                <c:pt idx="71">
                  <c:v>95.0</c:v>
                </c:pt>
                <c:pt idx="72">
                  <c:v>189.0</c:v>
                </c:pt>
                <c:pt idx="73">
                  <c:v>284.0</c:v>
                </c:pt>
                <c:pt idx="74">
                  <c:v>379.0</c:v>
                </c:pt>
                <c:pt idx="75">
                  <c:v>473.0</c:v>
                </c:pt>
                <c:pt idx="76">
                  <c:v>544.0</c:v>
                </c:pt>
                <c:pt idx="77">
                  <c:v>615.0</c:v>
                </c:pt>
                <c:pt idx="78">
                  <c:v>686.0</c:v>
                </c:pt>
                <c:pt idx="79">
                  <c:v>734.0</c:v>
                </c:pt>
                <c:pt idx="80">
                  <c:v>781.0</c:v>
                </c:pt>
                <c:pt idx="81">
                  <c:v>828.0</c:v>
                </c:pt>
                <c:pt idx="82">
                  <c:v>875.0</c:v>
                </c:pt>
                <c:pt idx="83">
                  <c:v>899.0</c:v>
                </c:pt>
                <c:pt idx="84">
                  <c:v>923.0</c:v>
                </c:pt>
                <c:pt idx="85">
                  <c:v>923.0</c:v>
                </c:pt>
                <c:pt idx="86">
                  <c:v>923.0</c:v>
                </c:pt>
                <c:pt idx="87">
                  <c:v>923.0</c:v>
                </c:pt>
                <c:pt idx="88">
                  <c:v>899.0</c:v>
                </c:pt>
                <c:pt idx="89">
                  <c:v>875.0</c:v>
                </c:pt>
                <c:pt idx="90">
                  <c:v>852.0</c:v>
                </c:pt>
                <c:pt idx="91">
                  <c:v>804.0</c:v>
                </c:pt>
                <c:pt idx="92">
                  <c:v>757.0</c:v>
                </c:pt>
                <c:pt idx="93">
                  <c:v>734.0</c:v>
                </c:pt>
                <c:pt idx="94">
                  <c:v>663.0</c:v>
                </c:pt>
                <c:pt idx="95">
                  <c:v>615.0</c:v>
                </c:pt>
                <c:pt idx="96">
                  <c:v>544.0</c:v>
                </c:pt>
                <c:pt idx="97">
                  <c:v>473.0</c:v>
                </c:pt>
                <c:pt idx="98">
                  <c:v>402.0</c:v>
                </c:pt>
                <c:pt idx="99">
                  <c:v>355.0</c:v>
                </c:pt>
                <c:pt idx="100">
                  <c:v>260.0</c:v>
                </c:pt>
                <c:pt idx="101">
                  <c:v>213.0</c:v>
                </c:pt>
                <c:pt idx="102">
                  <c:v>142.0</c:v>
                </c:pt>
                <c:pt idx="103">
                  <c:v>47.0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-283.0</c:v>
                </c:pt>
                <c:pt idx="109">
                  <c:v>-330.0</c:v>
                </c:pt>
                <c:pt idx="110">
                  <c:v>-378.0</c:v>
                </c:pt>
                <c:pt idx="111">
                  <c:v>-449.0</c:v>
                </c:pt>
                <c:pt idx="112">
                  <c:v>-496.0</c:v>
                </c:pt>
                <c:pt idx="113">
                  <c:v>-543.0</c:v>
                </c:pt>
                <c:pt idx="114">
                  <c:v>-567.0</c:v>
                </c:pt>
                <c:pt idx="115">
                  <c:v>-591.0</c:v>
                </c:pt>
                <c:pt idx="116">
                  <c:v>-614.0</c:v>
                </c:pt>
                <c:pt idx="117">
                  <c:v>-638.0</c:v>
                </c:pt>
                <c:pt idx="118">
                  <c:v>-638.0</c:v>
                </c:pt>
                <c:pt idx="119">
                  <c:v>-662.0</c:v>
                </c:pt>
                <c:pt idx="120">
                  <c:v>-662.0</c:v>
                </c:pt>
                <c:pt idx="121">
                  <c:v>-662.0</c:v>
                </c:pt>
                <c:pt idx="122">
                  <c:v>-638.0</c:v>
                </c:pt>
                <c:pt idx="123">
                  <c:v>-614.0</c:v>
                </c:pt>
                <c:pt idx="124">
                  <c:v>-614.0</c:v>
                </c:pt>
                <c:pt idx="125">
                  <c:v>-567.0</c:v>
                </c:pt>
                <c:pt idx="126">
                  <c:v>-567.0</c:v>
                </c:pt>
                <c:pt idx="127">
                  <c:v>-520.0</c:v>
                </c:pt>
                <c:pt idx="128">
                  <c:v>-496.0</c:v>
                </c:pt>
                <c:pt idx="129">
                  <c:v>-449.0</c:v>
                </c:pt>
                <c:pt idx="130">
                  <c:v>-401.0</c:v>
                </c:pt>
                <c:pt idx="131">
                  <c:v>-354.0</c:v>
                </c:pt>
                <c:pt idx="132">
                  <c:v>-307.0</c:v>
                </c:pt>
                <c:pt idx="133">
                  <c:v>-259.0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-70.0</c:v>
                </c:pt>
                <c:pt idx="138">
                  <c:v>0.0</c:v>
                </c:pt>
                <c:pt idx="139">
                  <c:v>47.0</c:v>
                </c:pt>
                <c:pt idx="140">
                  <c:v>71.0</c:v>
                </c:pt>
                <c:pt idx="141">
                  <c:v>142.0</c:v>
                </c:pt>
                <c:pt idx="142">
                  <c:v>189.0</c:v>
                </c:pt>
                <c:pt idx="143">
                  <c:v>213.0</c:v>
                </c:pt>
                <c:pt idx="144">
                  <c:v>260.0</c:v>
                </c:pt>
                <c:pt idx="145">
                  <c:v>284.0</c:v>
                </c:pt>
                <c:pt idx="146">
                  <c:v>331.0</c:v>
                </c:pt>
                <c:pt idx="147">
                  <c:v>355.0</c:v>
                </c:pt>
                <c:pt idx="148">
                  <c:v>379.0</c:v>
                </c:pt>
                <c:pt idx="149">
                  <c:v>379.0</c:v>
                </c:pt>
                <c:pt idx="150">
                  <c:v>402.0</c:v>
                </c:pt>
                <c:pt idx="151">
                  <c:v>426.0</c:v>
                </c:pt>
                <c:pt idx="152">
                  <c:v>426.0</c:v>
                </c:pt>
                <c:pt idx="153">
                  <c:v>426.0</c:v>
                </c:pt>
                <c:pt idx="154">
                  <c:v>426.0</c:v>
                </c:pt>
                <c:pt idx="155">
                  <c:v>426.0</c:v>
                </c:pt>
                <c:pt idx="156">
                  <c:v>426.0</c:v>
                </c:pt>
                <c:pt idx="157">
                  <c:v>402.0</c:v>
                </c:pt>
                <c:pt idx="158">
                  <c:v>402.0</c:v>
                </c:pt>
                <c:pt idx="159">
                  <c:v>379.0</c:v>
                </c:pt>
                <c:pt idx="160">
                  <c:v>355.0</c:v>
                </c:pt>
                <c:pt idx="161">
                  <c:v>331.0</c:v>
                </c:pt>
                <c:pt idx="162">
                  <c:v>308.0</c:v>
                </c:pt>
                <c:pt idx="163">
                  <c:v>284.0</c:v>
                </c:pt>
                <c:pt idx="164">
                  <c:v>260.0</c:v>
                </c:pt>
                <c:pt idx="165">
                  <c:v>237.0</c:v>
                </c:pt>
                <c:pt idx="166">
                  <c:v>189.0</c:v>
                </c:pt>
                <c:pt idx="167">
                  <c:v>166.0</c:v>
                </c:pt>
                <c:pt idx="168">
                  <c:v>142.0</c:v>
                </c:pt>
                <c:pt idx="169">
                  <c:v>95.0</c:v>
                </c:pt>
                <c:pt idx="170">
                  <c:v>47.0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-236.0</c:v>
                </c:pt>
                <c:pt idx="181">
                  <c:v>-259.0</c:v>
                </c:pt>
                <c:pt idx="182">
                  <c:v>-259.0</c:v>
                </c:pt>
                <c:pt idx="183">
                  <c:v>-283.0</c:v>
                </c:pt>
                <c:pt idx="184">
                  <c:v>-307.0</c:v>
                </c:pt>
                <c:pt idx="185">
                  <c:v>-307.0</c:v>
                </c:pt>
                <c:pt idx="186">
                  <c:v>-307.0</c:v>
                </c:pt>
                <c:pt idx="187">
                  <c:v>-307.0</c:v>
                </c:pt>
                <c:pt idx="188">
                  <c:v>-307.0</c:v>
                </c:pt>
                <c:pt idx="189">
                  <c:v>-307.0</c:v>
                </c:pt>
                <c:pt idx="190">
                  <c:v>-307.0</c:v>
                </c:pt>
                <c:pt idx="191">
                  <c:v>-307.0</c:v>
                </c:pt>
                <c:pt idx="192">
                  <c:v>-307.0</c:v>
                </c:pt>
                <c:pt idx="193">
                  <c:v>-283.0</c:v>
                </c:pt>
                <c:pt idx="194">
                  <c:v>-283.0</c:v>
                </c:pt>
                <c:pt idx="195">
                  <c:v>-259.0</c:v>
                </c:pt>
                <c:pt idx="196">
                  <c:v>-236.0</c:v>
                </c:pt>
                <c:pt idx="197">
                  <c:v>-212.0</c:v>
                </c:pt>
                <c:pt idx="198">
                  <c:v>-188.0</c:v>
                </c:pt>
                <c:pt idx="199">
                  <c:v>-165.0</c:v>
                </c:pt>
                <c:pt idx="200">
                  <c:v>-141.0</c:v>
                </c:pt>
                <c:pt idx="201">
                  <c:v>-141.0</c:v>
                </c:pt>
                <c:pt idx="202">
                  <c:v>-94.0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142.0</c:v>
                </c:pt>
                <c:pt idx="214">
                  <c:v>166.0</c:v>
                </c:pt>
                <c:pt idx="215">
                  <c:v>166.0</c:v>
                </c:pt>
                <c:pt idx="216">
                  <c:v>189.0</c:v>
                </c:pt>
                <c:pt idx="217">
                  <c:v>189.0</c:v>
                </c:pt>
                <c:pt idx="218">
                  <c:v>189.0</c:v>
                </c:pt>
                <c:pt idx="219">
                  <c:v>189.0</c:v>
                </c:pt>
                <c:pt idx="220">
                  <c:v>213.0</c:v>
                </c:pt>
                <c:pt idx="221">
                  <c:v>213.0</c:v>
                </c:pt>
                <c:pt idx="222">
                  <c:v>213.0</c:v>
                </c:pt>
                <c:pt idx="223">
                  <c:v>213.0</c:v>
                </c:pt>
                <c:pt idx="224">
                  <c:v>189.0</c:v>
                </c:pt>
                <c:pt idx="225">
                  <c:v>189.0</c:v>
                </c:pt>
                <c:pt idx="226">
                  <c:v>189.0</c:v>
                </c:pt>
                <c:pt idx="227">
                  <c:v>189.0</c:v>
                </c:pt>
                <c:pt idx="228">
                  <c:v>166.0</c:v>
                </c:pt>
                <c:pt idx="229">
                  <c:v>166.0</c:v>
                </c:pt>
                <c:pt idx="230">
                  <c:v>142.0</c:v>
                </c:pt>
                <c:pt idx="231">
                  <c:v>142.0</c:v>
                </c:pt>
                <c:pt idx="232">
                  <c:v>118.0</c:v>
                </c:pt>
                <c:pt idx="233">
                  <c:v>118.0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0.0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-117.0</c:v>
                </c:pt>
                <c:pt idx="250">
                  <c:v>-141.0</c:v>
                </c:pt>
                <c:pt idx="251">
                  <c:v>-141.0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-165.0</c:v>
                </c:pt>
                <c:pt idx="256">
                  <c:v>-165.0</c:v>
                </c:pt>
                <c:pt idx="257">
                  <c:v>-141.0</c:v>
                </c:pt>
                <c:pt idx="258">
                  <c:v>-141.0</c:v>
                </c:pt>
                <c:pt idx="259">
                  <c:v>-141.0</c:v>
                </c:pt>
                <c:pt idx="260">
                  <c:v>-141.0</c:v>
                </c:pt>
                <c:pt idx="261">
                  <c:v>-141.0</c:v>
                </c:pt>
                <c:pt idx="262">
                  <c:v>-141.0</c:v>
                </c:pt>
                <c:pt idx="263">
                  <c:v>-117.0</c:v>
                </c:pt>
                <c:pt idx="264">
                  <c:v>-117.0</c:v>
                </c:pt>
                <c:pt idx="265">
                  <c:v>-94.0</c:v>
                </c:pt>
                <c:pt idx="266">
                  <c:v>-94.0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47.0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71.0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-46.0</c:v>
                </c:pt>
                <c:pt idx="388">
                  <c:v>-23.0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-23.0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24.0</c:v>
                </c:pt>
                <c:pt idx="419">
                  <c:v>24.0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0.0</c:v>
                </c:pt>
                <c:pt idx="433">
                  <c:v>24.0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-23.0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0.0</c:v>
                </c:pt>
                <c:pt idx="474">
                  <c:v>-23.0</c:v>
                </c:pt>
                <c:pt idx="475">
                  <c:v>-23.0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24.0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2100.0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54F-D14F-83D9-D9EF27F14EF4}"/>
            </c:ext>
          </c:extLst>
        </c:ser>
        <c:ser>
          <c:idx val="5"/>
          <c:order val="5"/>
          <c:tx>
            <c:strRef>
              <c:f>'Impulse Test - After Shipping'!$W$1</c:f>
              <c:strCache>
                <c:ptCount val="1"/>
                <c:pt idx="0">
                  <c:v>2200V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Shipping'!$W$2:$W$517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1751.0</c:v>
                </c:pt>
                <c:pt idx="3">
                  <c:v>1917.0</c:v>
                </c:pt>
                <c:pt idx="4">
                  <c:v>1822.0</c:v>
                </c:pt>
                <c:pt idx="5">
                  <c:v>1751.0</c:v>
                </c:pt>
                <c:pt idx="6">
                  <c:v>1704.0</c:v>
                </c:pt>
                <c:pt idx="7">
                  <c:v>1656.0</c:v>
                </c:pt>
                <c:pt idx="8">
                  <c:v>1585.0</c:v>
                </c:pt>
                <c:pt idx="9">
                  <c:v>1491.0</c:v>
                </c:pt>
                <c:pt idx="10">
                  <c:v>1420.0</c:v>
                </c:pt>
                <c:pt idx="11">
                  <c:v>1372.0</c:v>
                </c:pt>
                <c:pt idx="12">
                  <c:v>1325.0</c:v>
                </c:pt>
                <c:pt idx="13">
                  <c:v>1278.0</c:v>
                </c:pt>
                <c:pt idx="14">
                  <c:v>1207.0</c:v>
                </c:pt>
                <c:pt idx="15">
                  <c:v>1136.0</c:v>
                </c:pt>
                <c:pt idx="16">
                  <c:v>1065.0</c:v>
                </c:pt>
                <c:pt idx="17">
                  <c:v>994.0</c:v>
                </c:pt>
                <c:pt idx="18">
                  <c:v>899.0</c:v>
                </c:pt>
                <c:pt idx="19">
                  <c:v>804.0</c:v>
                </c:pt>
                <c:pt idx="20">
                  <c:v>710.0</c:v>
                </c:pt>
                <c:pt idx="21">
                  <c:v>592.0</c:v>
                </c:pt>
                <c:pt idx="22">
                  <c:v>497.0</c:v>
                </c:pt>
                <c:pt idx="23">
                  <c:v>402.0</c:v>
                </c:pt>
                <c:pt idx="24">
                  <c:v>284.0</c:v>
                </c:pt>
                <c:pt idx="25">
                  <c:v>189.0</c:v>
                </c:pt>
                <c:pt idx="26">
                  <c:v>95.0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-307.0</c:v>
                </c:pt>
                <c:pt idx="31">
                  <c:v>-401.0</c:v>
                </c:pt>
                <c:pt idx="32">
                  <c:v>-496.0</c:v>
                </c:pt>
                <c:pt idx="33">
                  <c:v>-567.0</c:v>
                </c:pt>
                <c:pt idx="34">
                  <c:v>-662.0</c:v>
                </c:pt>
                <c:pt idx="35">
                  <c:v>-756.0</c:v>
                </c:pt>
                <c:pt idx="36">
                  <c:v>-827.0</c:v>
                </c:pt>
                <c:pt idx="37">
                  <c:v>-898.0</c:v>
                </c:pt>
                <c:pt idx="38">
                  <c:v>-969.0</c:v>
                </c:pt>
                <c:pt idx="39">
                  <c:v>-1040.0</c:v>
                </c:pt>
                <c:pt idx="40">
                  <c:v>-1111.0</c:v>
                </c:pt>
                <c:pt idx="41">
                  <c:v>-1158.0</c:v>
                </c:pt>
                <c:pt idx="42">
                  <c:v>-1206.0</c:v>
                </c:pt>
                <c:pt idx="43">
                  <c:v>-1277.0</c:v>
                </c:pt>
                <c:pt idx="44">
                  <c:v>-1300.0</c:v>
                </c:pt>
                <c:pt idx="45">
                  <c:v>-1348.0</c:v>
                </c:pt>
                <c:pt idx="46">
                  <c:v>-1395.0</c:v>
                </c:pt>
                <c:pt idx="47">
                  <c:v>-1419.0</c:v>
                </c:pt>
                <c:pt idx="48">
                  <c:v>-1442.0</c:v>
                </c:pt>
                <c:pt idx="49">
                  <c:v>-1442.0</c:v>
                </c:pt>
                <c:pt idx="50">
                  <c:v>-1466.0</c:v>
                </c:pt>
                <c:pt idx="51">
                  <c:v>-1466.0</c:v>
                </c:pt>
                <c:pt idx="52">
                  <c:v>-1466.0</c:v>
                </c:pt>
                <c:pt idx="53">
                  <c:v>-1442.0</c:v>
                </c:pt>
                <c:pt idx="54">
                  <c:v>-1419.0</c:v>
                </c:pt>
                <c:pt idx="55">
                  <c:v>-1395.0</c:v>
                </c:pt>
                <c:pt idx="56">
                  <c:v>-1324.0</c:v>
                </c:pt>
                <c:pt idx="57">
                  <c:v>-1277.0</c:v>
                </c:pt>
                <c:pt idx="58">
                  <c:v>-1206.0</c:v>
                </c:pt>
                <c:pt idx="59">
                  <c:v>-1135.0</c:v>
                </c:pt>
                <c:pt idx="60">
                  <c:v>-1064.0</c:v>
                </c:pt>
                <c:pt idx="61">
                  <c:v>-969.0</c:v>
                </c:pt>
                <c:pt idx="62">
                  <c:v>-874.0</c:v>
                </c:pt>
                <c:pt idx="63">
                  <c:v>-780.0</c:v>
                </c:pt>
                <c:pt idx="64">
                  <c:v>-662.0</c:v>
                </c:pt>
                <c:pt idx="65">
                  <c:v>-567.0</c:v>
                </c:pt>
                <c:pt idx="66">
                  <c:v>-449.0</c:v>
                </c:pt>
                <c:pt idx="67">
                  <c:v>-330.0</c:v>
                </c:pt>
                <c:pt idx="68">
                  <c:v>-236.0</c:v>
                </c:pt>
                <c:pt idx="69">
                  <c:v>-117.0</c:v>
                </c:pt>
                <c:pt idx="70">
                  <c:v>-23.0</c:v>
                </c:pt>
                <c:pt idx="71">
                  <c:v>95.0</c:v>
                </c:pt>
                <c:pt idx="72">
                  <c:v>213.0</c:v>
                </c:pt>
                <c:pt idx="73">
                  <c:v>308.0</c:v>
                </c:pt>
                <c:pt idx="74">
                  <c:v>402.0</c:v>
                </c:pt>
                <c:pt idx="75">
                  <c:v>497.0</c:v>
                </c:pt>
                <c:pt idx="76">
                  <c:v>568.0</c:v>
                </c:pt>
                <c:pt idx="77">
                  <c:v>639.0</c:v>
                </c:pt>
                <c:pt idx="78">
                  <c:v>710.0</c:v>
                </c:pt>
                <c:pt idx="79">
                  <c:v>781.0</c:v>
                </c:pt>
                <c:pt idx="80">
                  <c:v>828.0</c:v>
                </c:pt>
                <c:pt idx="81">
                  <c:v>875.0</c:v>
                </c:pt>
                <c:pt idx="82">
                  <c:v>923.0</c:v>
                </c:pt>
                <c:pt idx="83">
                  <c:v>946.0</c:v>
                </c:pt>
                <c:pt idx="84">
                  <c:v>946.0</c:v>
                </c:pt>
                <c:pt idx="85">
                  <c:v>970.0</c:v>
                </c:pt>
                <c:pt idx="86">
                  <c:v>970.0</c:v>
                </c:pt>
                <c:pt idx="87">
                  <c:v>946.0</c:v>
                </c:pt>
                <c:pt idx="88">
                  <c:v>946.0</c:v>
                </c:pt>
                <c:pt idx="89">
                  <c:v>923.0</c:v>
                </c:pt>
                <c:pt idx="90">
                  <c:v>899.0</c:v>
                </c:pt>
                <c:pt idx="91">
                  <c:v>852.0</c:v>
                </c:pt>
                <c:pt idx="92">
                  <c:v>804.0</c:v>
                </c:pt>
                <c:pt idx="93">
                  <c:v>757.0</c:v>
                </c:pt>
                <c:pt idx="94">
                  <c:v>710.0</c:v>
                </c:pt>
                <c:pt idx="95">
                  <c:v>639.0</c:v>
                </c:pt>
                <c:pt idx="96">
                  <c:v>568.0</c:v>
                </c:pt>
                <c:pt idx="97">
                  <c:v>497.0</c:v>
                </c:pt>
                <c:pt idx="98">
                  <c:v>426.0</c:v>
                </c:pt>
                <c:pt idx="99">
                  <c:v>355.0</c:v>
                </c:pt>
                <c:pt idx="100">
                  <c:v>284.0</c:v>
                </c:pt>
                <c:pt idx="101">
                  <c:v>213.0</c:v>
                </c:pt>
                <c:pt idx="102">
                  <c:v>142.0</c:v>
                </c:pt>
                <c:pt idx="103">
                  <c:v>71.0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-307.0</c:v>
                </c:pt>
                <c:pt idx="109">
                  <c:v>-354.0</c:v>
                </c:pt>
                <c:pt idx="110">
                  <c:v>-425.0</c:v>
                </c:pt>
                <c:pt idx="111">
                  <c:v>-472.0</c:v>
                </c:pt>
                <c:pt idx="112">
                  <c:v>-520.0</c:v>
                </c:pt>
                <c:pt idx="113">
                  <c:v>-567.0</c:v>
                </c:pt>
                <c:pt idx="114">
                  <c:v>-591.0</c:v>
                </c:pt>
                <c:pt idx="115">
                  <c:v>-614.0</c:v>
                </c:pt>
                <c:pt idx="116">
                  <c:v>-638.0</c:v>
                </c:pt>
                <c:pt idx="117">
                  <c:v>-662.0</c:v>
                </c:pt>
                <c:pt idx="118">
                  <c:v>-685.0</c:v>
                </c:pt>
                <c:pt idx="119">
                  <c:v>-685.0</c:v>
                </c:pt>
                <c:pt idx="120">
                  <c:v>-685.0</c:v>
                </c:pt>
                <c:pt idx="121">
                  <c:v>-685.0</c:v>
                </c:pt>
                <c:pt idx="122">
                  <c:v>-662.0</c:v>
                </c:pt>
                <c:pt idx="123">
                  <c:v>-662.0</c:v>
                </c:pt>
                <c:pt idx="124">
                  <c:v>-638.0</c:v>
                </c:pt>
                <c:pt idx="125">
                  <c:v>-614.0</c:v>
                </c:pt>
                <c:pt idx="126">
                  <c:v>-567.0</c:v>
                </c:pt>
                <c:pt idx="127">
                  <c:v>-543.0</c:v>
                </c:pt>
                <c:pt idx="128">
                  <c:v>-496.0</c:v>
                </c:pt>
                <c:pt idx="129">
                  <c:v>-449.0</c:v>
                </c:pt>
                <c:pt idx="130">
                  <c:v>-425.0</c:v>
                </c:pt>
                <c:pt idx="131">
                  <c:v>-354.0</c:v>
                </c:pt>
                <c:pt idx="132">
                  <c:v>-330.0</c:v>
                </c:pt>
                <c:pt idx="133">
                  <c:v>-259.0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-46.0</c:v>
                </c:pt>
                <c:pt idx="138">
                  <c:v>0.0</c:v>
                </c:pt>
                <c:pt idx="139">
                  <c:v>47.0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237.0</c:v>
                </c:pt>
                <c:pt idx="144">
                  <c:v>260.0</c:v>
                </c:pt>
                <c:pt idx="145">
                  <c:v>308.0</c:v>
                </c:pt>
                <c:pt idx="146">
                  <c:v>331.0</c:v>
                </c:pt>
                <c:pt idx="147">
                  <c:v>355.0</c:v>
                </c:pt>
                <c:pt idx="148">
                  <c:v>379.0</c:v>
                </c:pt>
                <c:pt idx="149">
                  <c:v>402.0</c:v>
                </c:pt>
                <c:pt idx="150">
                  <c:v>426.0</c:v>
                </c:pt>
                <c:pt idx="151">
                  <c:v>450.0</c:v>
                </c:pt>
                <c:pt idx="152">
                  <c:v>450.0</c:v>
                </c:pt>
                <c:pt idx="153">
                  <c:v>450.0</c:v>
                </c:pt>
                <c:pt idx="154">
                  <c:v>450.0</c:v>
                </c:pt>
                <c:pt idx="155">
                  <c:v>450.0</c:v>
                </c:pt>
                <c:pt idx="156">
                  <c:v>450.0</c:v>
                </c:pt>
                <c:pt idx="157">
                  <c:v>450.0</c:v>
                </c:pt>
                <c:pt idx="158">
                  <c:v>426.0</c:v>
                </c:pt>
                <c:pt idx="159">
                  <c:v>402.0</c:v>
                </c:pt>
                <c:pt idx="160">
                  <c:v>379.0</c:v>
                </c:pt>
                <c:pt idx="161">
                  <c:v>355.0</c:v>
                </c:pt>
                <c:pt idx="162">
                  <c:v>331.0</c:v>
                </c:pt>
                <c:pt idx="163">
                  <c:v>308.0</c:v>
                </c:pt>
                <c:pt idx="164">
                  <c:v>260.0</c:v>
                </c:pt>
                <c:pt idx="165">
                  <c:v>237.0</c:v>
                </c:pt>
                <c:pt idx="166">
                  <c:v>213.0</c:v>
                </c:pt>
                <c:pt idx="167">
                  <c:v>166.0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-259.0</c:v>
                </c:pt>
                <c:pt idx="181">
                  <c:v>-259.0</c:v>
                </c:pt>
                <c:pt idx="182">
                  <c:v>-283.0</c:v>
                </c:pt>
                <c:pt idx="183">
                  <c:v>-307.0</c:v>
                </c:pt>
                <c:pt idx="184">
                  <c:v>-307.0</c:v>
                </c:pt>
                <c:pt idx="185">
                  <c:v>-330.0</c:v>
                </c:pt>
                <c:pt idx="186">
                  <c:v>-330.0</c:v>
                </c:pt>
                <c:pt idx="187">
                  <c:v>-330.0</c:v>
                </c:pt>
                <c:pt idx="188">
                  <c:v>-330.0</c:v>
                </c:pt>
                <c:pt idx="189">
                  <c:v>-330.0</c:v>
                </c:pt>
                <c:pt idx="190">
                  <c:v>-330.0</c:v>
                </c:pt>
                <c:pt idx="191">
                  <c:v>-307.0</c:v>
                </c:pt>
                <c:pt idx="192">
                  <c:v>-307.0</c:v>
                </c:pt>
                <c:pt idx="193">
                  <c:v>-283.0</c:v>
                </c:pt>
                <c:pt idx="194">
                  <c:v>-283.0</c:v>
                </c:pt>
                <c:pt idx="195">
                  <c:v>-259.0</c:v>
                </c:pt>
                <c:pt idx="196">
                  <c:v>-236.0</c:v>
                </c:pt>
                <c:pt idx="197">
                  <c:v>-212.0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142.0</c:v>
                </c:pt>
                <c:pt idx="213">
                  <c:v>142.0</c:v>
                </c:pt>
                <c:pt idx="214">
                  <c:v>166.0</c:v>
                </c:pt>
                <c:pt idx="215">
                  <c:v>166.0</c:v>
                </c:pt>
                <c:pt idx="216">
                  <c:v>189.0</c:v>
                </c:pt>
                <c:pt idx="217">
                  <c:v>189.0</c:v>
                </c:pt>
                <c:pt idx="218">
                  <c:v>213.0</c:v>
                </c:pt>
                <c:pt idx="219">
                  <c:v>213.0</c:v>
                </c:pt>
                <c:pt idx="220">
                  <c:v>213.0</c:v>
                </c:pt>
                <c:pt idx="221">
                  <c:v>213.0</c:v>
                </c:pt>
                <c:pt idx="222">
                  <c:v>213.0</c:v>
                </c:pt>
                <c:pt idx="223">
                  <c:v>213.0</c:v>
                </c:pt>
                <c:pt idx="224">
                  <c:v>213.0</c:v>
                </c:pt>
                <c:pt idx="225">
                  <c:v>213.0</c:v>
                </c:pt>
                <c:pt idx="226">
                  <c:v>189.0</c:v>
                </c:pt>
                <c:pt idx="227">
                  <c:v>189.0</c:v>
                </c:pt>
                <c:pt idx="228">
                  <c:v>189.0</c:v>
                </c:pt>
                <c:pt idx="229">
                  <c:v>166.0</c:v>
                </c:pt>
                <c:pt idx="230">
                  <c:v>166.0</c:v>
                </c:pt>
                <c:pt idx="231">
                  <c:v>142.0</c:v>
                </c:pt>
                <c:pt idx="232">
                  <c:v>142.0</c:v>
                </c:pt>
                <c:pt idx="233">
                  <c:v>118.0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-117.0</c:v>
                </c:pt>
                <c:pt idx="250">
                  <c:v>-141.0</c:v>
                </c:pt>
                <c:pt idx="251">
                  <c:v>-141.0</c:v>
                </c:pt>
                <c:pt idx="252">
                  <c:v>-165.0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-141.0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47.0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-23.0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-23.0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-23.0</c:v>
                </c:pt>
                <c:pt idx="397">
                  <c:v>-46.0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0.0</c:v>
                </c:pt>
                <c:pt idx="409">
                  <c:v>-23.0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24.0</c:v>
                </c:pt>
                <c:pt idx="419">
                  <c:v>24.0</c:v>
                </c:pt>
                <c:pt idx="420">
                  <c:v>0.0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2200.0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54F-D14F-83D9-D9EF27F14EF4}"/>
            </c:ext>
          </c:extLst>
        </c:ser>
        <c:ser>
          <c:idx val="6"/>
          <c:order val="6"/>
          <c:tx>
            <c:strRef>
              <c:f>'Impulse Test - After Shipping'!$X$1</c:f>
              <c:strCache>
                <c:ptCount val="1"/>
                <c:pt idx="0">
                  <c:v>2300V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Shipping'!$X$2:$X$517</c:f>
              <c:numCache>
                <c:formatCode>General</c:formatCode>
                <c:ptCount val="516"/>
                <c:pt idx="0">
                  <c:v>-23.0</c:v>
                </c:pt>
                <c:pt idx="1">
                  <c:v>0.0</c:v>
                </c:pt>
                <c:pt idx="2">
                  <c:v>1846.0</c:v>
                </c:pt>
                <c:pt idx="3">
                  <c:v>1988.0</c:v>
                </c:pt>
                <c:pt idx="4">
                  <c:v>1893.0</c:v>
                </c:pt>
                <c:pt idx="5">
                  <c:v>1822.0</c:v>
                </c:pt>
                <c:pt idx="6">
                  <c:v>1775.0</c:v>
                </c:pt>
                <c:pt idx="7">
                  <c:v>1727.0</c:v>
                </c:pt>
                <c:pt idx="8">
                  <c:v>1633.0</c:v>
                </c:pt>
                <c:pt idx="9">
                  <c:v>1562.0</c:v>
                </c:pt>
                <c:pt idx="10">
                  <c:v>1467.0</c:v>
                </c:pt>
                <c:pt idx="11">
                  <c:v>1420.0</c:v>
                </c:pt>
                <c:pt idx="12">
                  <c:v>1372.0</c:v>
                </c:pt>
                <c:pt idx="13">
                  <c:v>1325.0</c:v>
                </c:pt>
                <c:pt idx="14">
                  <c:v>1254.0</c:v>
                </c:pt>
                <c:pt idx="15">
                  <c:v>1183.0</c:v>
                </c:pt>
                <c:pt idx="16">
                  <c:v>1088.0</c:v>
                </c:pt>
                <c:pt idx="17">
                  <c:v>1017.0</c:v>
                </c:pt>
                <c:pt idx="18">
                  <c:v>946.0</c:v>
                </c:pt>
                <c:pt idx="19">
                  <c:v>828.0</c:v>
                </c:pt>
                <c:pt idx="20">
                  <c:v>734.0</c:v>
                </c:pt>
                <c:pt idx="21">
                  <c:v>639.0</c:v>
                </c:pt>
                <c:pt idx="22">
                  <c:v>521.0</c:v>
                </c:pt>
                <c:pt idx="23">
                  <c:v>402.0</c:v>
                </c:pt>
                <c:pt idx="24">
                  <c:v>284.0</c:v>
                </c:pt>
                <c:pt idx="25">
                  <c:v>189.0</c:v>
                </c:pt>
                <c:pt idx="26">
                  <c:v>71.0</c:v>
                </c:pt>
                <c:pt idx="27">
                  <c:v>-23.0</c:v>
                </c:pt>
                <c:pt idx="28">
                  <c:v>-141.0</c:v>
                </c:pt>
                <c:pt idx="29">
                  <c:v>-236.0</c:v>
                </c:pt>
                <c:pt idx="30">
                  <c:v>-330.0</c:v>
                </c:pt>
                <c:pt idx="31">
                  <c:v>-425.0</c:v>
                </c:pt>
                <c:pt idx="32">
                  <c:v>-520.0</c:v>
                </c:pt>
                <c:pt idx="33">
                  <c:v>-591.0</c:v>
                </c:pt>
                <c:pt idx="34">
                  <c:v>-685.0</c:v>
                </c:pt>
                <c:pt idx="35">
                  <c:v>-780.0</c:v>
                </c:pt>
                <c:pt idx="36">
                  <c:v>-851.0</c:v>
                </c:pt>
                <c:pt idx="37">
                  <c:v>-945.0</c:v>
                </c:pt>
                <c:pt idx="38">
                  <c:v>-1016.0</c:v>
                </c:pt>
                <c:pt idx="39">
                  <c:v>-1087.0</c:v>
                </c:pt>
                <c:pt idx="40">
                  <c:v>-1158.0</c:v>
                </c:pt>
                <c:pt idx="41">
                  <c:v>-1206.0</c:v>
                </c:pt>
                <c:pt idx="42">
                  <c:v>-1277.0</c:v>
                </c:pt>
                <c:pt idx="43">
                  <c:v>-1324.0</c:v>
                </c:pt>
                <c:pt idx="44">
                  <c:v>-1348.0</c:v>
                </c:pt>
                <c:pt idx="45">
                  <c:v>-1395.0</c:v>
                </c:pt>
                <c:pt idx="46">
                  <c:v>-1442.0</c:v>
                </c:pt>
                <c:pt idx="47">
                  <c:v>-1466.0</c:v>
                </c:pt>
                <c:pt idx="48">
                  <c:v>-1490.0</c:v>
                </c:pt>
                <c:pt idx="49">
                  <c:v>-1513.0</c:v>
                </c:pt>
                <c:pt idx="50">
                  <c:v>-1513.0</c:v>
                </c:pt>
                <c:pt idx="51">
                  <c:v>-1537.0</c:v>
                </c:pt>
                <c:pt idx="52">
                  <c:v>-1513.0</c:v>
                </c:pt>
                <c:pt idx="53">
                  <c:v>-1513.0</c:v>
                </c:pt>
                <c:pt idx="54">
                  <c:v>-1466.0</c:v>
                </c:pt>
                <c:pt idx="55">
                  <c:v>-1442.0</c:v>
                </c:pt>
                <c:pt idx="56">
                  <c:v>-1395.0</c:v>
                </c:pt>
                <c:pt idx="57">
                  <c:v>-1324.0</c:v>
                </c:pt>
                <c:pt idx="58">
                  <c:v>-1253.0</c:v>
                </c:pt>
                <c:pt idx="59">
                  <c:v>-1182.0</c:v>
                </c:pt>
                <c:pt idx="60">
                  <c:v>-1087.0</c:v>
                </c:pt>
                <c:pt idx="61">
                  <c:v>-1016.0</c:v>
                </c:pt>
                <c:pt idx="62">
                  <c:v>-922.0</c:v>
                </c:pt>
                <c:pt idx="63">
                  <c:v>-803.0</c:v>
                </c:pt>
                <c:pt idx="64">
                  <c:v>-685.0</c:v>
                </c:pt>
                <c:pt idx="65">
                  <c:v>-591.0</c:v>
                </c:pt>
                <c:pt idx="66">
                  <c:v>-472.0</c:v>
                </c:pt>
                <c:pt idx="67">
                  <c:v>-354.0</c:v>
                </c:pt>
                <c:pt idx="68">
                  <c:v>-236.0</c:v>
                </c:pt>
                <c:pt idx="69">
                  <c:v>-117.0</c:v>
                </c:pt>
                <c:pt idx="70">
                  <c:v>-23.0</c:v>
                </c:pt>
                <c:pt idx="71">
                  <c:v>95.0</c:v>
                </c:pt>
                <c:pt idx="72">
                  <c:v>213.0</c:v>
                </c:pt>
                <c:pt idx="73">
                  <c:v>308.0</c:v>
                </c:pt>
                <c:pt idx="74">
                  <c:v>402.0</c:v>
                </c:pt>
                <c:pt idx="75">
                  <c:v>497.0</c:v>
                </c:pt>
                <c:pt idx="76">
                  <c:v>592.0</c:v>
                </c:pt>
                <c:pt idx="77">
                  <c:v>686.0</c:v>
                </c:pt>
                <c:pt idx="78">
                  <c:v>734.0</c:v>
                </c:pt>
                <c:pt idx="79">
                  <c:v>804.0</c:v>
                </c:pt>
                <c:pt idx="80">
                  <c:v>852.0</c:v>
                </c:pt>
                <c:pt idx="81">
                  <c:v>899.0</c:v>
                </c:pt>
                <c:pt idx="82">
                  <c:v>946.0</c:v>
                </c:pt>
                <c:pt idx="83">
                  <c:v>970.0</c:v>
                </c:pt>
                <c:pt idx="84">
                  <c:v>994.0</c:v>
                </c:pt>
                <c:pt idx="85">
                  <c:v>994.0</c:v>
                </c:pt>
                <c:pt idx="86">
                  <c:v>994.0</c:v>
                </c:pt>
                <c:pt idx="87">
                  <c:v>994.0</c:v>
                </c:pt>
                <c:pt idx="88">
                  <c:v>970.0</c:v>
                </c:pt>
                <c:pt idx="89">
                  <c:v>946.0</c:v>
                </c:pt>
                <c:pt idx="90">
                  <c:v>923.0</c:v>
                </c:pt>
                <c:pt idx="91">
                  <c:v>899.0</c:v>
                </c:pt>
                <c:pt idx="92">
                  <c:v>828.0</c:v>
                </c:pt>
                <c:pt idx="93">
                  <c:v>781.0</c:v>
                </c:pt>
                <c:pt idx="94">
                  <c:v>734.0</c:v>
                </c:pt>
                <c:pt idx="95">
                  <c:v>663.0</c:v>
                </c:pt>
                <c:pt idx="96">
                  <c:v>592.0</c:v>
                </c:pt>
                <c:pt idx="97">
                  <c:v>521.0</c:v>
                </c:pt>
                <c:pt idx="98">
                  <c:v>450.0</c:v>
                </c:pt>
                <c:pt idx="99">
                  <c:v>379.0</c:v>
                </c:pt>
                <c:pt idx="100">
                  <c:v>284.0</c:v>
                </c:pt>
                <c:pt idx="101">
                  <c:v>213.0</c:v>
                </c:pt>
                <c:pt idx="102">
                  <c:v>142.0</c:v>
                </c:pt>
                <c:pt idx="103">
                  <c:v>47.0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-307.0</c:v>
                </c:pt>
                <c:pt idx="109">
                  <c:v>-378.0</c:v>
                </c:pt>
                <c:pt idx="110">
                  <c:v>-425.0</c:v>
                </c:pt>
                <c:pt idx="111">
                  <c:v>-496.0</c:v>
                </c:pt>
                <c:pt idx="112">
                  <c:v>-543.0</c:v>
                </c:pt>
                <c:pt idx="113">
                  <c:v>-567.0</c:v>
                </c:pt>
                <c:pt idx="114">
                  <c:v>-614.0</c:v>
                </c:pt>
                <c:pt idx="115">
                  <c:v>-638.0</c:v>
                </c:pt>
                <c:pt idx="116">
                  <c:v>-662.0</c:v>
                </c:pt>
                <c:pt idx="117">
                  <c:v>-685.0</c:v>
                </c:pt>
                <c:pt idx="118">
                  <c:v>-709.0</c:v>
                </c:pt>
                <c:pt idx="119">
                  <c:v>-709.0</c:v>
                </c:pt>
                <c:pt idx="120">
                  <c:v>-709.0</c:v>
                </c:pt>
                <c:pt idx="121">
                  <c:v>-709.0</c:v>
                </c:pt>
                <c:pt idx="122">
                  <c:v>-685.0</c:v>
                </c:pt>
                <c:pt idx="123">
                  <c:v>-685.0</c:v>
                </c:pt>
                <c:pt idx="124">
                  <c:v>-638.0</c:v>
                </c:pt>
                <c:pt idx="125">
                  <c:v>-638.0</c:v>
                </c:pt>
                <c:pt idx="126">
                  <c:v>-591.0</c:v>
                </c:pt>
                <c:pt idx="127">
                  <c:v>-567.0</c:v>
                </c:pt>
                <c:pt idx="128">
                  <c:v>-520.0</c:v>
                </c:pt>
                <c:pt idx="129">
                  <c:v>-472.0</c:v>
                </c:pt>
                <c:pt idx="130">
                  <c:v>-425.0</c:v>
                </c:pt>
                <c:pt idx="131">
                  <c:v>-378.0</c:v>
                </c:pt>
                <c:pt idx="132">
                  <c:v>-330.0</c:v>
                </c:pt>
                <c:pt idx="133">
                  <c:v>-283.0</c:v>
                </c:pt>
                <c:pt idx="134">
                  <c:v>-236.0</c:v>
                </c:pt>
                <c:pt idx="135">
                  <c:v>-165.0</c:v>
                </c:pt>
                <c:pt idx="136">
                  <c:v>-117.0</c:v>
                </c:pt>
                <c:pt idx="137">
                  <c:v>-46.0</c:v>
                </c:pt>
                <c:pt idx="138">
                  <c:v>0.0</c:v>
                </c:pt>
                <c:pt idx="139">
                  <c:v>47.0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237.0</c:v>
                </c:pt>
                <c:pt idx="144">
                  <c:v>284.0</c:v>
                </c:pt>
                <c:pt idx="145">
                  <c:v>308.0</c:v>
                </c:pt>
                <c:pt idx="146">
                  <c:v>355.0</c:v>
                </c:pt>
                <c:pt idx="147">
                  <c:v>379.0</c:v>
                </c:pt>
                <c:pt idx="148">
                  <c:v>402.0</c:v>
                </c:pt>
                <c:pt idx="149">
                  <c:v>426.0</c:v>
                </c:pt>
                <c:pt idx="150">
                  <c:v>450.0</c:v>
                </c:pt>
                <c:pt idx="151">
                  <c:v>450.0</c:v>
                </c:pt>
                <c:pt idx="152">
                  <c:v>473.0</c:v>
                </c:pt>
                <c:pt idx="153">
                  <c:v>473.0</c:v>
                </c:pt>
                <c:pt idx="154">
                  <c:v>473.0</c:v>
                </c:pt>
                <c:pt idx="155">
                  <c:v>473.0</c:v>
                </c:pt>
                <c:pt idx="156">
                  <c:v>450.0</c:v>
                </c:pt>
                <c:pt idx="157">
                  <c:v>450.0</c:v>
                </c:pt>
                <c:pt idx="158">
                  <c:v>426.0</c:v>
                </c:pt>
                <c:pt idx="159">
                  <c:v>426.0</c:v>
                </c:pt>
                <c:pt idx="160">
                  <c:v>402.0</c:v>
                </c:pt>
                <c:pt idx="161">
                  <c:v>355.0</c:v>
                </c:pt>
                <c:pt idx="162">
                  <c:v>331.0</c:v>
                </c:pt>
                <c:pt idx="163">
                  <c:v>308.0</c:v>
                </c:pt>
                <c:pt idx="164">
                  <c:v>284.0</c:v>
                </c:pt>
                <c:pt idx="165">
                  <c:v>260.0</c:v>
                </c:pt>
                <c:pt idx="166">
                  <c:v>213.0</c:v>
                </c:pt>
                <c:pt idx="167">
                  <c:v>189.0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-165.0</c:v>
                </c:pt>
                <c:pt idx="177">
                  <c:v>-188.0</c:v>
                </c:pt>
                <c:pt idx="178">
                  <c:v>-212.0</c:v>
                </c:pt>
                <c:pt idx="179">
                  <c:v>-236.0</c:v>
                </c:pt>
                <c:pt idx="180">
                  <c:v>-259.0</c:v>
                </c:pt>
                <c:pt idx="181">
                  <c:v>-283.0</c:v>
                </c:pt>
                <c:pt idx="182">
                  <c:v>-307.0</c:v>
                </c:pt>
                <c:pt idx="183">
                  <c:v>-307.0</c:v>
                </c:pt>
                <c:pt idx="184">
                  <c:v>-330.0</c:v>
                </c:pt>
                <c:pt idx="185">
                  <c:v>-330.0</c:v>
                </c:pt>
                <c:pt idx="186">
                  <c:v>-330.0</c:v>
                </c:pt>
                <c:pt idx="187">
                  <c:v>-330.0</c:v>
                </c:pt>
                <c:pt idx="188">
                  <c:v>-330.0</c:v>
                </c:pt>
                <c:pt idx="189">
                  <c:v>-330.0</c:v>
                </c:pt>
                <c:pt idx="190">
                  <c:v>-330.0</c:v>
                </c:pt>
                <c:pt idx="191">
                  <c:v>-330.0</c:v>
                </c:pt>
                <c:pt idx="192">
                  <c:v>-307.0</c:v>
                </c:pt>
                <c:pt idx="193">
                  <c:v>-307.0</c:v>
                </c:pt>
                <c:pt idx="194">
                  <c:v>-283.0</c:v>
                </c:pt>
                <c:pt idx="195">
                  <c:v>-283.0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118.0</c:v>
                </c:pt>
                <c:pt idx="213">
                  <c:v>142.0</c:v>
                </c:pt>
                <c:pt idx="214">
                  <c:v>166.0</c:v>
                </c:pt>
                <c:pt idx="215">
                  <c:v>189.0</c:v>
                </c:pt>
                <c:pt idx="216">
                  <c:v>189.0</c:v>
                </c:pt>
                <c:pt idx="217">
                  <c:v>213.0</c:v>
                </c:pt>
                <c:pt idx="218">
                  <c:v>213.0</c:v>
                </c:pt>
                <c:pt idx="219">
                  <c:v>213.0</c:v>
                </c:pt>
                <c:pt idx="220">
                  <c:v>213.0</c:v>
                </c:pt>
                <c:pt idx="221">
                  <c:v>237.0</c:v>
                </c:pt>
                <c:pt idx="222">
                  <c:v>237.0</c:v>
                </c:pt>
                <c:pt idx="223">
                  <c:v>213.0</c:v>
                </c:pt>
                <c:pt idx="224">
                  <c:v>213.0</c:v>
                </c:pt>
                <c:pt idx="225">
                  <c:v>213.0</c:v>
                </c:pt>
                <c:pt idx="226">
                  <c:v>213.0</c:v>
                </c:pt>
                <c:pt idx="227">
                  <c:v>189.0</c:v>
                </c:pt>
                <c:pt idx="228">
                  <c:v>189.0</c:v>
                </c:pt>
                <c:pt idx="229">
                  <c:v>189.0</c:v>
                </c:pt>
                <c:pt idx="230">
                  <c:v>166.0</c:v>
                </c:pt>
                <c:pt idx="231">
                  <c:v>142.0</c:v>
                </c:pt>
                <c:pt idx="232">
                  <c:v>142.0</c:v>
                </c:pt>
                <c:pt idx="233">
                  <c:v>118.0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0.0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-94.0</c:v>
                </c:pt>
                <c:pt idx="246">
                  <c:v>-117.0</c:v>
                </c:pt>
                <c:pt idx="247">
                  <c:v>-117.0</c:v>
                </c:pt>
                <c:pt idx="248">
                  <c:v>-117.0</c:v>
                </c:pt>
                <c:pt idx="249">
                  <c:v>-141.0</c:v>
                </c:pt>
                <c:pt idx="250">
                  <c:v>-141.0</c:v>
                </c:pt>
                <c:pt idx="251">
                  <c:v>-141.0</c:v>
                </c:pt>
                <c:pt idx="252">
                  <c:v>-165.0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-141.0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-70.0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118.0</c:v>
                </c:pt>
                <c:pt idx="289">
                  <c:v>118.0</c:v>
                </c:pt>
                <c:pt idx="290">
                  <c:v>118.0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-46.0</c:v>
                </c:pt>
                <c:pt idx="313">
                  <c:v>-46.0</c:v>
                </c:pt>
                <c:pt idx="314">
                  <c:v>-46.0</c:v>
                </c:pt>
                <c:pt idx="315">
                  <c:v>-70.0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-94.0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-70.0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-46.0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0.0</c:v>
                </c:pt>
                <c:pt idx="409">
                  <c:v>0.0</c:v>
                </c:pt>
                <c:pt idx="410">
                  <c:v>-23.0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24.0</c:v>
                </c:pt>
                <c:pt idx="418">
                  <c:v>24.0</c:v>
                </c:pt>
                <c:pt idx="419">
                  <c:v>0.0</c:v>
                </c:pt>
                <c:pt idx="420">
                  <c:v>24.0</c:v>
                </c:pt>
                <c:pt idx="421">
                  <c:v>0.0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-23.0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-23.0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24.0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2300.0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A54F-D14F-83D9-D9EF27F14EF4}"/>
            </c:ext>
          </c:extLst>
        </c:ser>
        <c:ser>
          <c:idx val="7"/>
          <c:order val="7"/>
          <c:tx>
            <c:strRef>
              <c:f>'Impulse Test - After Shipping'!$Y$1</c:f>
              <c:strCache>
                <c:ptCount val="1"/>
                <c:pt idx="0">
                  <c:v>2400V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Shipping'!$Y$2:$Y$517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1964.0</c:v>
                </c:pt>
                <c:pt idx="3">
                  <c:v>2059.0</c:v>
                </c:pt>
                <c:pt idx="4">
                  <c:v>1988.0</c:v>
                </c:pt>
                <c:pt idx="5">
                  <c:v>1869.0</c:v>
                </c:pt>
                <c:pt idx="6">
                  <c:v>1846.0</c:v>
                </c:pt>
                <c:pt idx="7">
                  <c:v>1798.0</c:v>
                </c:pt>
                <c:pt idx="8">
                  <c:v>1704.0</c:v>
                </c:pt>
                <c:pt idx="9">
                  <c:v>1633.0</c:v>
                </c:pt>
                <c:pt idx="10">
                  <c:v>1538.0</c:v>
                </c:pt>
                <c:pt idx="11">
                  <c:v>1467.0</c:v>
                </c:pt>
                <c:pt idx="12">
                  <c:v>1443.0</c:v>
                </c:pt>
                <c:pt idx="13">
                  <c:v>1372.0</c:v>
                </c:pt>
                <c:pt idx="14">
                  <c:v>1301.0</c:v>
                </c:pt>
                <c:pt idx="15">
                  <c:v>1230.0</c:v>
                </c:pt>
                <c:pt idx="16">
                  <c:v>1136.0</c:v>
                </c:pt>
                <c:pt idx="17">
                  <c:v>1065.0</c:v>
                </c:pt>
                <c:pt idx="18">
                  <c:v>970.0</c:v>
                </c:pt>
                <c:pt idx="19">
                  <c:v>875.0</c:v>
                </c:pt>
                <c:pt idx="20">
                  <c:v>757.0</c:v>
                </c:pt>
                <c:pt idx="21">
                  <c:v>663.0</c:v>
                </c:pt>
                <c:pt idx="22">
                  <c:v>544.0</c:v>
                </c:pt>
                <c:pt idx="23">
                  <c:v>426.0</c:v>
                </c:pt>
                <c:pt idx="24">
                  <c:v>308.0</c:v>
                </c:pt>
                <c:pt idx="25">
                  <c:v>189.0</c:v>
                </c:pt>
                <c:pt idx="26">
                  <c:v>95.0</c:v>
                </c:pt>
                <c:pt idx="27">
                  <c:v>-23.0</c:v>
                </c:pt>
                <c:pt idx="28">
                  <c:v>-141.0</c:v>
                </c:pt>
                <c:pt idx="29">
                  <c:v>-236.0</c:v>
                </c:pt>
                <c:pt idx="30">
                  <c:v>-330.0</c:v>
                </c:pt>
                <c:pt idx="31">
                  <c:v>-425.0</c:v>
                </c:pt>
                <c:pt idx="32">
                  <c:v>-543.0</c:v>
                </c:pt>
                <c:pt idx="33">
                  <c:v>-614.0</c:v>
                </c:pt>
                <c:pt idx="34">
                  <c:v>-709.0</c:v>
                </c:pt>
                <c:pt idx="35">
                  <c:v>-803.0</c:v>
                </c:pt>
                <c:pt idx="36">
                  <c:v>-898.0</c:v>
                </c:pt>
                <c:pt idx="37">
                  <c:v>-969.0</c:v>
                </c:pt>
                <c:pt idx="38">
                  <c:v>-1040.0</c:v>
                </c:pt>
                <c:pt idx="39">
                  <c:v>-1135.0</c:v>
                </c:pt>
                <c:pt idx="40">
                  <c:v>-1182.0</c:v>
                </c:pt>
                <c:pt idx="41">
                  <c:v>-1253.0</c:v>
                </c:pt>
                <c:pt idx="42">
                  <c:v>-1324.0</c:v>
                </c:pt>
                <c:pt idx="43">
                  <c:v>-1371.0</c:v>
                </c:pt>
                <c:pt idx="44">
                  <c:v>-1419.0</c:v>
                </c:pt>
                <c:pt idx="45">
                  <c:v>-1466.0</c:v>
                </c:pt>
                <c:pt idx="46">
                  <c:v>-1490.0</c:v>
                </c:pt>
                <c:pt idx="47">
                  <c:v>-1513.0</c:v>
                </c:pt>
                <c:pt idx="48">
                  <c:v>-1537.0</c:v>
                </c:pt>
                <c:pt idx="49">
                  <c:v>-1561.0</c:v>
                </c:pt>
                <c:pt idx="50">
                  <c:v>-1584.0</c:v>
                </c:pt>
                <c:pt idx="51">
                  <c:v>-1584.0</c:v>
                </c:pt>
                <c:pt idx="52">
                  <c:v>-1584.0</c:v>
                </c:pt>
                <c:pt idx="53">
                  <c:v>-1561.0</c:v>
                </c:pt>
                <c:pt idx="54">
                  <c:v>-1537.0</c:v>
                </c:pt>
                <c:pt idx="55">
                  <c:v>-1490.0</c:v>
                </c:pt>
                <c:pt idx="56">
                  <c:v>-1442.0</c:v>
                </c:pt>
                <c:pt idx="57">
                  <c:v>-1371.0</c:v>
                </c:pt>
                <c:pt idx="58">
                  <c:v>-1300.0</c:v>
                </c:pt>
                <c:pt idx="59">
                  <c:v>-1229.0</c:v>
                </c:pt>
                <c:pt idx="60">
                  <c:v>-1135.0</c:v>
                </c:pt>
                <c:pt idx="61">
                  <c:v>-1040.0</c:v>
                </c:pt>
                <c:pt idx="62">
                  <c:v>-945.0</c:v>
                </c:pt>
                <c:pt idx="63">
                  <c:v>-827.0</c:v>
                </c:pt>
                <c:pt idx="64">
                  <c:v>-733.0</c:v>
                </c:pt>
                <c:pt idx="65">
                  <c:v>-591.0</c:v>
                </c:pt>
                <c:pt idx="66">
                  <c:v>-496.0</c:v>
                </c:pt>
                <c:pt idx="67">
                  <c:v>-354.0</c:v>
                </c:pt>
                <c:pt idx="68">
                  <c:v>-236.0</c:v>
                </c:pt>
                <c:pt idx="69">
                  <c:v>-117.0</c:v>
                </c:pt>
                <c:pt idx="70">
                  <c:v>0.0</c:v>
                </c:pt>
                <c:pt idx="71">
                  <c:v>118.0</c:v>
                </c:pt>
                <c:pt idx="72">
                  <c:v>213.0</c:v>
                </c:pt>
                <c:pt idx="73">
                  <c:v>331.0</c:v>
                </c:pt>
                <c:pt idx="74">
                  <c:v>426.0</c:v>
                </c:pt>
                <c:pt idx="75">
                  <c:v>544.0</c:v>
                </c:pt>
                <c:pt idx="76">
                  <c:v>615.0</c:v>
                </c:pt>
                <c:pt idx="77">
                  <c:v>710.0</c:v>
                </c:pt>
                <c:pt idx="78">
                  <c:v>781.0</c:v>
                </c:pt>
                <c:pt idx="79">
                  <c:v>828.0</c:v>
                </c:pt>
                <c:pt idx="80">
                  <c:v>899.0</c:v>
                </c:pt>
                <c:pt idx="81">
                  <c:v>946.0</c:v>
                </c:pt>
                <c:pt idx="82">
                  <c:v>970.0</c:v>
                </c:pt>
                <c:pt idx="83">
                  <c:v>1017.0</c:v>
                </c:pt>
                <c:pt idx="84">
                  <c:v>1017.0</c:v>
                </c:pt>
                <c:pt idx="85">
                  <c:v>1041.0</c:v>
                </c:pt>
                <c:pt idx="86">
                  <c:v>1041.0</c:v>
                </c:pt>
                <c:pt idx="87">
                  <c:v>1041.0</c:v>
                </c:pt>
                <c:pt idx="88">
                  <c:v>1017.0</c:v>
                </c:pt>
                <c:pt idx="89">
                  <c:v>994.0</c:v>
                </c:pt>
                <c:pt idx="90">
                  <c:v>970.0</c:v>
                </c:pt>
                <c:pt idx="91">
                  <c:v>923.0</c:v>
                </c:pt>
                <c:pt idx="92">
                  <c:v>875.0</c:v>
                </c:pt>
                <c:pt idx="93">
                  <c:v>804.0</c:v>
                </c:pt>
                <c:pt idx="94">
                  <c:v>757.0</c:v>
                </c:pt>
                <c:pt idx="95">
                  <c:v>686.0</c:v>
                </c:pt>
                <c:pt idx="96">
                  <c:v>615.0</c:v>
                </c:pt>
                <c:pt idx="97">
                  <c:v>544.0</c:v>
                </c:pt>
                <c:pt idx="98">
                  <c:v>473.0</c:v>
                </c:pt>
                <c:pt idx="99">
                  <c:v>379.0</c:v>
                </c:pt>
                <c:pt idx="100">
                  <c:v>308.0</c:v>
                </c:pt>
                <c:pt idx="101">
                  <c:v>237.0</c:v>
                </c:pt>
                <c:pt idx="102">
                  <c:v>142.0</c:v>
                </c:pt>
                <c:pt idx="103">
                  <c:v>71.0</c:v>
                </c:pt>
                <c:pt idx="104">
                  <c:v>-23.0</c:v>
                </c:pt>
                <c:pt idx="105">
                  <c:v>-94.0</c:v>
                </c:pt>
                <c:pt idx="106">
                  <c:v>-188.0</c:v>
                </c:pt>
                <c:pt idx="107">
                  <c:v>-259.0</c:v>
                </c:pt>
                <c:pt idx="108">
                  <c:v>-330.0</c:v>
                </c:pt>
                <c:pt idx="109">
                  <c:v>-378.0</c:v>
                </c:pt>
                <c:pt idx="110">
                  <c:v>-449.0</c:v>
                </c:pt>
                <c:pt idx="111">
                  <c:v>-496.0</c:v>
                </c:pt>
                <c:pt idx="112">
                  <c:v>-567.0</c:v>
                </c:pt>
                <c:pt idx="113">
                  <c:v>-591.0</c:v>
                </c:pt>
                <c:pt idx="114">
                  <c:v>-638.0</c:v>
                </c:pt>
                <c:pt idx="115">
                  <c:v>-662.0</c:v>
                </c:pt>
                <c:pt idx="116">
                  <c:v>-709.0</c:v>
                </c:pt>
                <c:pt idx="117">
                  <c:v>-709.0</c:v>
                </c:pt>
                <c:pt idx="118">
                  <c:v>-733.0</c:v>
                </c:pt>
                <c:pt idx="119">
                  <c:v>-756.0</c:v>
                </c:pt>
                <c:pt idx="120">
                  <c:v>-733.0</c:v>
                </c:pt>
                <c:pt idx="121">
                  <c:v>-733.0</c:v>
                </c:pt>
                <c:pt idx="122">
                  <c:v>-733.0</c:v>
                </c:pt>
                <c:pt idx="123">
                  <c:v>-709.0</c:v>
                </c:pt>
                <c:pt idx="124">
                  <c:v>-685.0</c:v>
                </c:pt>
                <c:pt idx="125">
                  <c:v>-662.0</c:v>
                </c:pt>
                <c:pt idx="126">
                  <c:v>-614.0</c:v>
                </c:pt>
                <c:pt idx="127">
                  <c:v>-567.0</c:v>
                </c:pt>
                <c:pt idx="128">
                  <c:v>-543.0</c:v>
                </c:pt>
                <c:pt idx="129">
                  <c:v>-496.0</c:v>
                </c:pt>
                <c:pt idx="130">
                  <c:v>-449.0</c:v>
                </c:pt>
                <c:pt idx="131">
                  <c:v>-401.0</c:v>
                </c:pt>
                <c:pt idx="132">
                  <c:v>-330.0</c:v>
                </c:pt>
                <c:pt idx="133">
                  <c:v>-307.0</c:v>
                </c:pt>
                <c:pt idx="134">
                  <c:v>-236.0</c:v>
                </c:pt>
                <c:pt idx="135">
                  <c:v>-165.0</c:v>
                </c:pt>
                <c:pt idx="136">
                  <c:v>-117.0</c:v>
                </c:pt>
                <c:pt idx="137">
                  <c:v>-46.0</c:v>
                </c:pt>
                <c:pt idx="138">
                  <c:v>0.0</c:v>
                </c:pt>
                <c:pt idx="139">
                  <c:v>47.0</c:v>
                </c:pt>
                <c:pt idx="140">
                  <c:v>118.0</c:v>
                </c:pt>
                <c:pt idx="141">
                  <c:v>166.0</c:v>
                </c:pt>
                <c:pt idx="142">
                  <c:v>213.0</c:v>
                </c:pt>
                <c:pt idx="143">
                  <c:v>237.0</c:v>
                </c:pt>
                <c:pt idx="144">
                  <c:v>284.0</c:v>
                </c:pt>
                <c:pt idx="145">
                  <c:v>331.0</c:v>
                </c:pt>
                <c:pt idx="146">
                  <c:v>355.0</c:v>
                </c:pt>
                <c:pt idx="147">
                  <c:v>402.0</c:v>
                </c:pt>
                <c:pt idx="148">
                  <c:v>426.0</c:v>
                </c:pt>
                <c:pt idx="149">
                  <c:v>450.0</c:v>
                </c:pt>
                <c:pt idx="150">
                  <c:v>473.0</c:v>
                </c:pt>
                <c:pt idx="151">
                  <c:v>473.0</c:v>
                </c:pt>
                <c:pt idx="152">
                  <c:v>497.0</c:v>
                </c:pt>
                <c:pt idx="153">
                  <c:v>497.0</c:v>
                </c:pt>
                <c:pt idx="154">
                  <c:v>497.0</c:v>
                </c:pt>
                <c:pt idx="155">
                  <c:v>497.0</c:v>
                </c:pt>
                <c:pt idx="156">
                  <c:v>497.0</c:v>
                </c:pt>
                <c:pt idx="157">
                  <c:v>473.0</c:v>
                </c:pt>
                <c:pt idx="158">
                  <c:v>450.0</c:v>
                </c:pt>
                <c:pt idx="159">
                  <c:v>426.0</c:v>
                </c:pt>
                <c:pt idx="160">
                  <c:v>402.0</c:v>
                </c:pt>
                <c:pt idx="161">
                  <c:v>379.0</c:v>
                </c:pt>
                <c:pt idx="162">
                  <c:v>355.0</c:v>
                </c:pt>
                <c:pt idx="163">
                  <c:v>331.0</c:v>
                </c:pt>
                <c:pt idx="164">
                  <c:v>284.0</c:v>
                </c:pt>
                <c:pt idx="165">
                  <c:v>260.0</c:v>
                </c:pt>
                <c:pt idx="166">
                  <c:v>237.0</c:v>
                </c:pt>
                <c:pt idx="167">
                  <c:v>189.0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24.0</c:v>
                </c:pt>
                <c:pt idx="172">
                  <c:v>-23.0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-165.0</c:v>
                </c:pt>
                <c:pt idx="177">
                  <c:v>-188.0</c:v>
                </c:pt>
                <c:pt idx="178">
                  <c:v>-212.0</c:v>
                </c:pt>
                <c:pt idx="179">
                  <c:v>-259.0</c:v>
                </c:pt>
                <c:pt idx="180">
                  <c:v>-283.0</c:v>
                </c:pt>
                <c:pt idx="181">
                  <c:v>-283.0</c:v>
                </c:pt>
                <c:pt idx="182">
                  <c:v>-307.0</c:v>
                </c:pt>
                <c:pt idx="183">
                  <c:v>-307.0</c:v>
                </c:pt>
                <c:pt idx="184">
                  <c:v>-330.0</c:v>
                </c:pt>
                <c:pt idx="185">
                  <c:v>-330.0</c:v>
                </c:pt>
                <c:pt idx="186">
                  <c:v>-354.0</c:v>
                </c:pt>
                <c:pt idx="187">
                  <c:v>-354.0</c:v>
                </c:pt>
                <c:pt idx="188">
                  <c:v>-354.0</c:v>
                </c:pt>
                <c:pt idx="189">
                  <c:v>-354.0</c:v>
                </c:pt>
                <c:pt idx="190">
                  <c:v>-354.0</c:v>
                </c:pt>
                <c:pt idx="191">
                  <c:v>-354.0</c:v>
                </c:pt>
                <c:pt idx="192">
                  <c:v>-330.0</c:v>
                </c:pt>
                <c:pt idx="193">
                  <c:v>-307.0</c:v>
                </c:pt>
                <c:pt idx="194">
                  <c:v>-307.0</c:v>
                </c:pt>
                <c:pt idx="195">
                  <c:v>-283.0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-23.0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142.0</c:v>
                </c:pt>
                <c:pt idx="213">
                  <c:v>166.0</c:v>
                </c:pt>
                <c:pt idx="214">
                  <c:v>166.0</c:v>
                </c:pt>
                <c:pt idx="215">
                  <c:v>189.0</c:v>
                </c:pt>
                <c:pt idx="216">
                  <c:v>213.0</c:v>
                </c:pt>
                <c:pt idx="217">
                  <c:v>213.0</c:v>
                </c:pt>
                <c:pt idx="218">
                  <c:v>213.0</c:v>
                </c:pt>
                <c:pt idx="219">
                  <c:v>237.0</c:v>
                </c:pt>
                <c:pt idx="220">
                  <c:v>237.0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237.0</c:v>
                </c:pt>
                <c:pt idx="226">
                  <c:v>213.0</c:v>
                </c:pt>
                <c:pt idx="227">
                  <c:v>213.0</c:v>
                </c:pt>
                <c:pt idx="228">
                  <c:v>189.0</c:v>
                </c:pt>
                <c:pt idx="229">
                  <c:v>189.0</c:v>
                </c:pt>
                <c:pt idx="230">
                  <c:v>166.0</c:v>
                </c:pt>
                <c:pt idx="231">
                  <c:v>166.0</c:v>
                </c:pt>
                <c:pt idx="232">
                  <c:v>142.0</c:v>
                </c:pt>
                <c:pt idx="233">
                  <c:v>118.0</c:v>
                </c:pt>
                <c:pt idx="234">
                  <c:v>118.0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-94.0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-141.0</c:v>
                </c:pt>
                <c:pt idx="250">
                  <c:v>-141.0</c:v>
                </c:pt>
                <c:pt idx="251">
                  <c:v>-165.0</c:v>
                </c:pt>
                <c:pt idx="252">
                  <c:v>-165.0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-141.0</c:v>
                </c:pt>
                <c:pt idx="262">
                  <c:v>-141.0</c:v>
                </c:pt>
                <c:pt idx="263">
                  <c:v>-141.0</c:v>
                </c:pt>
                <c:pt idx="264">
                  <c:v>-141.0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-46.0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71.0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118.0</c:v>
                </c:pt>
                <c:pt idx="288">
                  <c:v>118.0</c:v>
                </c:pt>
                <c:pt idx="289">
                  <c:v>118.0</c:v>
                </c:pt>
                <c:pt idx="290">
                  <c:v>118.0</c:v>
                </c:pt>
                <c:pt idx="291">
                  <c:v>118.0</c:v>
                </c:pt>
                <c:pt idx="292">
                  <c:v>118.0</c:v>
                </c:pt>
                <c:pt idx="293">
                  <c:v>118.0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71.0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-46.0</c:v>
                </c:pt>
                <c:pt idx="313">
                  <c:v>-46.0</c:v>
                </c:pt>
                <c:pt idx="314">
                  <c:v>-46.0</c:v>
                </c:pt>
                <c:pt idx="315">
                  <c:v>-70.0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-94.0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24.0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47.0</c:v>
                </c:pt>
                <c:pt idx="351">
                  <c:v>47.0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47.0</c:v>
                </c:pt>
                <c:pt idx="366">
                  <c:v>47.0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-23.0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-46.0</c:v>
                </c:pt>
                <c:pt idx="386">
                  <c:v>-46.0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-46.0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0.0</c:v>
                </c:pt>
                <c:pt idx="408">
                  <c:v>0.0</c:v>
                </c:pt>
                <c:pt idx="409">
                  <c:v>-23.0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24.0</c:v>
                </c:pt>
                <c:pt idx="419">
                  <c:v>0.0</c:v>
                </c:pt>
                <c:pt idx="420">
                  <c:v>0.0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0.0</c:v>
                </c:pt>
                <c:pt idx="436">
                  <c:v>24.0</c:v>
                </c:pt>
                <c:pt idx="437">
                  <c:v>24.0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-23.0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-23.0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2400.0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A54F-D14F-83D9-D9EF27F14EF4}"/>
            </c:ext>
          </c:extLst>
        </c:ser>
        <c:ser>
          <c:idx val="8"/>
          <c:order val="8"/>
          <c:tx>
            <c:strRef>
              <c:f>'Impulse Test - After Shipping'!$Z$1</c:f>
              <c:strCache>
                <c:ptCount val="1"/>
                <c:pt idx="0">
                  <c:v>2500V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Shipping'!$Z$2:$Z$517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2059.0</c:v>
                </c:pt>
                <c:pt idx="3">
                  <c:v>2130.0</c:v>
                </c:pt>
                <c:pt idx="4">
                  <c:v>2059.0</c:v>
                </c:pt>
                <c:pt idx="5">
                  <c:v>1940.0</c:v>
                </c:pt>
                <c:pt idx="6">
                  <c:v>1917.0</c:v>
                </c:pt>
                <c:pt idx="7">
                  <c:v>1846.0</c:v>
                </c:pt>
                <c:pt idx="8">
                  <c:v>1751.0</c:v>
                </c:pt>
                <c:pt idx="9">
                  <c:v>1680.0</c:v>
                </c:pt>
                <c:pt idx="10">
                  <c:v>1609.0</c:v>
                </c:pt>
                <c:pt idx="11">
                  <c:v>1538.0</c:v>
                </c:pt>
                <c:pt idx="12">
                  <c:v>1467.0</c:v>
                </c:pt>
                <c:pt idx="13">
                  <c:v>1420.0</c:v>
                </c:pt>
                <c:pt idx="14">
                  <c:v>1349.0</c:v>
                </c:pt>
                <c:pt idx="15">
                  <c:v>1278.0</c:v>
                </c:pt>
                <c:pt idx="16">
                  <c:v>1183.0</c:v>
                </c:pt>
                <c:pt idx="17">
                  <c:v>1088.0</c:v>
                </c:pt>
                <c:pt idx="18">
                  <c:v>994.0</c:v>
                </c:pt>
                <c:pt idx="19">
                  <c:v>899.0</c:v>
                </c:pt>
                <c:pt idx="20">
                  <c:v>781.0</c:v>
                </c:pt>
                <c:pt idx="21">
                  <c:v>686.0</c:v>
                </c:pt>
                <c:pt idx="22">
                  <c:v>568.0</c:v>
                </c:pt>
                <c:pt idx="23">
                  <c:v>426.0</c:v>
                </c:pt>
                <c:pt idx="24">
                  <c:v>308.0</c:v>
                </c:pt>
                <c:pt idx="25">
                  <c:v>213.0</c:v>
                </c:pt>
                <c:pt idx="26">
                  <c:v>95.0</c:v>
                </c:pt>
                <c:pt idx="27">
                  <c:v>-23.0</c:v>
                </c:pt>
                <c:pt idx="28">
                  <c:v>-141.0</c:v>
                </c:pt>
                <c:pt idx="29">
                  <c:v>-259.0</c:v>
                </c:pt>
                <c:pt idx="30">
                  <c:v>-354.0</c:v>
                </c:pt>
                <c:pt idx="31">
                  <c:v>-449.0</c:v>
                </c:pt>
                <c:pt idx="32">
                  <c:v>-567.0</c:v>
                </c:pt>
                <c:pt idx="33">
                  <c:v>-638.0</c:v>
                </c:pt>
                <c:pt idx="34">
                  <c:v>-756.0</c:v>
                </c:pt>
                <c:pt idx="35">
                  <c:v>-827.0</c:v>
                </c:pt>
                <c:pt idx="36">
                  <c:v>-922.0</c:v>
                </c:pt>
                <c:pt idx="37">
                  <c:v>-1016.0</c:v>
                </c:pt>
                <c:pt idx="38">
                  <c:v>-1087.0</c:v>
                </c:pt>
                <c:pt idx="39">
                  <c:v>-1158.0</c:v>
                </c:pt>
                <c:pt idx="40">
                  <c:v>-1253.0</c:v>
                </c:pt>
                <c:pt idx="41">
                  <c:v>-1300.0</c:v>
                </c:pt>
                <c:pt idx="42">
                  <c:v>-1371.0</c:v>
                </c:pt>
                <c:pt idx="43">
                  <c:v>-1419.0</c:v>
                </c:pt>
                <c:pt idx="44">
                  <c:v>-1466.0</c:v>
                </c:pt>
                <c:pt idx="45">
                  <c:v>-1513.0</c:v>
                </c:pt>
                <c:pt idx="46">
                  <c:v>-1561.0</c:v>
                </c:pt>
                <c:pt idx="47">
                  <c:v>-1584.0</c:v>
                </c:pt>
                <c:pt idx="48">
                  <c:v>-1608.0</c:v>
                </c:pt>
                <c:pt idx="49">
                  <c:v>-1632.0</c:v>
                </c:pt>
                <c:pt idx="50">
                  <c:v>-1632.0</c:v>
                </c:pt>
                <c:pt idx="51">
                  <c:v>-1655.0</c:v>
                </c:pt>
                <c:pt idx="52">
                  <c:v>-1655.0</c:v>
                </c:pt>
                <c:pt idx="53">
                  <c:v>-1632.0</c:v>
                </c:pt>
                <c:pt idx="54">
                  <c:v>-1584.0</c:v>
                </c:pt>
                <c:pt idx="55">
                  <c:v>-1561.0</c:v>
                </c:pt>
                <c:pt idx="56">
                  <c:v>-1490.0</c:v>
                </c:pt>
                <c:pt idx="57">
                  <c:v>-1419.0</c:v>
                </c:pt>
                <c:pt idx="58">
                  <c:v>-1348.0</c:v>
                </c:pt>
                <c:pt idx="59">
                  <c:v>-1277.0</c:v>
                </c:pt>
                <c:pt idx="60">
                  <c:v>-1182.0</c:v>
                </c:pt>
                <c:pt idx="61">
                  <c:v>-1087.0</c:v>
                </c:pt>
                <c:pt idx="62">
                  <c:v>-969.0</c:v>
                </c:pt>
                <c:pt idx="63">
                  <c:v>-874.0</c:v>
                </c:pt>
                <c:pt idx="64">
                  <c:v>-756.0</c:v>
                </c:pt>
                <c:pt idx="65">
                  <c:v>-614.0</c:v>
                </c:pt>
                <c:pt idx="66">
                  <c:v>-496.0</c:v>
                </c:pt>
                <c:pt idx="67">
                  <c:v>-378.0</c:v>
                </c:pt>
                <c:pt idx="68">
                  <c:v>-259.0</c:v>
                </c:pt>
                <c:pt idx="69">
                  <c:v>-141.0</c:v>
                </c:pt>
                <c:pt idx="70">
                  <c:v>0.0</c:v>
                </c:pt>
                <c:pt idx="71">
                  <c:v>118.0</c:v>
                </c:pt>
                <c:pt idx="72">
                  <c:v>237.0</c:v>
                </c:pt>
                <c:pt idx="73">
                  <c:v>331.0</c:v>
                </c:pt>
                <c:pt idx="74">
                  <c:v>450.0</c:v>
                </c:pt>
                <c:pt idx="75">
                  <c:v>544.0</c:v>
                </c:pt>
                <c:pt idx="76">
                  <c:v>639.0</c:v>
                </c:pt>
                <c:pt idx="77">
                  <c:v>734.0</c:v>
                </c:pt>
                <c:pt idx="78">
                  <c:v>804.0</c:v>
                </c:pt>
                <c:pt idx="79">
                  <c:v>875.0</c:v>
                </c:pt>
                <c:pt idx="80">
                  <c:v>923.0</c:v>
                </c:pt>
                <c:pt idx="81">
                  <c:v>970.0</c:v>
                </c:pt>
                <c:pt idx="82">
                  <c:v>1017.0</c:v>
                </c:pt>
                <c:pt idx="83">
                  <c:v>1041.0</c:v>
                </c:pt>
                <c:pt idx="84">
                  <c:v>1065.0</c:v>
                </c:pt>
                <c:pt idx="85">
                  <c:v>1088.0</c:v>
                </c:pt>
                <c:pt idx="86">
                  <c:v>1088.0</c:v>
                </c:pt>
                <c:pt idx="87">
                  <c:v>1065.0</c:v>
                </c:pt>
                <c:pt idx="88">
                  <c:v>1065.0</c:v>
                </c:pt>
                <c:pt idx="89">
                  <c:v>1017.0</c:v>
                </c:pt>
                <c:pt idx="90">
                  <c:v>994.0</c:v>
                </c:pt>
                <c:pt idx="91">
                  <c:v>946.0</c:v>
                </c:pt>
                <c:pt idx="92">
                  <c:v>899.0</c:v>
                </c:pt>
                <c:pt idx="93">
                  <c:v>852.0</c:v>
                </c:pt>
                <c:pt idx="94">
                  <c:v>781.0</c:v>
                </c:pt>
                <c:pt idx="95">
                  <c:v>710.0</c:v>
                </c:pt>
                <c:pt idx="96">
                  <c:v>639.0</c:v>
                </c:pt>
                <c:pt idx="97">
                  <c:v>568.0</c:v>
                </c:pt>
                <c:pt idx="98">
                  <c:v>497.0</c:v>
                </c:pt>
                <c:pt idx="99">
                  <c:v>402.0</c:v>
                </c:pt>
                <c:pt idx="100">
                  <c:v>308.0</c:v>
                </c:pt>
                <c:pt idx="101">
                  <c:v>237.0</c:v>
                </c:pt>
                <c:pt idx="102">
                  <c:v>166.0</c:v>
                </c:pt>
                <c:pt idx="103">
                  <c:v>71.0</c:v>
                </c:pt>
                <c:pt idx="104">
                  <c:v>-23.0</c:v>
                </c:pt>
                <c:pt idx="105">
                  <c:v>-117.0</c:v>
                </c:pt>
                <c:pt idx="106">
                  <c:v>-188.0</c:v>
                </c:pt>
                <c:pt idx="107">
                  <c:v>-259.0</c:v>
                </c:pt>
                <c:pt idx="108">
                  <c:v>-330.0</c:v>
                </c:pt>
                <c:pt idx="109">
                  <c:v>-401.0</c:v>
                </c:pt>
                <c:pt idx="110">
                  <c:v>-472.0</c:v>
                </c:pt>
                <c:pt idx="111">
                  <c:v>-520.0</c:v>
                </c:pt>
                <c:pt idx="112">
                  <c:v>-567.0</c:v>
                </c:pt>
                <c:pt idx="113">
                  <c:v>-614.0</c:v>
                </c:pt>
                <c:pt idx="114">
                  <c:v>-662.0</c:v>
                </c:pt>
                <c:pt idx="115">
                  <c:v>-709.0</c:v>
                </c:pt>
                <c:pt idx="116">
                  <c:v>-733.0</c:v>
                </c:pt>
                <c:pt idx="117">
                  <c:v>-756.0</c:v>
                </c:pt>
                <c:pt idx="118">
                  <c:v>-756.0</c:v>
                </c:pt>
                <c:pt idx="119">
                  <c:v>-756.0</c:v>
                </c:pt>
                <c:pt idx="120">
                  <c:v>-756.0</c:v>
                </c:pt>
                <c:pt idx="121">
                  <c:v>-756.0</c:v>
                </c:pt>
                <c:pt idx="122">
                  <c:v>-756.0</c:v>
                </c:pt>
                <c:pt idx="123">
                  <c:v>-733.0</c:v>
                </c:pt>
                <c:pt idx="124">
                  <c:v>-709.0</c:v>
                </c:pt>
                <c:pt idx="125">
                  <c:v>-685.0</c:v>
                </c:pt>
                <c:pt idx="126">
                  <c:v>-638.0</c:v>
                </c:pt>
                <c:pt idx="127">
                  <c:v>-591.0</c:v>
                </c:pt>
                <c:pt idx="128">
                  <c:v>-567.0</c:v>
                </c:pt>
                <c:pt idx="129">
                  <c:v>-520.0</c:v>
                </c:pt>
                <c:pt idx="130">
                  <c:v>-449.0</c:v>
                </c:pt>
                <c:pt idx="131">
                  <c:v>-401.0</c:v>
                </c:pt>
                <c:pt idx="132">
                  <c:v>-354.0</c:v>
                </c:pt>
                <c:pt idx="133">
                  <c:v>-307.0</c:v>
                </c:pt>
                <c:pt idx="134">
                  <c:v>-236.0</c:v>
                </c:pt>
                <c:pt idx="135">
                  <c:v>-188.0</c:v>
                </c:pt>
                <c:pt idx="136">
                  <c:v>-117.0</c:v>
                </c:pt>
                <c:pt idx="137">
                  <c:v>-70.0</c:v>
                </c:pt>
                <c:pt idx="138">
                  <c:v>0.0</c:v>
                </c:pt>
                <c:pt idx="139">
                  <c:v>47.0</c:v>
                </c:pt>
                <c:pt idx="140">
                  <c:v>118.0</c:v>
                </c:pt>
                <c:pt idx="141">
                  <c:v>166.0</c:v>
                </c:pt>
                <c:pt idx="142">
                  <c:v>213.0</c:v>
                </c:pt>
                <c:pt idx="143">
                  <c:v>260.0</c:v>
                </c:pt>
                <c:pt idx="144">
                  <c:v>308.0</c:v>
                </c:pt>
                <c:pt idx="145">
                  <c:v>331.0</c:v>
                </c:pt>
                <c:pt idx="146">
                  <c:v>379.0</c:v>
                </c:pt>
                <c:pt idx="147">
                  <c:v>402.0</c:v>
                </c:pt>
                <c:pt idx="148">
                  <c:v>450.0</c:v>
                </c:pt>
                <c:pt idx="149">
                  <c:v>473.0</c:v>
                </c:pt>
                <c:pt idx="150">
                  <c:v>497.0</c:v>
                </c:pt>
                <c:pt idx="151">
                  <c:v>497.0</c:v>
                </c:pt>
                <c:pt idx="152">
                  <c:v>521.0</c:v>
                </c:pt>
                <c:pt idx="153">
                  <c:v>521.0</c:v>
                </c:pt>
                <c:pt idx="154">
                  <c:v>521.0</c:v>
                </c:pt>
                <c:pt idx="155">
                  <c:v>521.0</c:v>
                </c:pt>
                <c:pt idx="156">
                  <c:v>497.0</c:v>
                </c:pt>
                <c:pt idx="157">
                  <c:v>497.0</c:v>
                </c:pt>
                <c:pt idx="158">
                  <c:v>473.0</c:v>
                </c:pt>
                <c:pt idx="159">
                  <c:v>450.0</c:v>
                </c:pt>
                <c:pt idx="160">
                  <c:v>426.0</c:v>
                </c:pt>
                <c:pt idx="161">
                  <c:v>402.0</c:v>
                </c:pt>
                <c:pt idx="162">
                  <c:v>379.0</c:v>
                </c:pt>
                <c:pt idx="163">
                  <c:v>331.0</c:v>
                </c:pt>
                <c:pt idx="164">
                  <c:v>308.0</c:v>
                </c:pt>
                <c:pt idx="165">
                  <c:v>260.0</c:v>
                </c:pt>
                <c:pt idx="166">
                  <c:v>237.0</c:v>
                </c:pt>
                <c:pt idx="167">
                  <c:v>189.0</c:v>
                </c:pt>
                <c:pt idx="168">
                  <c:v>166.0</c:v>
                </c:pt>
                <c:pt idx="169">
                  <c:v>118.0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-94.0</c:v>
                </c:pt>
                <c:pt idx="175">
                  <c:v>-117.0</c:v>
                </c:pt>
                <c:pt idx="176">
                  <c:v>-165.0</c:v>
                </c:pt>
                <c:pt idx="177">
                  <c:v>-188.0</c:v>
                </c:pt>
                <c:pt idx="178">
                  <c:v>-212.0</c:v>
                </c:pt>
                <c:pt idx="179">
                  <c:v>-259.0</c:v>
                </c:pt>
                <c:pt idx="180">
                  <c:v>-283.0</c:v>
                </c:pt>
                <c:pt idx="181">
                  <c:v>-307.0</c:v>
                </c:pt>
                <c:pt idx="182">
                  <c:v>-307.0</c:v>
                </c:pt>
                <c:pt idx="183">
                  <c:v>-330.0</c:v>
                </c:pt>
                <c:pt idx="184">
                  <c:v>-354.0</c:v>
                </c:pt>
                <c:pt idx="185">
                  <c:v>-354.0</c:v>
                </c:pt>
                <c:pt idx="186">
                  <c:v>-354.0</c:v>
                </c:pt>
                <c:pt idx="187">
                  <c:v>-354.0</c:v>
                </c:pt>
                <c:pt idx="188">
                  <c:v>-378.0</c:v>
                </c:pt>
                <c:pt idx="189">
                  <c:v>-354.0</c:v>
                </c:pt>
                <c:pt idx="190">
                  <c:v>-354.0</c:v>
                </c:pt>
                <c:pt idx="191">
                  <c:v>-354.0</c:v>
                </c:pt>
                <c:pt idx="192">
                  <c:v>-330.0</c:v>
                </c:pt>
                <c:pt idx="193">
                  <c:v>-330.0</c:v>
                </c:pt>
                <c:pt idx="194">
                  <c:v>-307.0</c:v>
                </c:pt>
                <c:pt idx="195">
                  <c:v>-307.0</c:v>
                </c:pt>
                <c:pt idx="196">
                  <c:v>-283.0</c:v>
                </c:pt>
                <c:pt idx="197">
                  <c:v>-259.0</c:v>
                </c:pt>
                <c:pt idx="198">
                  <c:v>-236.0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-23.0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142.0</c:v>
                </c:pt>
                <c:pt idx="213">
                  <c:v>166.0</c:v>
                </c:pt>
                <c:pt idx="214">
                  <c:v>189.0</c:v>
                </c:pt>
                <c:pt idx="215">
                  <c:v>189.0</c:v>
                </c:pt>
                <c:pt idx="216">
                  <c:v>213.0</c:v>
                </c:pt>
                <c:pt idx="217">
                  <c:v>213.0</c:v>
                </c:pt>
                <c:pt idx="218">
                  <c:v>237.0</c:v>
                </c:pt>
                <c:pt idx="219">
                  <c:v>237.0</c:v>
                </c:pt>
                <c:pt idx="220">
                  <c:v>237.0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237.0</c:v>
                </c:pt>
                <c:pt idx="226">
                  <c:v>213.0</c:v>
                </c:pt>
                <c:pt idx="227">
                  <c:v>213.0</c:v>
                </c:pt>
                <c:pt idx="228">
                  <c:v>189.0</c:v>
                </c:pt>
                <c:pt idx="229">
                  <c:v>189.0</c:v>
                </c:pt>
                <c:pt idx="230">
                  <c:v>189.0</c:v>
                </c:pt>
                <c:pt idx="231">
                  <c:v>166.0</c:v>
                </c:pt>
                <c:pt idx="232">
                  <c:v>142.0</c:v>
                </c:pt>
                <c:pt idx="233">
                  <c:v>118.0</c:v>
                </c:pt>
                <c:pt idx="234">
                  <c:v>118.0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-70.0</c:v>
                </c:pt>
                <c:pt idx="244">
                  <c:v>-70.0</c:v>
                </c:pt>
                <c:pt idx="245">
                  <c:v>-94.0</c:v>
                </c:pt>
                <c:pt idx="246">
                  <c:v>-117.0</c:v>
                </c:pt>
                <c:pt idx="247">
                  <c:v>-117.0</c:v>
                </c:pt>
                <c:pt idx="248">
                  <c:v>-141.0</c:v>
                </c:pt>
                <c:pt idx="249">
                  <c:v>-141.0</c:v>
                </c:pt>
                <c:pt idx="250">
                  <c:v>-141.0</c:v>
                </c:pt>
                <c:pt idx="251">
                  <c:v>-165.0</c:v>
                </c:pt>
                <c:pt idx="252">
                  <c:v>-165.0</c:v>
                </c:pt>
                <c:pt idx="253">
                  <c:v>-165.0</c:v>
                </c:pt>
                <c:pt idx="254">
                  <c:v>-188.0</c:v>
                </c:pt>
                <c:pt idx="255">
                  <c:v>-188.0</c:v>
                </c:pt>
                <c:pt idx="256">
                  <c:v>-165.0</c:v>
                </c:pt>
                <c:pt idx="257">
                  <c:v>-188.0</c:v>
                </c:pt>
                <c:pt idx="258">
                  <c:v>-188.0</c:v>
                </c:pt>
                <c:pt idx="259">
                  <c:v>-165.0</c:v>
                </c:pt>
                <c:pt idx="260">
                  <c:v>-165.0</c:v>
                </c:pt>
                <c:pt idx="261">
                  <c:v>-165.0</c:v>
                </c:pt>
                <c:pt idx="262">
                  <c:v>-165.0</c:v>
                </c:pt>
                <c:pt idx="263">
                  <c:v>-141.0</c:v>
                </c:pt>
                <c:pt idx="264">
                  <c:v>-141.0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71.0</c:v>
                </c:pt>
                <c:pt idx="281">
                  <c:v>71.0</c:v>
                </c:pt>
                <c:pt idx="282">
                  <c:v>95.0</c:v>
                </c:pt>
                <c:pt idx="283">
                  <c:v>95.0</c:v>
                </c:pt>
                <c:pt idx="284">
                  <c:v>95.0</c:v>
                </c:pt>
                <c:pt idx="285">
                  <c:v>95.0</c:v>
                </c:pt>
                <c:pt idx="286">
                  <c:v>118.0</c:v>
                </c:pt>
                <c:pt idx="287">
                  <c:v>118.0</c:v>
                </c:pt>
                <c:pt idx="288">
                  <c:v>118.0</c:v>
                </c:pt>
                <c:pt idx="289">
                  <c:v>118.0</c:v>
                </c:pt>
                <c:pt idx="290">
                  <c:v>118.0</c:v>
                </c:pt>
                <c:pt idx="291">
                  <c:v>118.0</c:v>
                </c:pt>
                <c:pt idx="292">
                  <c:v>118.0</c:v>
                </c:pt>
                <c:pt idx="293">
                  <c:v>118.0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71.0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-46.0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-94.0</c:v>
                </c:pt>
                <c:pt idx="322">
                  <c:v>-94.0</c:v>
                </c:pt>
                <c:pt idx="323">
                  <c:v>-94.0</c:v>
                </c:pt>
                <c:pt idx="324">
                  <c:v>-94.0</c:v>
                </c:pt>
                <c:pt idx="325">
                  <c:v>-94.0</c:v>
                </c:pt>
                <c:pt idx="326">
                  <c:v>-94.0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-70.0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24.0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47.0</c:v>
                </c:pt>
                <c:pt idx="351">
                  <c:v>47.0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47.0</c:v>
                </c:pt>
                <c:pt idx="366">
                  <c:v>47.0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-23.0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24.0</c:v>
                </c:pt>
                <c:pt idx="417">
                  <c:v>24.0</c:v>
                </c:pt>
                <c:pt idx="418">
                  <c:v>24.0</c:v>
                </c:pt>
                <c:pt idx="419">
                  <c:v>24.0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24.0</c:v>
                </c:pt>
                <c:pt idx="436">
                  <c:v>24.0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-23.0</c:v>
                </c:pt>
                <c:pt idx="448">
                  <c:v>0.0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-23.0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-23.0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A54F-D14F-83D9-D9EF27F14EF4}"/>
            </c:ext>
          </c:extLst>
        </c:ser>
        <c:dLbls/>
        <c:axId val="361845720"/>
        <c:axId val="361975832"/>
      </c:scatterChart>
      <c:valAx>
        <c:axId val="3618457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75832"/>
        <c:crosses val="autoZero"/>
        <c:crossBetween val="midCat"/>
      </c:valAx>
      <c:valAx>
        <c:axId val="361975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45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Direct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'Impulse Test - After Shipping'!$B$1</c:f>
              <c:strCache>
                <c:ptCount val="1"/>
                <c:pt idx="0">
                  <c:v>500V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Shipping'!$B$2:$B$517</c:f>
              <c:numCache>
                <c:formatCode>General</c:formatCode>
                <c:ptCount val="516"/>
                <c:pt idx="0">
                  <c:v>0.0</c:v>
                </c:pt>
                <c:pt idx="1">
                  <c:v>6.0</c:v>
                </c:pt>
                <c:pt idx="2">
                  <c:v>254.0</c:v>
                </c:pt>
                <c:pt idx="3">
                  <c:v>496.0</c:v>
                </c:pt>
                <c:pt idx="4">
                  <c:v>437.0</c:v>
                </c:pt>
                <c:pt idx="5">
                  <c:v>431.0</c:v>
                </c:pt>
                <c:pt idx="6">
                  <c:v>413.0</c:v>
                </c:pt>
                <c:pt idx="7">
                  <c:v>407.0</c:v>
                </c:pt>
                <c:pt idx="8">
                  <c:v>390.0</c:v>
                </c:pt>
                <c:pt idx="9">
                  <c:v>366.0</c:v>
                </c:pt>
                <c:pt idx="10">
                  <c:v>348.0</c:v>
                </c:pt>
                <c:pt idx="11">
                  <c:v>337.0</c:v>
                </c:pt>
                <c:pt idx="12">
                  <c:v>325.0</c:v>
                </c:pt>
                <c:pt idx="13">
                  <c:v>313.0</c:v>
                </c:pt>
                <c:pt idx="14">
                  <c:v>301.0</c:v>
                </c:pt>
                <c:pt idx="15">
                  <c:v>283.0</c:v>
                </c:pt>
                <c:pt idx="16">
                  <c:v>266.0</c:v>
                </c:pt>
                <c:pt idx="17">
                  <c:v>242.0</c:v>
                </c:pt>
                <c:pt idx="18">
                  <c:v>224.0</c:v>
                </c:pt>
                <c:pt idx="19">
                  <c:v>201.0</c:v>
                </c:pt>
                <c:pt idx="20">
                  <c:v>177.0</c:v>
                </c:pt>
                <c:pt idx="21">
                  <c:v>154.0</c:v>
                </c:pt>
                <c:pt idx="22">
                  <c:v>130.0</c:v>
                </c:pt>
                <c:pt idx="23">
                  <c:v>100.0</c:v>
                </c:pt>
                <c:pt idx="24">
                  <c:v>77.0</c:v>
                </c:pt>
                <c:pt idx="25">
                  <c:v>53.0</c:v>
                </c:pt>
                <c:pt idx="26">
                  <c:v>30.0</c:v>
                </c:pt>
                <c:pt idx="27">
                  <c:v>6.0</c:v>
                </c:pt>
                <c:pt idx="28">
                  <c:v>-17.0</c:v>
                </c:pt>
                <c:pt idx="29">
                  <c:v>-40.0</c:v>
                </c:pt>
                <c:pt idx="30">
                  <c:v>-64.0</c:v>
                </c:pt>
                <c:pt idx="31">
                  <c:v>-88.0</c:v>
                </c:pt>
                <c:pt idx="32">
                  <c:v>-105.0</c:v>
                </c:pt>
                <c:pt idx="33">
                  <c:v>-129.0</c:v>
                </c:pt>
                <c:pt idx="34">
                  <c:v>-147.0</c:v>
                </c:pt>
                <c:pt idx="35">
                  <c:v>-170.0</c:v>
                </c:pt>
                <c:pt idx="36">
                  <c:v>-188.0</c:v>
                </c:pt>
                <c:pt idx="37">
                  <c:v>-206.0</c:v>
                </c:pt>
                <c:pt idx="38">
                  <c:v>-223.0</c:v>
                </c:pt>
                <c:pt idx="39">
                  <c:v>-241.0</c:v>
                </c:pt>
                <c:pt idx="40">
                  <c:v>-253.0</c:v>
                </c:pt>
                <c:pt idx="41">
                  <c:v>-271.0</c:v>
                </c:pt>
                <c:pt idx="42">
                  <c:v>-288.0</c:v>
                </c:pt>
                <c:pt idx="43">
                  <c:v>-300.0</c:v>
                </c:pt>
                <c:pt idx="44">
                  <c:v>-306.0</c:v>
                </c:pt>
                <c:pt idx="45">
                  <c:v>-318.0</c:v>
                </c:pt>
                <c:pt idx="46">
                  <c:v>-324.0</c:v>
                </c:pt>
                <c:pt idx="47">
                  <c:v>-336.0</c:v>
                </c:pt>
                <c:pt idx="48">
                  <c:v>-336.0</c:v>
                </c:pt>
                <c:pt idx="49">
                  <c:v>-342.0</c:v>
                </c:pt>
                <c:pt idx="50">
                  <c:v>-347.0</c:v>
                </c:pt>
                <c:pt idx="51">
                  <c:v>-347.0</c:v>
                </c:pt>
                <c:pt idx="52">
                  <c:v>-347.0</c:v>
                </c:pt>
                <c:pt idx="53">
                  <c:v>-347.0</c:v>
                </c:pt>
                <c:pt idx="54">
                  <c:v>-342.0</c:v>
                </c:pt>
                <c:pt idx="55">
                  <c:v>-330.0</c:v>
                </c:pt>
                <c:pt idx="56">
                  <c:v>-324.0</c:v>
                </c:pt>
                <c:pt idx="57">
                  <c:v>-312.0</c:v>
                </c:pt>
                <c:pt idx="58">
                  <c:v>-294.0</c:v>
                </c:pt>
                <c:pt idx="59">
                  <c:v>-277.0</c:v>
                </c:pt>
                <c:pt idx="60">
                  <c:v>-253.0</c:v>
                </c:pt>
                <c:pt idx="61">
                  <c:v>-235.0</c:v>
                </c:pt>
                <c:pt idx="62">
                  <c:v>-212.0</c:v>
                </c:pt>
                <c:pt idx="63">
                  <c:v>-194.0</c:v>
                </c:pt>
                <c:pt idx="64">
                  <c:v>-164.0</c:v>
                </c:pt>
                <c:pt idx="65">
                  <c:v>-141.0</c:v>
                </c:pt>
                <c:pt idx="66">
                  <c:v>-117.0</c:v>
                </c:pt>
                <c:pt idx="67">
                  <c:v>-88.0</c:v>
                </c:pt>
                <c:pt idx="68">
                  <c:v>-64.0</c:v>
                </c:pt>
                <c:pt idx="69">
                  <c:v>-34.0</c:v>
                </c:pt>
                <c:pt idx="70">
                  <c:v>-11.0</c:v>
                </c:pt>
                <c:pt idx="71">
                  <c:v>18.0</c:v>
                </c:pt>
                <c:pt idx="72">
                  <c:v>41.0</c:v>
                </c:pt>
                <c:pt idx="73">
                  <c:v>65.0</c:v>
                </c:pt>
                <c:pt idx="74">
                  <c:v>83.0</c:v>
                </c:pt>
                <c:pt idx="75">
                  <c:v>112.0</c:v>
                </c:pt>
                <c:pt idx="76">
                  <c:v>130.0</c:v>
                </c:pt>
                <c:pt idx="77">
                  <c:v>148.0</c:v>
                </c:pt>
                <c:pt idx="78">
                  <c:v>165.0</c:v>
                </c:pt>
                <c:pt idx="79">
                  <c:v>177.0</c:v>
                </c:pt>
                <c:pt idx="80">
                  <c:v>195.0</c:v>
                </c:pt>
                <c:pt idx="81">
                  <c:v>201.0</c:v>
                </c:pt>
                <c:pt idx="82">
                  <c:v>213.0</c:v>
                </c:pt>
                <c:pt idx="83">
                  <c:v>224.0</c:v>
                </c:pt>
                <c:pt idx="84">
                  <c:v>230.0</c:v>
                </c:pt>
                <c:pt idx="85">
                  <c:v>230.0</c:v>
                </c:pt>
                <c:pt idx="86">
                  <c:v>230.0</c:v>
                </c:pt>
                <c:pt idx="87">
                  <c:v>230.0</c:v>
                </c:pt>
                <c:pt idx="88">
                  <c:v>230.0</c:v>
                </c:pt>
                <c:pt idx="89">
                  <c:v>219.0</c:v>
                </c:pt>
                <c:pt idx="90">
                  <c:v>219.0</c:v>
                </c:pt>
                <c:pt idx="91">
                  <c:v>207.0</c:v>
                </c:pt>
                <c:pt idx="92">
                  <c:v>195.0</c:v>
                </c:pt>
                <c:pt idx="93">
                  <c:v>183.0</c:v>
                </c:pt>
                <c:pt idx="94">
                  <c:v>171.0</c:v>
                </c:pt>
                <c:pt idx="95">
                  <c:v>159.0</c:v>
                </c:pt>
                <c:pt idx="96">
                  <c:v>142.0</c:v>
                </c:pt>
                <c:pt idx="97">
                  <c:v>130.0</c:v>
                </c:pt>
                <c:pt idx="98">
                  <c:v>112.0</c:v>
                </c:pt>
                <c:pt idx="99">
                  <c:v>94.0</c:v>
                </c:pt>
                <c:pt idx="100">
                  <c:v>77.0</c:v>
                </c:pt>
                <c:pt idx="101">
                  <c:v>59.0</c:v>
                </c:pt>
                <c:pt idx="102">
                  <c:v>41.0</c:v>
                </c:pt>
                <c:pt idx="103">
                  <c:v>24.0</c:v>
                </c:pt>
                <c:pt idx="104">
                  <c:v>6.0</c:v>
                </c:pt>
                <c:pt idx="105">
                  <c:v>-11.0</c:v>
                </c:pt>
                <c:pt idx="106">
                  <c:v>-29.0</c:v>
                </c:pt>
                <c:pt idx="107">
                  <c:v>-46.0</c:v>
                </c:pt>
                <c:pt idx="108">
                  <c:v>-64.0</c:v>
                </c:pt>
                <c:pt idx="109">
                  <c:v>-76.0</c:v>
                </c:pt>
                <c:pt idx="110">
                  <c:v>-93.0</c:v>
                </c:pt>
                <c:pt idx="111">
                  <c:v>-99.0</c:v>
                </c:pt>
                <c:pt idx="112">
                  <c:v>-117.0</c:v>
                </c:pt>
                <c:pt idx="113">
                  <c:v>-123.0</c:v>
                </c:pt>
                <c:pt idx="114">
                  <c:v>-135.0</c:v>
                </c:pt>
                <c:pt idx="115">
                  <c:v>-141.0</c:v>
                </c:pt>
                <c:pt idx="116">
                  <c:v>-147.0</c:v>
                </c:pt>
                <c:pt idx="117">
                  <c:v>-153.0</c:v>
                </c:pt>
                <c:pt idx="118">
                  <c:v>-153.0</c:v>
                </c:pt>
                <c:pt idx="119">
                  <c:v>-158.0</c:v>
                </c:pt>
                <c:pt idx="120">
                  <c:v>-158.0</c:v>
                </c:pt>
                <c:pt idx="121">
                  <c:v>-158.0</c:v>
                </c:pt>
                <c:pt idx="122">
                  <c:v>-158.0</c:v>
                </c:pt>
                <c:pt idx="123">
                  <c:v>-153.0</c:v>
                </c:pt>
                <c:pt idx="124">
                  <c:v>-147.0</c:v>
                </c:pt>
                <c:pt idx="125">
                  <c:v>-141.0</c:v>
                </c:pt>
                <c:pt idx="126">
                  <c:v>-135.0</c:v>
                </c:pt>
                <c:pt idx="127">
                  <c:v>-129.0</c:v>
                </c:pt>
                <c:pt idx="128">
                  <c:v>-123.0</c:v>
                </c:pt>
                <c:pt idx="129">
                  <c:v>-111.0</c:v>
                </c:pt>
                <c:pt idx="130">
                  <c:v>-99.0</c:v>
                </c:pt>
                <c:pt idx="131">
                  <c:v>-88.0</c:v>
                </c:pt>
                <c:pt idx="132">
                  <c:v>-76.0</c:v>
                </c:pt>
                <c:pt idx="133">
                  <c:v>-64.0</c:v>
                </c:pt>
                <c:pt idx="134">
                  <c:v>-52.0</c:v>
                </c:pt>
                <c:pt idx="135">
                  <c:v>-40.0</c:v>
                </c:pt>
                <c:pt idx="136">
                  <c:v>-29.0</c:v>
                </c:pt>
                <c:pt idx="137">
                  <c:v>-17.0</c:v>
                </c:pt>
                <c:pt idx="138">
                  <c:v>-5.0</c:v>
                </c:pt>
                <c:pt idx="139">
                  <c:v>6.0</c:v>
                </c:pt>
                <c:pt idx="140">
                  <c:v>24.0</c:v>
                </c:pt>
                <c:pt idx="141">
                  <c:v>35.0</c:v>
                </c:pt>
                <c:pt idx="142">
                  <c:v>41.0</c:v>
                </c:pt>
                <c:pt idx="143">
                  <c:v>53.0</c:v>
                </c:pt>
                <c:pt idx="144">
                  <c:v>65.0</c:v>
                </c:pt>
                <c:pt idx="145">
                  <c:v>71.0</c:v>
                </c:pt>
                <c:pt idx="146">
                  <c:v>83.0</c:v>
                </c:pt>
                <c:pt idx="147">
                  <c:v>83.0</c:v>
                </c:pt>
                <c:pt idx="148">
                  <c:v>94.0</c:v>
                </c:pt>
                <c:pt idx="149">
                  <c:v>94.0</c:v>
                </c:pt>
                <c:pt idx="150">
                  <c:v>100.0</c:v>
                </c:pt>
                <c:pt idx="151">
                  <c:v>100.0</c:v>
                </c:pt>
                <c:pt idx="152">
                  <c:v>106.0</c:v>
                </c:pt>
                <c:pt idx="153">
                  <c:v>106.0</c:v>
                </c:pt>
                <c:pt idx="154">
                  <c:v>106.0</c:v>
                </c:pt>
                <c:pt idx="155">
                  <c:v>106.0</c:v>
                </c:pt>
                <c:pt idx="156">
                  <c:v>106.0</c:v>
                </c:pt>
                <c:pt idx="157">
                  <c:v>106.0</c:v>
                </c:pt>
                <c:pt idx="158">
                  <c:v>100.0</c:v>
                </c:pt>
                <c:pt idx="159">
                  <c:v>94.0</c:v>
                </c:pt>
                <c:pt idx="160">
                  <c:v>94.0</c:v>
                </c:pt>
                <c:pt idx="161">
                  <c:v>89.0</c:v>
                </c:pt>
                <c:pt idx="162">
                  <c:v>83.0</c:v>
                </c:pt>
                <c:pt idx="163">
                  <c:v>77.0</c:v>
                </c:pt>
                <c:pt idx="164">
                  <c:v>65.0</c:v>
                </c:pt>
                <c:pt idx="165">
                  <c:v>59.0</c:v>
                </c:pt>
                <c:pt idx="166">
                  <c:v>53.0</c:v>
                </c:pt>
                <c:pt idx="167">
                  <c:v>47.0</c:v>
                </c:pt>
                <c:pt idx="168">
                  <c:v>35.0</c:v>
                </c:pt>
                <c:pt idx="169">
                  <c:v>30.0</c:v>
                </c:pt>
                <c:pt idx="170">
                  <c:v>24.0</c:v>
                </c:pt>
                <c:pt idx="171">
                  <c:v>12.0</c:v>
                </c:pt>
                <c:pt idx="172">
                  <c:v>0.0</c:v>
                </c:pt>
                <c:pt idx="173">
                  <c:v>-5.0</c:v>
                </c:pt>
                <c:pt idx="174">
                  <c:v>-17.0</c:v>
                </c:pt>
                <c:pt idx="175">
                  <c:v>-23.0</c:v>
                </c:pt>
                <c:pt idx="176">
                  <c:v>-29.0</c:v>
                </c:pt>
                <c:pt idx="177">
                  <c:v>-34.0</c:v>
                </c:pt>
                <c:pt idx="178">
                  <c:v>-40.0</c:v>
                </c:pt>
                <c:pt idx="179">
                  <c:v>-46.0</c:v>
                </c:pt>
                <c:pt idx="180">
                  <c:v>-52.0</c:v>
                </c:pt>
                <c:pt idx="181">
                  <c:v>-58.0</c:v>
                </c:pt>
                <c:pt idx="182">
                  <c:v>-64.0</c:v>
                </c:pt>
                <c:pt idx="183">
                  <c:v>-64.0</c:v>
                </c:pt>
                <c:pt idx="184">
                  <c:v>-70.0</c:v>
                </c:pt>
                <c:pt idx="185">
                  <c:v>-70.0</c:v>
                </c:pt>
                <c:pt idx="186">
                  <c:v>-70.0</c:v>
                </c:pt>
                <c:pt idx="187">
                  <c:v>-76.0</c:v>
                </c:pt>
                <c:pt idx="188">
                  <c:v>-76.0</c:v>
                </c:pt>
                <c:pt idx="189">
                  <c:v>-76.0</c:v>
                </c:pt>
                <c:pt idx="190">
                  <c:v>-76.0</c:v>
                </c:pt>
                <c:pt idx="191">
                  <c:v>-70.0</c:v>
                </c:pt>
                <c:pt idx="192">
                  <c:v>-70.0</c:v>
                </c:pt>
                <c:pt idx="193">
                  <c:v>-70.0</c:v>
                </c:pt>
                <c:pt idx="194">
                  <c:v>-64.0</c:v>
                </c:pt>
                <c:pt idx="195">
                  <c:v>-58.0</c:v>
                </c:pt>
                <c:pt idx="196">
                  <c:v>-58.0</c:v>
                </c:pt>
                <c:pt idx="197">
                  <c:v>-52.0</c:v>
                </c:pt>
                <c:pt idx="198">
                  <c:v>-46.0</c:v>
                </c:pt>
                <c:pt idx="199">
                  <c:v>-40.0</c:v>
                </c:pt>
                <c:pt idx="200">
                  <c:v>-34.0</c:v>
                </c:pt>
                <c:pt idx="201">
                  <c:v>-29.0</c:v>
                </c:pt>
                <c:pt idx="202">
                  <c:v>-29.0</c:v>
                </c:pt>
                <c:pt idx="203">
                  <c:v>-17.0</c:v>
                </c:pt>
                <c:pt idx="204">
                  <c:v>-11.0</c:v>
                </c:pt>
                <c:pt idx="205">
                  <c:v>-5.0</c:v>
                </c:pt>
                <c:pt idx="206">
                  <c:v>0.0</c:v>
                </c:pt>
                <c:pt idx="207">
                  <c:v>0.0</c:v>
                </c:pt>
                <c:pt idx="208">
                  <c:v>12.0</c:v>
                </c:pt>
                <c:pt idx="209">
                  <c:v>12.0</c:v>
                </c:pt>
                <c:pt idx="210">
                  <c:v>18.0</c:v>
                </c:pt>
                <c:pt idx="211">
                  <c:v>30.0</c:v>
                </c:pt>
                <c:pt idx="212">
                  <c:v>30.0</c:v>
                </c:pt>
                <c:pt idx="213">
                  <c:v>35.0</c:v>
                </c:pt>
                <c:pt idx="214">
                  <c:v>35.0</c:v>
                </c:pt>
                <c:pt idx="215">
                  <c:v>41.0</c:v>
                </c:pt>
                <c:pt idx="216">
                  <c:v>47.0</c:v>
                </c:pt>
                <c:pt idx="217">
                  <c:v>47.0</c:v>
                </c:pt>
                <c:pt idx="218">
                  <c:v>47.0</c:v>
                </c:pt>
                <c:pt idx="219">
                  <c:v>47.0</c:v>
                </c:pt>
                <c:pt idx="220">
                  <c:v>53.0</c:v>
                </c:pt>
                <c:pt idx="221">
                  <c:v>53.0</c:v>
                </c:pt>
                <c:pt idx="222">
                  <c:v>53.0</c:v>
                </c:pt>
                <c:pt idx="223">
                  <c:v>53.0</c:v>
                </c:pt>
                <c:pt idx="224">
                  <c:v>47.0</c:v>
                </c:pt>
                <c:pt idx="225">
                  <c:v>53.0</c:v>
                </c:pt>
                <c:pt idx="226">
                  <c:v>47.0</c:v>
                </c:pt>
                <c:pt idx="227">
                  <c:v>47.0</c:v>
                </c:pt>
                <c:pt idx="228">
                  <c:v>47.0</c:v>
                </c:pt>
                <c:pt idx="229">
                  <c:v>41.0</c:v>
                </c:pt>
                <c:pt idx="230">
                  <c:v>41.0</c:v>
                </c:pt>
                <c:pt idx="231">
                  <c:v>35.0</c:v>
                </c:pt>
                <c:pt idx="232">
                  <c:v>35.0</c:v>
                </c:pt>
                <c:pt idx="233">
                  <c:v>30.0</c:v>
                </c:pt>
                <c:pt idx="234">
                  <c:v>24.0</c:v>
                </c:pt>
                <c:pt idx="235">
                  <c:v>24.0</c:v>
                </c:pt>
                <c:pt idx="236">
                  <c:v>18.0</c:v>
                </c:pt>
                <c:pt idx="237">
                  <c:v>12.0</c:v>
                </c:pt>
                <c:pt idx="238">
                  <c:v>12.0</c:v>
                </c:pt>
                <c:pt idx="239">
                  <c:v>6.0</c:v>
                </c:pt>
                <c:pt idx="240">
                  <c:v>6.0</c:v>
                </c:pt>
                <c:pt idx="241">
                  <c:v>0.0</c:v>
                </c:pt>
                <c:pt idx="242">
                  <c:v>-5.0</c:v>
                </c:pt>
                <c:pt idx="243">
                  <c:v>-11.0</c:v>
                </c:pt>
                <c:pt idx="244">
                  <c:v>-11.0</c:v>
                </c:pt>
                <c:pt idx="245">
                  <c:v>-17.0</c:v>
                </c:pt>
                <c:pt idx="246">
                  <c:v>-23.0</c:v>
                </c:pt>
                <c:pt idx="247">
                  <c:v>-23.0</c:v>
                </c:pt>
                <c:pt idx="248">
                  <c:v>-23.0</c:v>
                </c:pt>
                <c:pt idx="249">
                  <c:v>-29.0</c:v>
                </c:pt>
                <c:pt idx="250">
                  <c:v>-29.0</c:v>
                </c:pt>
                <c:pt idx="251">
                  <c:v>-29.0</c:v>
                </c:pt>
                <c:pt idx="252">
                  <c:v>-34.0</c:v>
                </c:pt>
                <c:pt idx="253">
                  <c:v>-34.0</c:v>
                </c:pt>
                <c:pt idx="254">
                  <c:v>-34.0</c:v>
                </c:pt>
                <c:pt idx="255">
                  <c:v>-34.0</c:v>
                </c:pt>
                <c:pt idx="256">
                  <c:v>-34.0</c:v>
                </c:pt>
                <c:pt idx="257">
                  <c:v>-34.0</c:v>
                </c:pt>
                <c:pt idx="258">
                  <c:v>-34.0</c:v>
                </c:pt>
                <c:pt idx="259">
                  <c:v>-34.0</c:v>
                </c:pt>
                <c:pt idx="260">
                  <c:v>-34.0</c:v>
                </c:pt>
                <c:pt idx="261">
                  <c:v>-29.0</c:v>
                </c:pt>
                <c:pt idx="262">
                  <c:v>-29.0</c:v>
                </c:pt>
                <c:pt idx="263">
                  <c:v>-29.0</c:v>
                </c:pt>
                <c:pt idx="264">
                  <c:v>-23.0</c:v>
                </c:pt>
                <c:pt idx="265">
                  <c:v>-23.0</c:v>
                </c:pt>
                <c:pt idx="266">
                  <c:v>-23.0</c:v>
                </c:pt>
                <c:pt idx="267">
                  <c:v>-17.0</c:v>
                </c:pt>
                <c:pt idx="268">
                  <c:v>-17.0</c:v>
                </c:pt>
                <c:pt idx="269">
                  <c:v>-11.0</c:v>
                </c:pt>
                <c:pt idx="270">
                  <c:v>-11.0</c:v>
                </c:pt>
                <c:pt idx="271">
                  <c:v>-11.0</c:v>
                </c:pt>
                <c:pt idx="272">
                  <c:v>-5.0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6.0</c:v>
                </c:pt>
                <c:pt idx="277">
                  <c:v>6.0</c:v>
                </c:pt>
                <c:pt idx="278">
                  <c:v>12.0</c:v>
                </c:pt>
                <c:pt idx="279">
                  <c:v>12.0</c:v>
                </c:pt>
                <c:pt idx="280">
                  <c:v>12.0</c:v>
                </c:pt>
                <c:pt idx="281">
                  <c:v>18.0</c:v>
                </c:pt>
                <c:pt idx="282">
                  <c:v>18.0</c:v>
                </c:pt>
                <c:pt idx="283">
                  <c:v>18.0</c:v>
                </c:pt>
                <c:pt idx="284">
                  <c:v>24.0</c:v>
                </c:pt>
                <c:pt idx="285">
                  <c:v>24.0</c:v>
                </c:pt>
                <c:pt idx="286">
                  <c:v>24.0</c:v>
                </c:pt>
                <c:pt idx="287">
                  <c:v>24.0</c:v>
                </c:pt>
                <c:pt idx="288">
                  <c:v>24.0</c:v>
                </c:pt>
                <c:pt idx="289">
                  <c:v>24.0</c:v>
                </c:pt>
                <c:pt idx="290">
                  <c:v>24.0</c:v>
                </c:pt>
                <c:pt idx="291">
                  <c:v>24.0</c:v>
                </c:pt>
                <c:pt idx="292">
                  <c:v>24.0</c:v>
                </c:pt>
                <c:pt idx="293">
                  <c:v>24.0</c:v>
                </c:pt>
                <c:pt idx="294">
                  <c:v>24.0</c:v>
                </c:pt>
                <c:pt idx="295">
                  <c:v>24.0</c:v>
                </c:pt>
                <c:pt idx="296">
                  <c:v>24.0</c:v>
                </c:pt>
                <c:pt idx="297">
                  <c:v>18.0</c:v>
                </c:pt>
                <c:pt idx="298">
                  <c:v>18.0</c:v>
                </c:pt>
                <c:pt idx="299">
                  <c:v>18.0</c:v>
                </c:pt>
                <c:pt idx="300">
                  <c:v>18.0</c:v>
                </c:pt>
                <c:pt idx="301">
                  <c:v>12.0</c:v>
                </c:pt>
                <c:pt idx="302">
                  <c:v>12.0</c:v>
                </c:pt>
                <c:pt idx="303">
                  <c:v>12.0</c:v>
                </c:pt>
                <c:pt idx="304">
                  <c:v>12.0</c:v>
                </c:pt>
                <c:pt idx="305">
                  <c:v>6.0</c:v>
                </c:pt>
                <c:pt idx="306">
                  <c:v>6.0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-5.0</c:v>
                </c:pt>
                <c:pt idx="312">
                  <c:v>-5.0</c:v>
                </c:pt>
                <c:pt idx="313">
                  <c:v>-5.0</c:v>
                </c:pt>
                <c:pt idx="314">
                  <c:v>-5.0</c:v>
                </c:pt>
                <c:pt idx="315">
                  <c:v>-11.0</c:v>
                </c:pt>
                <c:pt idx="316">
                  <c:v>-11.0</c:v>
                </c:pt>
                <c:pt idx="317">
                  <c:v>-11.0</c:v>
                </c:pt>
                <c:pt idx="318">
                  <c:v>-11.0</c:v>
                </c:pt>
                <c:pt idx="319">
                  <c:v>-11.0</c:v>
                </c:pt>
                <c:pt idx="320">
                  <c:v>-17.0</c:v>
                </c:pt>
                <c:pt idx="321">
                  <c:v>-17.0</c:v>
                </c:pt>
                <c:pt idx="322">
                  <c:v>-17.0</c:v>
                </c:pt>
                <c:pt idx="323">
                  <c:v>-17.0</c:v>
                </c:pt>
                <c:pt idx="324">
                  <c:v>-17.0</c:v>
                </c:pt>
                <c:pt idx="325">
                  <c:v>-17.0</c:v>
                </c:pt>
                <c:pt idx="326">
                  <c:v>-17.0</c:v>
                </c:pt>
                <c:pt idx="327">
                  <c:v>-11.0</c:v>
                </c:pt>
                <c:pt idx="328">
                  <c:v>-11.0</c:v>
                </c:pt>
                <c:pt idx="329">
                  <c:v>-11.0</c:v>
                </c:pt>
                <c:pt idx="330">
                  <c:v>-11.0</c:v>
                </c:pt>
                <c:pt idx="331">
                  <c:v>-11.0</c:v>
                </c:pt>
                <c:pt idx="332">
                  <c:v>-11.0</c:v>
                </c:pt>
                <c:pt idx="333">
                  <c:v>-11.0</c:v>
                </c:pt>
                <c:pt idx="334">
                  <c:v>-11.0</c:v>
                </c:pt>
                <c:pt idx="335">
                  <c:v>-5.0</c:v>
                </c:pt>
                <c:pt idx="336">
                  <c:v>-5.0</c:v>
                </c:pt>
                <c:pt idx="337">
                  <c:v>-5.0</c:v>
                </c:pt>
                <c:pt idx="338">
                  <c:v>-5.0</c:v>
                </c:pt>
                <c:pt idx="339">
                  <c:v>0.0</c:v>
                </c:pt>
                <c:pt idx="340">
                  <c:v>-5.0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6.0</c:v>
                </c:pt>
                <c:pt idx="346">
                  <c:v>6.0</c:v>
                </c:pt>
                <c:pt idx="347">
                  <c:v>6.0</c:v>
                </c:pt>
                <c:pt idx="348">
                  <c:v>6.0</c:v>
                </c:pt>
                <c:pt idx="349">
                  <c:v>6.0</c:v>
                </c:pt>
                <c:pt idx="350">
                  <c:v>12.0</c:v>
                </c:pt>
                <c:pt idx="351">
                  <c:v>12.0</c:v>
                </c:pt>
                <c:pt idx="352">
                  <c:v>6.0</c:v>
                </c:pt>
                <c:pt idx="353">
                  <c:v>12.0</c:v>
                </c:pt>
                <c:pt idx="354">
                  <c:v>12.0</c:v>
                </c:pt>
                <c:pt idx="355">
                  <c:v>12.0</c:v>
                </c:pt>
                <c:pt idx="356">
                  <c:v>12.0</c:v>
                </c:pt>
                <c:pt idx="357">
                  <c:v>12.0</c:v>
                </c:pt>
                <c:pt idx="358">
                  <c:v>12.0</c:v>
                </c:pt>
                <c:pt idx="359">
                  <c:v>12.0</c:v>
                </c:pt>
                <c:pt idx="360">
                  <c:v>12.0</c:v>
                </c:pt>
                <c:pt idx="361">
                  <c:v>12.0</c:v>
                </c:pt>
                <c:pt idx="362">
                  <c:v>12.0</c:v>
                </c:pt>
                <c:pt idx="363">
                  <c:v>12.0</c:v>
                </c:pt>
                <c:pt idx="364">
                  <c:v>12.0</c:v>
                </c:pt>
                <c:pt idx="365">
                  <c:v>12.0</c:v>
                </c:pt>
                <c:pt idx="366">
                  <c:v>6.0</c:v>
                </c:pt>
                <c:pt idx="367">
                  <c:v>12.0</c:v>
                </c:pt>
                <c:pt idx="368">
                  <c:v>12.0</c:v>
                </c:pt>
                <c:pt idx="369">
                  <c:v>6.0</c:v>
                </c:pt>
                <c:pt idx="370">
                  <c:v>6.0</c:v>
                </c:pt>
                <c:pt idx="371">
                  <c:v>6.0</c:v>
                </c:pt>
                <c:pt idx="372">
                  <c:v>6.0</c:v>
                </c:pt>
                <c:pt idx="373">
                  <c:v>6.0</c:v>
                </c:pt>
                <c:pt idx="374">
                  <c:v>6.0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-5.0</c:v>
                </c:pt>
                <c:pt idx="383">
                  <c:v>-5.0</c:v>
                </c:pt>
                <c:pt idx="384">
                  <c:v>-5.0</c:v>
                </c:pt>
                <c:pt idx="385">
                  <c:v>-5.0</c:v>
                </c:pt>
                <c:pt idx="386">
                  <c:v>-5.0</c:v>
                </c:pt>
                <c:pt idx="387">
                  <c:v>-5.0</c:v>
                </c:pt>
                <c:pt idx="388">
                  <c:v>-5.0</c:v>
                </c:pt>
                <c:pt idx="389">
                  <c:v>-5.0</c:v>
                </c:pt>
                <c:pt idx="390">
                  <c:v>-5.0</c:v>
                </c:pt>
                <c:pt idx="391">
                  <c:v>-5.0</c:v>
                </c:pt>
                <c:pt idx="392">
                  <c:v>-5.0</c:v>
                </c:pt>
                <c:pt idx="393">
                  <c:v>-5.0</c:v>
                </c:pt>
                <c:pt idx="394">
                  <c:v>-5.0</c:v>
                </c:pt>
                <c:pt idx="395">
                  <c:v>-5.0</c:v>
                </c:pt>
                <c:pt idx="396">
                  <c:v>-5.0</c:v>
                </c:pt>
                <c:pt idx="397">
                  <c:v>-5.0</c:v>
                </c:pt>
                <c:pt idx="398">
                  <c:v>-5.0</c:v>
                </c:pt>
                <c:pt idx="399">
                  <c:v>-5.0</c:v>
                </c:pt>
                <c:pt idx="400">
                  <c:v>-5.0</c:v>
                </c:pt>
                <c:pt idx="401">
                  <c:v>-5.0</c:v>
                </c:pt>
                <c:pt idx="402">
                  <c:v>-5.0</c:v>
                </c:pt>
                <c:pt idx="403">
                  <c:v>0.0</c:v>
                </c:pt>
                <c:pt idx="404">
                  <c:v>-5.0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6.0</c:v>
                </c:pt>
                <c:pt idx="415">
                  <c:v>6.0</c:v>
                </c:pt>
                <c:pt idx="416">
                  <c:v>6.0</c:v>
                </c:pt>
                <c:pt idx="417">
                  <c:v>0.0</c:v>
                </c:pt>
                <c:pt idx="418">
                  <c:v>6.0</c:v>
                </c:pt>
                <c:pt idx="419">
                  <c:v>6.0</c:v>
                </c:pt>
                <c:pt idx="420">
                  <c:v>6.0</c:v>
                </c:pt>
                <c:pt idx="421">
                  <c:v>6.0</c:v>
                </c:pt>
                <c:pt idx="422">
                  <c:v>6.0</c:v>
                </c:pt>
                <c:pt idx="423">
                  <c:v>6.0</c:v>
                </c:pt>
                <c:pt idx="424">
                  <c:v>6.0</c:v>
                </c:pt>
                <c:pt idx="425">
                  <c:v>6.0</c:v>
                </c:pt>
                <c:pt idx="426">
                  <c:v>6.0</c:v>
                </c:pt>
                <c:pt idx="427">
                  <c:v>6.0</c:v>
                </c:pt>
                <c:pt idx="428">
                  <c:v>6.0</c:v>
                </c:pt>
                <c:pt idx="429">
                  <c:v>6.0</c:v>
                </c:pt>
                <c:pt idx="430">
                  <c:v>6.0</c:v>
                </c:pt>
                <c:pt idx="431">
                  <c:v>6.0</c:v>
                </c:pt>
                <c:pt idx="432">
                  <c:v>6.0</c:v>
                </c:pt>
                <c:pt idx="433">
                  <c:v>6.0</c:v>
                </c:pt>
                <c:pt idx="434">
                  <c:v>6.0</c:v>
                </c:pt>
                <c:pt idx="435">
                  <c:v>6.0</c:v>
                </c:pt>
                <c:pt idx="436">
                  <c:v>6.0</c:v>
                </c:pt>
                <c:pt idx="437">
                  <c:v>6.0</c:v>
                </c:pt>
                <c:pt idx="438">
                  <c:v>6.0</c:v>
                </c:pt>
                <c:pt idx="439">
                  <c:v>6.0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-5.0</c:v>
                </c:pt>
                <c:pt idx="452">
                  <c:v>0.0</c:v>
                </c:pt>
                <c:pt idx="453">
                  <c:v>0.0</c:v>
                </c:pt>
                <c:pt idx="454">
                  <c:v>-5.0</c:v>
                </c:pt>
                <c:pt idx="455">
                  <c:v>0.0</c:v>
                </c:pt>
                <c:pt idx="456">
                  <c:v>-5.0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-5.0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6.0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6.0</c:v>
                </c:pt>
                <c:pt idx="486">
                  <c:v>0.0</c:v>
                </c:pt>
                <c:pt idx="487">
                  <c:v>6.0</c:v>
                </c:pt>
                <c:pt idx="488">
                  <c:v>6.0</c:v>
                </c:pt>
                <c:pt idx="489">
                  <c:v>6.0</c:v>
                </c:pt>
                <c:pt idx="490">
                  <c:v>6.0</c:v>
                </c:pt>
                <c:pt idx="491">
                  <c:v>6.0</c:v>
                </c:pt>
                <c:pt idx="492">
                  <c:v>0.0</c:v>
                </c:pt>
                <c:pt idx="493">
                  <c:v>6.0</c:v>
                </c:pt>
                <c:pt idx="494">
                  <c:v>0.0</c:v>
                </c:pt>
                <c:pt idx="495">
                  <c:v>6.0</c:v>
                </c:pt>
                <c:pt idx="496">
                  <c:v>6.0</c:v>
                </c:pt>
                <c:pt idx="497">
                  <c:v>6.0</c:v>
                </c:pt>
                <c:pt idx="498">
                  <c:v>6.0</c:v>
                </c:pt>
                <c:pt idx="499">
                  <c:v>0.0</c:v>
                </c:pt>
                <c:pt idx="500">
                  <c:v>6.0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53C-E344-BA51-A3718688A72A}"/>
            </c:ext>
          </c:extLst>
        </c:ser>
        <c:ser>
          <c:idx val="1"/>
          <c:order val="1"/>
          <c:tx>
            <c:strRef>
              <c:f>'Impulse Test - After Shipping'!$C$1</c:f>
              <c:strCache>
                <c:ptCount val="1"/>
                <c:pt idx="0">
                  <c:v>1000V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Shipping'!$C$2:$C$517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614.0</c:v>
                </c:pt>
                <c:pt idx="3">
                  <c:v>945.0</c:v>
                </c:pt>
                <c:pt idx="4">
                  <c:v>850.0</c:v>
                </c:pt>
                <c:pt idx="5">
                  <c:v>827.0</c:v>
                </c:pt>
                <c:pt idx="6">
                  <c:v>803.0</c:v>
                </c:pt>
                <c:pt idx="7">
                  <c:v>780.0</c:v>
                </c:pt>
                <c:pt idx="8">
                  <c:v>744.0</c:v>
                </c:pt>
                <c:pt idx="9">
                  <c:v>709.0</c:v>
                </c:pt>
                <c:pt idx="10">
                  <c:v>673.0</c:v>
                </c:pt>
                <c:pt idx="11">
                  <c:v>650.0</c:v>
                </c:pt>
                <c:pt idx="12">
                  <c:v>626.0</c:v>
                </c:pt>
                <c:pt idx="13">
                  <c:v>602.0</c:v>
                </c:pt>
                <c:pt idx="14">
                  <c:v>579.0</c:v>
                </c:pt>
                <c:pt idx="15">
                  <c:v>543.0</c:v>
                </c:pt>
                <c:pt idx="16">
                  <c:v>508.0</c:v>
                </c:pt>
                <c:pt idx="17">
                  <c:v>472.0</c:v>
                </c:pt>
                <c:pt idx="18">
                  <c:v>437.0</c:v>
                </c:pt>
                <c:pt idx="19">
                  <c:v>390.0</c:v>
                </c:pt>
                <c:pt idx="20">
                  <c:v>343.0</c:v>
                </c:pt>
                <c:pt idx="21">
                  <c:v>295.0</c:v>
                </c:pt>
                <c:pt idx="22">
                  <c:v>248.0</c:v>
                </c:pt>
                <c:pt idx="23">
                  <c:v>189.0</c:v>
                </c:pt>
                <c:pt idx="24">
                  <c:v>142.0</c:v>
                </c:pt>
                <c:pt idx="25">
                  <c:v>94.0</c:v>
                </c:pt>
                <c:pt idx="26">
                  <c:v>47.0</c:v>
                </c:pt>
                <c:pt idx="27">
                  <c:v>0.0</c:v>
                </c:pt>
                <c:pt idx="28">
                  <c:v>-46.0</c:v>
                </c:pt>
                <c:pt idx="29">
                  <c:v>-93.0</c:v>
                </c:pt>
                <c:pt idx="30">
                  <c:v>-129.0</c:v>
                </c:pt>
                <c:pt idx="31">
                  <c:v>-176.0</c:v>
                </c:pt>
                <c:pt idx="32">
                  <c:v>-223.0</c:v>
                </c:pt>
                <c:pt idx="33">
                  <c:v>-259.0</c:v>
                </c:pt>
                <c:pt idx="34">
                  <c:v>-294.0</c:v>
                </c:pt>
                <c:pt idx="35">
                  <c:v>-342.0</c:v>
                </c:pt>
                <c:pt idx="36">
                  <c:v>-377.0</c:v>
                </c:pt>
                <c:pt idx="37">
                  <c:v>-412.0</c:v>
                </c:pt>
                <c:pt idx="38">
                  <c:v>-448.0</c:v>
                </c:pt>
                <c:pt idx="39">
                  <c:v>-483.0</c:v>
                </c:pt>
                <c:pt idx="40">
                  <c:v>-507.0</c:v>
                </c:pt>
                <c:pt idx="41">
                  <c:v>-530.0</c:v>
                </c:pt>
                <c:pt idx="42">
                  <c:v>-566.0</c:v>
                </c:pt>
                <c:pt idx="43">
                  <c:v>-590.0</c:v>
                </c:pt>
                <c:pt idx="44">
                  <c:v>-601.0</c:v>
                </c:pt>
                <c:pt idx="45">
                  <c:v>-625.0</c:v>
                </c:pt>
                <c:pt idx="46">
                  <c:v>-649.0</c:v>
                </c:pt>
                <c:pt idx="47">
                  <c:v>-660.0</c:v>
                </c:pt>
                <c:pt idx="48">
                  <c:v>-660.0</c:v>
                </c:pt>
                <c:pt idx="49">
                  <c:v>-672.0</c:v>
                </c:pt>
                <c:pt idx="50">
                  <c:v>-684.0</c:v>
                </c:pt>
                <c:pt idx="51">
                  <c:v>-684.0</c:v>
                </c:pt>
                <c:pt idx="52">
                  <c:v>-684.0</c:v>
                </c:pt>
                <c:pt idx="53">
                  <c:v>-672.0</c:v>
                </c:pt>
                <c:pt idx="54">
                  <c:v>-660.0</c:v>
                </c:pt>
                <c:pt idx="55">
                  <c:v>-649.0</c:v>
                </c:pt>
                <c:pt idx="56">
                  <c:v>-637.0</c:v>
                </c:pt>
                <c:pt idx="57">
                  <c:v>-601.0</c:v>
                </c:pt>
                <c:pt idx="58">
                  <c:v>-578.0</c:v>
                </c:pt>
                <c:pt idx="59">
                  <c:v>-542.0</c:v>
                </c:pt>
                <c:pt idx="60">
                  <c:v>-495.0</c:v>
                </c:pt>
                <c:pt idx="61">
                  <c:v>-460.0</c:v>
                </c:pt>
                <c:pt idx="62">
                  <c:v>-412.0</c:v>
                </c:pt>
                <c:pt idx="63">
                  <c:v>-365.0</c:v>
                </c:pt>
                <c:pt idx="64">
                  <c:v>-318.0</c:v>
                </c:pt>
                <c:pt idx="65">
                  <c:v>-271.0</c:v>
                </c:pt>
                <c:pt idx="66">
                  <c:v>-223.0</c:v>
                </c:pt>
                <c:pt idx="67">
                  <c:v>-176.0</c:v>
                </c:pt>
                <c:pt idx="68">
                  <c:v>-117.0</c:v>
                </c:pt>
                <c:pt idx="69">
                  <c:v>-70.0</c:v>
                </c:pt>
                <c:pt idx="70">
                  <c:v>-11.0</c:v>
                </c:pt>
                <c:pt idx="71">
                  <c:v>35.0</c:v>
                </c:pt>
                <c:pt idx="72">
                  <c:v>83.0</c:v>
                </c:pt>
                <c:pt idx="73">
                  <c:v>130.0</c:v>
                </c:pt>
                <c:pt idx="74">
                  <c:v>177.0</c:v>
                </c:pt>
                <c:pt idx="75">
                  <c:v>213.0</c:v>
                </c:pt>
                <c:pt idx="76">
                  <c:v>260.0</c:v>
                </c:pt>
                <c:pt idx="77">
                  <c:v>295.0</c:v>
                </c:pt>
                <c:pt idx="78">
                  <c:v>319.0</c:v>
                </c:pt>
                <c:pt idx="79">
                  <c:v>354.0</c:v>
                </c:pt>
                <c:pt idx="80">
                  <c:v>378.0</c:v>
                </c:pt>
                <c:pt idx="81">
                  <c:v>402.0</c:v>
                </c:pt>
                <c:pt idx="82">
                  <c:v>413.0</c:v>
                </c:pt>
                <c:pt idx="83">
                  <c:v>437.0</c:v>
                </c:pt>
                <c:pt idx="84">
                  <c:v>449.0</c:v>
                </c:pt>
                <c:pt idx="85">
                  <c:v>449.0</c:v>
                </c:pt>
                <c:pt idx="86">
                  <c:v>449.0</c:v>
                </c:pt>
                <c:pt idx="87">
                  <c:v>449.0</c:v>
                </c:pt>
                <c:pt idx="88">
                  <c:v>437.0</c:v>
                </c:pt>
                <c:pt idx="89">
                  <c:v>437.0</c:v>
                </c:pt>
                <c:pt idx="90">
                  <c:v>413.0</c:v>
                </c:pt>
                <c:pt idx="91">
                  <c:v>402.0</c:v>
                </c:pt>
                <c:pt idx="92">
                  <c:v>378.0</c:v>
                </c:pt>
                <c:pt idx="93">
                  <c:v>354.0</c:v>
                </c:pt>
                <c:pt idx="94">
                  <c:v>331.0</c:v>
                </c:pt>
                <c:pt idx="95">
                  <c:v>307.0</c:v>
                </c:pt>
                <c:pt idx="96">
                  <c:v>272.0</c:v>
                </c:pt>
                <c:pt idx="97">
                  <c:v>248.0</c:v>
                </c:pt>
                <c:pt idx="98">
                  <c:v>201.0</c:v>
                </c:pt>
                <c:pt idx="99">
                  <c:v>177.0</c:v>
                </c:pt>
                <c:pt idx="100">
                  <c:v>142.0</c:v>
                </c:pt>
                <c:pt idx="101">
                  <c:v>106.0</c:v>
                </c:pt>
                <c:pt idx="102">
                  <c:v>71.0</c:v>
                </c:pt>
                <c:pt idx="103">
                  <c:v>35.0</c:v>
                </c:pt>
                <c:pt idx="104">
                  <c:v>0.0</c:v>
                </c:pt>
                <c:pt idx="105">
                  <c:v>-34.0</c:v>
                </c:pt>
                <c:pt idx="106">
                  <c:v>-70.0</c:v>
                </c:pt>
                <c:pt idx="107">
                  <c:v>-105.0</c:v>
                </c:pt>
                <c:pt idx="108">
                  <c:v>-129.0</c:v>
                </c:pt>
                <c:pt idx="109">
                  <c:v>-153.0</c:v>
                </c:pt>
                <c:pt idx="110">
                  <c:v>-188.0</c:v>
                </c:pt>
                <c:pt idx="111">
                  <c:v>-212.0</c:v>
                </c:pt>
                <c:pt idx="112">
                  <c:v>-235.0</c:v>
                </c:pt>
                <c:pt idx="113">
                  <c:v>-259.0</c:v>
                </c:pt>
                <c:pt idx="114">
                  <c:v>-271.0</c:v>
                </c:pt>
                <c:pt idx="115">
                  <c:v>-282.0</c:v>
                </c:pt>
                <c:pt idx="116">
                  <c:v>-294.0</c:v>
                </c:pt>
                <c:pt idx="117">
                  <c:v>-306.0</c:v>
                </c:pt>
                <c:pt idx="118">
                  <c:v>-318.0</c:v>
                </c:pt>
                <c:pt idx="119">
                  <c:v>-318.0</c:v>
                </c:pt>
                <c:pt idx="120">
                  <c:v>-318.0</c:v>
                </c:pt>
                <c:pt idx="121">
                  <c:v>-306.0</c:v>
                </c:pt>
                <c:pt idx="122">
                  <c:v>-306.0</c:v>
                </c:pt>
                <c:pt idx="123">
                  <c:v>-306.0</c:v>
                </c:pt>
                <c:pt idx="124">
                  <c:v>-294.0</c:v>
                </c:pt>
                <c:pt idx="125">
                  <c:v>-282.0</c:v>
                </c:pt>
                <c:pt idx="126">
                  <c:v>-271.0</c:v>
                </c:pt>
                <c:pt idx="127">
                  <c:v>-259.0</c:v>
                </c:pt>
                <c:pt idx="128">
                  <c:v>-235.0</c:v>
                </c:pt>
                <c:pt idx="129">
                  <c:v>-212.0</c:v>
                </c:pt>
                <c:pt idx="130">
                  <c:v>-200.0</c:v>
                </c:pt>
                <c:pt idx="131">
                  <c:v>-176.0</c:v>
                </c:pt>
                <c:pt idx="132">
                  <c:v>-153.0</c:v>
                </c:pt>
                <c:pt idx="133">
                  <c:v>-129.0</c:v>
                </c:pt>
                <c:pt idx="134">
                  <c:v>-105.0</c:v>
                </c:pt>
                <c:pt idx="135">
                  <c:v>-82.0</c:v>
                </c:pt>
                <c:pt idx="136">
                  <c:v>-58.0</c:v>
                </c:pt>
                <c:pt idx="137">
                  <c:v>-34.0</c:v>
                </c:pt>
                <c:pt idx="138">
                  <c:v>-11.0</c:v>
                </c:pt>
                <c:pt idx="139">
                  <c:v>12.0</c:v>
                </c:pt>
                <c:pt idx="140">
                  <c:v>35.0</c:v>
                </c:pt>
                <c:pt idx="141">
                  <c:v>59.0</c:v>
                </c:pt>
                <c:pt idx="142">
                  <c:v>83.0</c:v>
                </c:pt>
                <c:pt idx="143">
                  <c:v>106.0</c:v>
                </c:pt>
                <c:pt idx="144">
                  <c:v>118.0</c:v>
                </c:pt>
                <c:pt idx="145">
                  <c:v>142.0</c:v>
                </c:pt>
                <c:pt idx="146">
                  <c:v>154.0</c:v>
                </c:pt>
                <c:pt idx="147">
                  <c:v>165.0</c:v>
                </c:pt>
                <c:pt idx="148">
                  <c:v>177.0</c:v>
                </c:pt>
                <c:pt idx="149">
                  <c:v>189.0</c:v>
                </c:pt>
                <c:pt idx="150">
                  <c:v>201.0</c:v>
                </c:pt>
                <c:pt idx="151">
                  <c:v>201.0</c:v>
                </c:pt>
                <c:pt idx="152">
                  <c:v>213.0</c:v>
                </c:pt>
                <c:pt idx="153">
                  <c:v>213.0</c:v>
                </c:pt>
                <c:pt idx="154">
                  <c:v>213.0</c:v>
                </c:pt>
                <c:pt idx="155">
                  <c:v>213.0</c:v>
                </c:pt>
                <c:pt idx="156">
                  <c:v>213.0</c:v>
                </c:pt>
                <c:pt idx="157">
                  <c:v>201.0</c:v>
                </c:pt>
                <c:pt idx="158">
                  <c:v>201.0</c:v>
                </c:pt>
                <c:pt idx="159">
                  <c:v>189.0</c:v>
                </c:pt>
                <c:pt idx="160">
                  <c:v>177.0</c:v>
                </c:pt>
                <c:pt idx="161">
                  <c:v>165.0</c:v>
                </c:pt>
                <c:pt idx="162">
                  <c:v>154.0</c:v>
                </c:pt>
                <c:pt idx="163">
                  <c:v>142.0</c:v>
                </c:pt>
                <c:pt idx="164">
                  <c:v>130.0</c:v>
                </c:pt>
                <c:pt idx="165">
                  <c:v>118.0</c:v>
                </c:pt>
                <c:pt idx="166">
                  <c:v>94.0</c:v>
                </c:pt>
                <c:pt idx="167">
                  <c:v>83.0</c:v>
                </c:pt>
                <c:pt idx="168">
                  <c:v>71.0</c:v>
                </c:pt>
                <c:pt idx="169">
                  <c:v>47.0</c:v>
                </c:pt>
                <c:pt idx="170">
                  <c:v>35.0</c:v>
                </c:pt>
                <c:pt idx="171">
                  <c:v>12.0</c:v>
                </c:pt>
                <c:pt idx="172">
                  <c:v>0.0</c:v>
                </c:pt>
                <c:pt idx="173">
                  <c:v>-11.0</c:v>
                </c:pt>
                <c:pt idx="174">
                  <c:v>-34.0</c:v>
                </c:pt>
                <c:pt idx="175">
                  <c:v>-46.0</c:v>
                </c:pt>
                <c:pt idx="176">
                  <c:v>-58.0</c:v>
                </c:pt>
                <c:pt idx="177">
                  <c:v>-82.0</c:v>
                </c:pt>
                <c:pt idx="178">
                  <c:v>-82.0</c:v>
                </c:pt>
                <c:pt idx="179">
                  <c:v>-93.0</c:v>
                </c:pt>
                <c:pt idx="180">
                  <c:v>-105.0</c:v>
                </c:pt>
                <c:pt idx="181">
                  <c:v>-117.0</c:v>
                </c:pt>
                <c:pt idx="182">
                  <c:v>-129.0</c:v>
                </c:pt>
                <c:pt idx="183">
                  <c:v>-129.0</c:v>
                </c:pt>
                <c:pt idx="184">
                  <c:v>-141.0</c:v>
                </c:pt>
                <c:pt idx="185">
                  <c:v>-141.0</c:v>
                </c:pt>
                <c:pt idx="186">
                  <c:v>-153.0</c:v>
                </c:pt>
                <c:pt idx="187">
                  <c:v>-153.0</c:v>
                </c:pt>
                <c:pt idx="188">
                  <c:v>-153.0</c:v>
                </c:pt>
                <c:pt idx="189">
                  <c:v>-153.0</c:v>
                </c:pt>
                <c:pt idx="190">
                  <c:v>-153.0</c:v>
                </c:pt>
                <c:pt idx="191">
                  <c:v>-141.0</c:v>
                </c:pt>
                <c:pt idx="192">
                  <c:v>-141.0</c:v>
                </c:pt>
                <c:pt idx="193">
                  <c:v>-129.0</c:v>
                </c:pt>
                <c:pt idx="194">
                  <c:v>-129.0</c:v>
                </c:pt>
                <c:pt idx="195">
                  <c:v>-117.0</c:v>
                </c:pt>
                <c:pt idx="196">
                  <c:v>-117.0</c:v>
                </c:pt>
                <c:pt idx="197">
                  <c:v>-105.0</c:v>
                </c:pt>
                <c:pt idx="198">
                  <c:v>-93.0</c:v>
                </c:pt>
                <c:pt idx="199">
                  <c:v>-82.0</c:v>
                </c:pt>
                <c:pt idx="200">
                  <c:v>-82.0</c:v>
                </c:pt>
                <c:pt idx="201">
                  <c:v>-58.0</c:v>
                </c:pt>
                <c:pt idx="202">
                  <c:v>-46.0</c:v>
                </c:pt>
                <c:pt idx="203">
                  <c:v>-34.0</c:v>
                </c:pt>
                <c:pt idx="204">
                  <c:v>-23.0</c:v>
                </c:pt>
                <c:pt idx="205">
                  <c:v>-23.0</c:v>
                </c:pt>
                <c:pt idx="206">
                  <c:v>-11.0</c:v>
                </c:pt>
                <c:pt idx="207">
                  <c:v>12.0</c:v>
                </c:pt>
                <c:pt idx="208">
                  <c:v>24.0</c:v>
                </c:pt>
                <c:pt idx="209">
                  <c:v>24.0</c:v>
                </c:pt>
                <c:pt idx="210">
                  <c:v>35.0</c:v>
                </c:pt>
                <c:pt idx="211">
                  <c:v>47.0</c:v>
                </c:pt>
                <c:pt idx="212">
                  <c:v>59.0</c:v>
                </c:pt>
                <c:pt idx="213">
                  <c:v>59.0</c:v>
                </c:pt>
                <c:pt idx="214">
                  <c:v>71.0</c:v>
                </c:pt>
                <c:pt idx="215">
                  <c:v>83.0</c:v>
                </c:pt>
                <c:pt idx="216">
                  <c:v>83.0</c:v>
                </c:pt>
                <c:pt idx="217">
                  <c:v>83.0</c:v>
                </c:pt>
                <c:pt idx="218">
                  <c:v>94.0</c:v>
                </c:pt>
                <c:pt idx="219">
                  <c:v>94.0</c:v>
                </c:pt>
                <c:pt idx="220">
                  <c:v>94.0</c:v>
                </c:pt>
                <c:pt idx="221">
                  <c:v>94.0</c:v>
                </c:pt>
                <c:pt idx="222">
                  <c:v>94.0</c:v>
                </c:pt>
                <c:pt idx="223">
                  <c:v>94.0</c:v>
                </c:pt>
                <c:pt idx="224">
                  <c:v>94.0</c:v>
                </c:pt>
                <c:pt idx="225">
                  <c:v>94.0</c:v>
                </c:pt>
                <c:pt idx="226">
                  <c:v>94.0</c:v>
                </c:pt>
                <c:pt idx="227">
                  <c:v>83.0</c:v>
                </c:pt>
                <c:pt idx="228">
                  <c:v>83.0</c:v>
                </c:pt>
                <c:pt idx="229">
                  <c:v>83.0</c:v>
                </c:pt>
                <c:pt idx="230">
                  <c:v>71.0</c:v>
                </c:pt>
                <c:pt idx="231">
                  <c:v>71.0</c:v>
                </c:pt>
                <c:pt idx="232">
                  <c:v>59.0</c:v>
                </c:pt>
                <c:pt idx="233">
                  <c:v>59.0</c:v>
                </c:pt>
                <c:pt idx="234">
                  <c:v>47.0</c:v>
                </c:pt>
                <c:pt idx="235">
                  <c:v>35.0</c:v>
                </c:pt>
                <c:pt idx="236">
                  <c:v>35.0</c:v>
                </c:pt>
                <c:pt idx="237">
                  <c:v>24.0</c:v>
                </c:pt>
                <c:pt idx="238">
                  <c:v>12.0</c:v>
                </c:pt>
                <c:pt idx="239">
                  <c:v>12.0</c:v>
                </c:pt>
                <c:pt idx="240">
                  <c:v>0.0</c:v>
                </c:pt>
                <c:pt idx="241">
                  <c:v>-11.0</c:v>
                </c:pt>
                <c:pt idx="242">
                  <c:v>-11.0</c:v>
                </c:pt>
                <c:pt idx="243">
                  <c:v>-23.0</c:v>
                </c:pt>
                <c:pt idx="244">
                  <c:v>-34.0</c:v>
                </c:pt>
                <c:pt idx="245">
                  <c:v>-34.0</c:v>
                </c:pt>
                <c:pt idx="246">
                  <c:v>-34.0</c:v>
                </c:pt>
                <c:pt idx="247">
                  <c:v>-46.0</c:v>
                </c:pt>
                <c:pt idx="248">
                  <c:v>-58.0</c:v>
                </c:pt>
                <c:pt idx="249">
                  <c:v>-58.0</c:v>
                </c:pt>
                <c:pt idx="250">
                  <c:v>-58.0</c:v>
                </c:pt>
                <c:pt idx="251">
                  <c:v>-70.0</c:v>
                </c:pt>
                <c:pt idx="252">
                  <c:v>-70.0</c:v>
                </c:pt>
                <c:pt idx="253">
                  <c:v>-70.0</c:v>
                </c:pt>
                <c:pt idx="254">
                  <c:v>-70.0</c:v>
                </c:pt>
                <c:pt idx="255">
                  <c:v>-70.0</c:v>
                </c:pt>
                <c:pt idx="256">
                  <c:v>-70.0</c:v>
                </c:pt>
                <c:pt idx="257">
                  <c:v>-70.0</c:v>
                </c:pt>
                <c:pt idx="258">
                  <c:v>-70.0</c:v>
                </c:pt>
                <c:pt idx="259">
                  <c:v>-70.0</c:v>
                </c:pt>
                <c:pt idx="260">
                  <c:v>-70.0</c:v>
                </c:pt>
                <c:pt idx="261">
                  <c:v>-70.0</c:v>
                </c:pt>
                <c:pt idx="262">
                  <c:v>-58.0</c:v>
                </c:pt>
                <c:pt idx="263">
                  <c:v>-58.0</c:v>
                </c:pt>
                <c:pt idx="264">
                  <c:v>-58.0</c:v>
                </c:pt>
                <c:pt idx="265">
                  <c:v>-46.0</c:v>
                </c:pt>
                <c:pt idx="266">
                  <c:v>-46.0</c:v>
                </c:pt>
                <c:pt idx="267">
                  <c:v>-34.0</c:v>
                </c:pt>
                <c:pt idx="268">
                  <c:v>-34.0</c:v>
                </c:pt>
                <c:pt idx="269">
                  <c:v>-34.0</c:v>
                </c:pt>
                <c:pt idx="270">
                  <c:v>-23.0</c:v>
                </c:pt>
                <c:pt idx="271">
                  <c:v>-23.0</c:v>
                </c:pt>
                <c:pt idx="272">
                  <c:v>-11.0</c:v>
                </c:pt>
                <c:pt idx="273">
                  <c:v>-11.0</c:v>
                </c:pt>
                <c:pt idx="274">
                  <c:v>0.0</c:v>
                </c:pt>
                <c:pt idx="275">
                  <c:v>0.0</c:v>
                </c:pt>
                <c:pt idx="276">
                  <c:v>12.0</c:v>
                </c:pt>
                <c:pt idx="277">
                  <c:v>12.0</c:v>
                </c:pt>
                <c:pt idx="278">
                  <c:v>12.0</c:v>
                </c:pt>
                <c:pt idx="279">
                  <c:v>24.0</c:v>
                </c:pt>
                <c:pt idx="280">
                  <c:v>24.0</c:v>
                </c:pt>
                <c:pt idx="281">
                  <c:v>24.0</c:v>
                </c:pt>
                <c:pt idx="282">
                  <c:v>35.0</c:v>
                </c:pt>
                <c:pt idx="283">
                  <c:v>35.0</c:v>
                </c:pt>
                <c:pt idx="284">
                  <c:v>35.0</c:v>
                </c:pt>
                <c:pt idx="285">
                  <c:v>47.0</c:v>
                </c:pt>
                <c:pt idx="286">
                  <c:v>47.0</c:v>
                </c:pt>
                <c:pt idx="287">
                  <c:v>47.0</c:v>
                </c:pt>
                <c:pt idx="288">
                  <c:v>47.0</c:v>
                </c:pt>
                <c:pt idx="289">
                  <c:v>47.0</c:v>
                </c:pt>
                <c:pt idx="290">
                  <c:v>47.0</c:v>
                </c:pt>
                <c:pt idx="291">
                  <c:v>47.0</c:v>
                </c:pt>
                <c:pt idx="292">
                  <c:v>47.0</c:v>
                </c:pt>
                <c:pt idx="293">
                  <c:v>47.0</c:v>
                </c:pt>
                <c:pt idx="294">
                  <c:v>47.0</c:v>
                </c:pt>
                <c:pt idx="295">
                  <c:v>35.0</c:v>
                </c:pt>
                <c:pt idx="296">
                  <c:v>35.0</c:v>
                </c:pt>
                <c:pt idx="297">
                  <c:v>35.0</c:v>
                </c:pt>
                <c:pt idx="298">
                  <c:v>35.0</c:v>
                </c:pt>
                <c:pt idx="299">
                  <c:v>35.0</c:v>
                </c:pt>
                <c:pt idx="300">
                  <c:v>24.0</c:v>
                </c:pt>
                <c:pt idx="301">
                  <c:v>24.0</c:v>
                </c:pt>
                <c:pt idx="302">
                  <c:v>24.0</c:v>
                </c:pt>
                <c:pt idx="303">
                  <c:v>24.0</c:v>
                </c:pt>
                <c:pt idx="304">
                  <c:v>12.0</c:v>
                </c:pt>
                <c:pt idx="305">
                  <c:v>12.0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-11.0</c:v>
                </c:pt>
                <c:pt idx="311">
                  <c:v>-11.0</c:v>
                </c:pt>
                <c:pt idx="312">
                  <c:v>-11.0</c:v>
                </c:pt>
                <c:pt idx="313">
                  <c:v>-11.0</c:v>
                </c:pt>
                <c:pt idx="314">
                  <c:v>-23.0</c:v>
                </c:pt>
                <c:pt idx="315">
                  <c:v>-23.0</c:v>
                </c:pt>
                <c:pt idx="316">
                  <c:v>-23.0</c:v>
                </c:pt>
                <c:pt idx="317">
                  <c:v>-23.0</c:v>
                </c:pt>
                <c:pt idx="318">
                  <c:v>-23.0</c:v>
                </c:pt>
                <c:pt idx="319">
                  <c:v>-23.0</c:v>
                </c:pt>
                <c:pt idx="320">
                  <c:v>-34.0</c:v>
                </c:pt>
                <c:pt idx="321">
                  <c:v>-34.0</c:v>
                </c:pt>
                <c:pt idx="322">
                  <c:v>-34.0</c:v>
                </c:pt>
                <c:pt idx="323">
                  <c:v>-34.0</c:v>
                </c:pt>
                <c:pt idx="324">
                  <c:v>-34.0</c:v>
                </c:pt>
                <c:pt idx="325">
                  <c:v>-34.0</c:v>
                </c:pt>
                <c:pt idx="326">
                  <c:v>-34.0</c:v>
                </c:pt>
                <c:pt idx="327">
                  <c:v>-34.0</c:v>
                </c:pt>
                <c:pt idx="328">
                  <c:v>-34.0</c:v>
                </c:pt>
                <c:pt idx="329">
                  <c:v>-23.0</c:v>
                </c:pt>
                <c:pt idx="330">
                  <c:v>-23.0</c:v>
                </c:pt>
                <c:pt idx="331">
                  <c:v>-23.0</c:v>
                </c:pt>
                <c:pt idx="332">
                  <c:v>-23.0</c:v>
                </c:pt>
                <c:pt idx="333">
                  <c:v>-23.0</c:v>
                </c:pt>
                <c:pt idx="334">
                  <c:v>-23.0</c:v>
                </c:pt>
                <c:pt idx="335">
                  <c:v>-23.0</c:v>
                </c:pt>
                <c:pt idx="336">
                  <c:v>-23.0</c:v>
                </c:pt>
                <c:pt idx="337">
                  <c:v>-11.0</c:v>
                </c:pt>
                <c:pt idx="338">
                  <c:v>-11.0</c:v>
                </c:pt>
                <c:pt idx="339">
                  <c:v>-11.0</c:v>
                </c:pt>
                <c:pt idx="340">
                  <c:v>-11.0</c:v>
                </c:pt>
                <c:pt idx="341">
                  <c:v>-11.0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12.0</c:v>
                </c:pt>
                <c:pt idx="346">
                  <c:v>12.0</c:v>
                </c:pt>
                <c:pt idx="347">
                  <c:v>12.0</c:v>
                </c:pt>
                <c:pt idx="348">
                  <c:v>12.0</c:v>
                </c:pt>
                <c:pt idx="349">
                  <c:v>12.0</c:v>
                </c:pt>
                <c:pt idx="350">
                  <c:v>12.0</c:v>
                </c:pt>
                <c:pt idx="351">
                  <c:v>12.0</c:v>
                </c:pt>
                <c:pt idx="352">
                  <c:v>12.0</c:v>
                </c:pt>
                <c:pt idx="353">
                  <c:v>12.0</c:v>
                </c:pt>
                <c:pt idx="354">
                  <c:v>24.0</c:v>
                </c:pt>
                <c:pt idx="355">
                  <c:v>24.0</c:v>
                </c:pt>
                <c:pt idx="356">
                  <c:v>24.0</c:v>
                </c:pt>
                <c:pt idx="357">
                  <c:v>24.0</c:v>
                </c:pt>
                <c:pt idx="358">
                  <c:v>24.0</c:v>
                </c:pt>
                <c:pt idx="359">
                  <c:v>24.0</c:v>
                </c:pt>
                <c:pt idx="360">
                  <c:v>24.0</c:v>
                </c:pt>
                <c:pt idx="361">
                  <c:v>24.0</c:v>
                </c:pt>
                <c:pt idx="362">
                  <c:v>24.0</c:v>
                </c:pt>
                <c:pt idx="363">
                  <c:v>12.0</c:v>
                </c:pt>
                <c:pt idx="364">
                  <c:v>24.0</c:v>
                </c:pt>
                <c:pt idx="365">
                  <c:v>12.0</c:v>
                </c:pt>
                <c:pt idx="366">
                  <c:v>24.0</c:v>
                </c:pt>
                <c:pt idx="367">
                  <c:v>12.0</c:v>
                </c:pt>
                <c:pt idx="368">
                  <c:v>12.0</c:v>
                </c:pt>
                <c:pt idx="369">
                  <c:v>12.0</c:v>
                </c:pt>
                <c:pt idx="370">
                  <c:v>12.0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-11.0</c:v>
                </c:pt>
                <c:pt idx="382">
                  <c:v>-11.0</c:v>
                </c:pt>
                <c:pt idx="383">
                  <c:v>-11.0</c:v>
                </c:pt>
                <c:pt idx="384">
                  <c:v>-11.0</c:v>
                </c:pt>
                <c:pt idx="385">
                  <c:v>-11.0</c:v>
                </c:pt>
                <c:pt idx="386">
                  <c:v>-11.0</c:v>
                </c:pt>
                <c:pt idx="387">
                  <c:v>-11.0</c:v>
                </c:pt>
                <c:pt idx="388">
                  <c:v>-11.0</c:v>
                </c:pt>
                <c:pt idx="389">
                  <c:v>-11.0</c:v>
                </c:pt>
                <c:pt idx="390">
                  <c:v>-11.0</c:v>
                </c:pt>
                <c:pt idx="391">
                  <c:v>-11.0</c:v>
                </c:pt>
                <c:pt idx="392">
                  <c:v>-11.0</c:v>
                </c:pt>
                <c:pt idx="393">
                  <c:v>-23.0</c:v>
                </c:pt>
                <c:pt idx="394">
                  <c:v>-11.0</c:v>
                </c:pt>
                <c:pt idx="395">
                  <c:v>-11.0</c:v>
                </c:pt>
                <c:pt idx="396">
                  <c:v>-11.0</c:v>
                </c:pt>
                <c:pt idx="397">
                  <c:v>-11.0</c:v>
                </c:pt>
                <c:pt idx="398">
                  <c:v>-11.0</c:v>
                </c:pt>
                <c:pt idx="399">
                  <c:v>-11.0</c:v>
                </c:pt>
                <c:pt idx="400">
                  <c:v>-11.0</c:v>
                </c:pt>
                <c:pt idx="401">
                  <c:v>-11.0</c:v>
                </c:pt>
                <c:pt idx="402">
                  <c:v>-11.0</c:v>
                </c:pt>
                <c:pt idx="403">
                  <c:v>-11.0</c:v>
                </c:pt>
                <c:pt idx="404">
                  <c:v>-11.0</c:v>
                </c:pt>
                <c:pt idx="405">
                  <c:v>-11.0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-11.0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12.0</c:v>
                </c:pt>
                <c:pt idx="421">
                  <c:v>12.0</c:v>
                </c:pt>
                <c:pt idx="422">
                  <c:v>12.0</c:v>
                </c:pt>
                <c:pt idx="423">
                  <c:v>12.0</c:v>
                </c:pt>
                <c:pt idx="424">
                  <c:v>12.0</c:v>
                </c:pt>
                <c:pt idx="425">
                  <c:v>12.0</c:v>
                </c:pt>
                <c:pt idx="426">
                  <c:v>12.0</c:v>
                </c:pt>
                <c:pt idx="427">
                  <c:v>12.0</c:v>
                </c:pt>
                <c:pt idx="428">
                  <c:v>12.0</c:v>
                </c:pt>
                <c:pt idx="429">
                  <c:v>12.0</c:v>
                </c:pt>
                <c:pt idx="430">
                  <c:v>12.0</c:v>
                </c:pt>
                <c:pt idx="431">
                  <c:v>0.0</c:v>
                </c:pt>
                <c:pt idx="432">
                  <c:v>12.0</c:v>
                </c:pt>
                <c:pt idx="433">
                  <c:v>0.0</c:v>
                </c:pt>
                <c:pt idx="434">
                  <c:v>12.0</c:v>
                </c:pt>
                <c:pt idx="435">
                  <c:v>12.0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-11.0</c:v>
                </c:pt>
                <c:pt idx="453">
                  <c:v>-11.0</c:v>
                </c:pt>
                <c:pt idx="454">
                  <c:v>0.0</c:v>
                </c:pt>
                <c:pt idx="455">
                  <c:v>-11.0</c:v>
                </c:pt>
                <c:pt idx="456">
                  <c:v>-11.0</c:v>
                </c:pt>
                <c:pt idx="457">
                  <c:v>-11.0</c:v>
                </c:pt>
                <c:pt idx="458">
                  <c:v>-11.0</c:v>
                </c:pt>
                <c:pt idx="459">
                  <c:v>-11.0</c:v>
                </c:pt>
                <c:pt idx="460">
                  <c:v>-11.0</c:v>
                </c:pt>
                <c:pt idx="461">
                  <c:v>-11.0</c:v>
                </c:pt>
                <c:pt idx="462">
                  <c:v>-11.0</c:v>
                </c:pt>
                <c:pt idx="463">
                  <c:v>-11.0</c:v>
                </c:pt>
                <c:pt idx="464">
                  <c:v>0.0</c:v>
                </c:pt>
                <c:pt idx="465">
                  <c:v>-11.0</c:v>
                </c:pt>
                <c:pt idx="466">
                  <c:v>-11.0</c:v>
                </c:pt>
                <c:pt idx="467">
                  <c:v>-11.0</c:v>
                </c:pt>
                <c:pt idx="468">
                  <c:v>-11.0</c:v>
                </c:pt>
                <c:pt idx="469">
                  <c:v>0.0</c:v>
                </c:pt>
                <c:pt idx="470">
                  <c:v>-11.0</c:v>
                </c:pt>
                <c:pt idx="471">
                  <c:v>0.0</c:v>
                </c:pt>
                <c:pt idx="472">
                  <c:v>-11.0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1000.0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53C-E344-BA51-A3718688A72A}"/>
            </c:ext>
          </c:extLst>
        </c:ser>
        <c:ser>
          <c:idx val="2"/>
          <c:order val="2"/>
          <c:tx>
            <c:strRef>
              <c:f>'Impulse Test - After Shipping'!$D$1</c:f>
              <c:strCache>
                <c:ptCount val="1"/>
                <c:pt idx="0">
                  <c:v>1500V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Shipping'!$D$2:$D$517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1065.0</c:v>
                </c:pt>
                <c:pt idx="3">
                  <c:v>1372.0</c:v>
                </c:pt>
                <c:pt idx="4">
                  <c:v>1254.0</c:v>
                </c:pt>
                <c:pt idx="5">
                  <c:v>1207.0</c:v>
                </c:pt>
                <c:pt idx="6">
                  <c:v>1183.0</c:v>
                </c:pt>
                <c:pt idx="7">
                  <c:v>1159.0</c:v>
                </c:pt>
                <c:pt idx="8">
                  <c:v>1088.0</c:v>
                </c:pt>
                <c:pt idx="9">
                  <c:v>1041.0</c:v>
                </c:pt>
                <c:pt idx="10">
                  <c:v>994.0</c:v>
                </c:pt>
                <c:pt idx="11">
                  <c:v>970.0</c:v>
                </c:pt>
                <c:pt idx="12">
                  <c:v>923.0</c:v>
                </c:pt>
                <c:pt idx="13">
                  <c:v>899.0</c:v>
                </c:pt>
                <c:pt idx="14">
                  <c:v>852.0</c:v>
                </c:pt>
                <c:pt idx="15">
                  <c:v>804.0</c:v>
                </c:pt>
                <c:pt idx="16">
                  <c:v>734.0</c:v>
                </c:pt>
                <c:pt idx="17">
                  <c:v>686.0</c:v>
                </c:pt>
                <c:pt idx="18">
                  <c:v>615.0</c:v>
                </c:pt>
                <c:pt idx="19">
                  <c:v>568.0</c:v>
                </c:pt>
                <c:pt idx="20">
                  <c:v>497.0</c:v>
                </c:pt>
                <c:pt idx="21">
                  <c:v>426.0</c:v>
                </c:pt>
                <c:pt idx="22">
                  <c:v>355.0</c:v>
                </c:pt>
                <c:pt idx="23">
                  <c:v>260.0</c:v>
                </c:pt>
                <c:pt idx="24">
                  <c:v>213.0</c:v>
                </c:pt>
                <c:pt idx="25">
                  <c:v>118.0</c:v>
                </c:pt>
                <c:pt idx="26">
                  <c:v>47.0</c:v>
                </c:pt>
                <c:pt idx="27">
                  <c:v>-23.0</c:v>
                </c:pt>
                <c:pt idx="28">
                  <c:v>-70.0</c:v>
                </c:pt>
                <c:pt idx="29">
                  <c:v>-141.0</c:v>
                </c:pt>
                <c:pt idx="30">
                  <c:v>-212.0</c:v>
                </c:pt>
                <c:pt idx="31">
                  <c:v>-283.0</c:v>
                </c:pt>
                <c:pt idx="32">
                  <c:v>-330.0</c:v>
                </c:pt>
                <c:pt idx="33">
                  <c:v>-401.0</c:v>
                </c:pt>
                <c:pt idx="34">
                  <c:v>-449.0</c:v>
                </c:pt>
                <c:pt idx="35">
                  <c:v>-520.0</c:v>
                </c:pt>
                <c:pt idx="36">
                  <c:v>-567.0</c:v>
                </c:pt>
                <c:pt idx="37">
                  <c:v>-614.0</c:v>
                </c:pt>
                <c:pt idx="38">
                  <c:v>-662.0</c:v>
                </c:pt>
                <c:pt idx="39">
                  <c:v>-733.0</c:v>
                </c:pt>
                <c:pt idx="40">
                  <c:v>-756.0</c:v>
                </c:pt>
                <c:pt idx="41">
                  <c:v>-803.0</c:v>
                </c:pt>
                <c:pt idx="42">
                  <c:v>-851.0</c:v>
                </c:pt>
                <c:pt idx="43">
                  <c:v>-874.0</c:v>
                </c:pt>
                <c:pt idx="44">
                  <c:v>-898.0</c:v>
                </c:pt>
                <c:pt idx="45">
                  <c:v>-945.0</c:v>
                </c:pt>
                <c:pt idx="46">
                  <c:v>-969.0</c:v>
                </c:pt>
                <c:pt idx="47">
                  <c:v>-969.0</c:v>
                </c:pt>
                <c:pt idx="48">
                  <c:v>-993.0</c:v>
                </c:pt>
                <c:pt idx="49">
                  <c:v>-1016.0</c:v>
                </c:pt>
                <c:pt idx="50">
                  <c:v>-1016.0</c:v>
                </c:pt>
                <c:pt idx="51">
                  <c:v>-1016.0</c:v>
                </c:pt>
                <c:pt idx="52">
                  <c:v>-1016.0</c:v>
                </c:pt>
                <c:pt idx="53">
                  <c:v>-1016.0</c:v>
                </c:pt>
                <c:pt idx="54">
                  <c:v>-993.0</c:v>
                </c:pt>
                <c:pt idx="55">
                  <c:v>-969.0</c:v>
                </c:pt>
                <c:pt idx="56">
                  <c:v>-922.0</c:v>
                </c:pt>
                <c:pt idx="57">
                  <c:v>-898.0</c:v>
                </c:pt>
                <c:pt idx="58">
                  <c:v>-851.0</c:v>
                </c:pt>
                <c:pt idx="59">
                  <c:v>-780.0</c:v>
                </c:pt>
                <c:pt idx="60">
                  <c:v>-733.0</c:v>
                </c:pt>
                <c:pt idx="61">
                  <c:v>-685.0</c:v>
                </c:pt>
                <c:pt idx="62">
                  <c:v>-614.0</c:v>
                </c:pt>
                <c:pt idx="63">
                  <c:v>-543.0</c:v>
                </c:pt>
                <c:pt idx="64">
                  <c:v>-472.0</c:v>
                </c:pt>
                <c:pt idx="65">
                  <c:v>-401.0</c:v>
                </c:pt>
                <c:pt idx="66">
                  <c:v>-330.0</c:v>
                </c:pt>
                <c:pt idx="67">
                  <c:v>-259.0</c:v>
                </c:pt>
                <c:pt idx="68">
                  <c:v>-165.0</c:v>
                </c:pt>
                <c:pt idx="69">
                  <c:v>-94.0</c:v>
                </c:pt>
                <c:pt idx="70">
                  <c:v>-23.0</c:v>
                </c:pt>
                <c:pt idx="71">
                  <c:v>47.0</c:v>
                </c:pt>
                <c:pt idx="72">
                  <c:v>118.0</c:v>
                </c:pt>
                <c:pt idx="73">
                  <c:v>189.0</c:v>
                </c:pt>
                <c:pt idx="74">
                  <c:v>260.0</c:v>
                </c:pt>
                <c:pt idx="75">
                  <c:v>331.0</c:v>
                </c:pt>
                <c:pt idx="76">
                  <c:v>379.0</c:v>
                </c:pt>
                <c:pt idx="77">
                  <c:v>426.0</c:v>
                </c:pt>
                <c:pt idx="78">
                  <c:v>497.0</c:v>
                </c:pt>
                <c:pt idx="79">
                  <c:v>521.0</c:v>
                </c:pt>
                <c:pt idx="80">
                  <c:v>568.0</c:v>
                </c:pt>
                <c:pt idx="81">
                  <c:v>592.0</c:v>
                </c:pt>
                <c:pt idx="82">
                  <c:v>615.0</c:v>
                </c:pt>
                <c:pt idx="83">
                  <c:v>639.0</c:v>
                </c:pt>
                <c:pt idx="84">
                  <c:v>663.0</c:v>
                </c:pt>
                <c:pt idx="85">
                  <c:v>663.0</c:v>
                </c:pt>
                <c:pt idx="86">
                  <c:v>663.0</c:v>
                </c:pt>
                <c:pt idx="87">
                  <c:v>663.0</c:v>
                </c:pt>
                <c:pt idx="88">
                  <c:v>639.0</c:v>
                </c:pt>
                <c:pt idx="89">
                  <c:v>639.0</c:v>
                </c:pt>
                <c:pt idx="90">
                  <c:v>615.0</c:v>
                </c:pt>
                <c:pt idx="91">
                  <c:v>592.0</c:v>
                </c:pt>
                <c:pt idx="92">
                  <c:v>544.0</c:v>
                </c:pt>
                <c:pt idx="93">
                  <c:v>521.0</c:v>
                </c:pt>
                <c:pt idx="94">
                  <c:v>473.0</c:v>
                </c:pt>
                <c:pt idx="95">
                  <c:v>426.0</c:v>
                </c:pt>
                <c:pt idx="96">
                  <c:v>402.0</c:v>
                </c:pt>
                <c:pt idx="97">
                  <c:v>355.0</c:v>
                </c:pt>
                <c:pt idx="98">
                  <c:v>308.0</c:v>
                </c:pt>
                <c:pt idx="99">
                  <c:v>260.0</c:v>
                </c:pt>
                <c:pt idx="100">
                  <c:v>189.0</c:v>
                </c:pt>
                <c:pt idx="101">
                  <c:v>142.0</c:v>
                </c:pt>
                <c:pt idx="102">
                  <c:v>95.0</c:v>
                </c:pt>
                <c:pt idx="103">
                  <c:v>47.0</c:v>
                </c:pt>
                <c:pt idx="104">
                  <c:v>0.0</c:v>
                </c:pt>
                <c:pt idx="105">
                  <c:v>-70.0</c:v>
                </c:pt>
                <c:pt idx="106">
                  <c:v>-117.0</c:v>
                </c:pt>
                <c:pt idx="107">
                  <c:v>-165.0</c:v>
                </c:pt>
                <c:pt idx="108">
                  <c:v>-212.0</c:v>
                </c:pt>
                <c:pt idx="109">
                  <c:v>-259.0</c:v>
                </c:pt>
                <c:pt idx="110">
                  <c:v>-283.0</c:v>
                </c:pt>
                <c:pt idx="111">
                  <c:v>-330.0</c:v>
                </c:pt>
                <c:pt idx="112">
                  <c:v>-354.0</c:v>
                </c:pt>
                <c:pt idx="113">
                  <c:v>-378.0</c:v>
                </c:pt>
                <c:pt idx="114">
                  <c:v>-401.0</c:v>
                </c:pt>
                <c:pt idx="115">
                  <c:v>-425.0</c:v>
                </c:pt>
                <c:pt idx="116">
                  <c:v>-449.0</c:v>
                </c:pt>
                <c:pt idx="117">
                  <c:v>-449.0</c:v>
                </c:pt>
                <c:pt idx="118">
                  <c:v>-472.0</c:v>
                </c:pt>
                <c:pt idx="119">
                  <c:v>-472.0</c:v>
                </c:pt>
                <c:pt idx="120">
                  <c:v>-472.0</c:v>
                </c:pt>
                <c:pt idx="121">
                  <c:v>-472.0</c:v>
                </c:pt>
                <c:pt idx="122">
                  <c:v>-472.0</c:v>
                </c:pt>
                <c:pt idx="123">
                  <c:v>-449.0</c:v>
                </c:pt>
                <c:pt idx="124">
                  <c:v>-449.0</c:v>
                </c:pt>
                <c:pt idx="125">
                  <c:v>-425.0</c:v>
                </c:pt>
                <c:pt idx="126">
                  <c:v>-401.0</c:v>
                </c:pt>
                <c:pt idx="127">
                  <c:v>-378.0</c:v>
                </c:pt>
                <c:pt idx="128">
                  <c:v>-354.0</c:v>
                </c:pt>
                <c:pt idx="129">
                  <c:v>-330.0</c:v>
                </c:pt>
                <c:pt idx="130">
                  <c:v>-307.0</c:v>
                </c:pt>
                <c:pt idx="131">
                  <c:v>-259.0</c:v>
                </c:pt>
                <c:pt idx="132">
                  <c:v>-236.0</c:v>
                </c:pt>
                <c:pt idx="133">
                  <c:v>-188.0</c:v>
                </c:pt>
                <c:pt idx="134">
                  <c:v>-165.0</c:v>
                </c:pt>
                <c:pt idx="135">
                  <c:v>-117.0</c:v>
                </c:pt>
                <c:pt idx="136">
                  <c:v>-70.0</c:v>
                </c:pt>
                <c:pt idx="137">
                  <c:v>-46.0</c:v>
                </c:pt>
                <c:pt idx="138">
                  <c:v>0.0</c:v>
                </c:pt>
                <c:pt idx="139">
                  <c:v>24.0</c:v>
                </c:pt>
                <c:pt idx="140">
                  <c:v>47.0</c:v>
                </c:pt>
                <c:pt idx="141">
                  <c:v>95.0</c:v>
                </c:pt>
                <c:pt idx="142">
                  <c:v>118.0</c:v>
                </c:pt>
                <c:pt idx="143">
                  <c:v>142.0</c:v>
                </c:pt>
                <c:pt idx="144">
                  <c:v>189.0</c:v>
                </c:pt>
                <c:pt idx="145">
                  <c:v>213.0</c:v>
                </c:pt>
                <c:pt idx="146">
                  <c:v>213.0</c:v>
                </c:pt>
                <c:pt idx="147">
                  <c:v>237.0</c:v>
                </c:pt>
                <c:pt idx="148">
                  <c:v>260.0</c:v>
                </c:pt>
                <c:pt idx="149">
                  <c:v>284.0</c:v>
                </c:pt>
                <c:pt idx="150">
                  <c:v>284.0</c:v>
                </c:pt>
                <c:pt idx="151">
                  <c:v>308.0</c:v>
                </c:pt>
                <c:pt idx="152">
                  <c:v>308.0</c:v>
                </c:pt>
                <c:pt idx="153">
                  <c:v>308.0</c:v>
                </c:pt>
                <c:pt idx="154">
                  <c:v>308.0</c:v>
                </c:pt>
                <c:pt idx="155">
                  <c:v>308.0</c:v>
                </c:pt>
                <c:pt idx="156">
                  <c:v>308.0</c:v>
                </c:pt>
                <c:pt idx="157">
                  <c:v>284.0</c:v>
                </c:pt>
                <c:pt idx="158">
                  <c:v>284.0</c:v>
                </c:pt>
                <c:pt idx="159">
                  <c:v>260.0</c:v>
                </c:pt>
                <c:pt idx="160">
                  <c:v>260.0</c:v>
                </c:pt>
                <c:pt idx="161">
                  <c:v>237.0</c:v>
                </c:pt>
                <c:pt idx="162">
                  <c:v>237.0</c:v>
                </c:pt>
                <c:pt idx="163">
                  <c:v>213.0</c:v>
                </c:pt>
                <c:pt idx="164">
                  <c:v>189.0</c:v>
                </c:pt>
                <c:pt idx="165">
                  <c:v>166.0</c:v>
                </c:pt>
                <c:pt idx="166">
                  <c:v>142.0</c:v>
                </c:pt>
                <c:pt idx="167">
                  <c:v>118.0</c:v>
                </c:pt>
                <c:pt idx="168">
                  <c:v>95.0</c:v>
                </c:pt>
                <c:pt idx="169">
                  <c:v>71.0</c:v>
                </c:pt>
                <c:pt idx="170">
                  <c:v>47.0</c:v>
                </c:pt>
                <c:pt idx="171">
                  <c:v>24.0</c:v>
                </c:pt>
                <c:pt idx="172">
                  <c:v>0.0</c:v>
                </c:pt>
                <c:pt idx="173">
                  <c:v>-23.0</c:v>
                </c:pt>
                <c:pt idx="174">
                  <c:v>-46.0</c:v>
                </c:pt>
                <c:pt idx="175">
                  <c:v>-70.0</c:v>
                </c:pt>
                <c:pt idx="176">
                  <c:v>-94.0</c:v>
                </c:pt>
                <c:pt idx="177">
                  <c:v>-117.0</c:v>
                </c:pt>
                <c:pt idx="178">
                  <c:v>-141.0</c:v>
                </c:pt>
                <c:pt idx="179">
                  <c:v>-165.0</c:v>
                </c:pt>
                <c:pt idx="180">
                  <c:v>-165.0</c:v>
                </c:pt>
                <c:pt idx="181">
                  <c:v>-188.0</c:v>
                </c:pt>
                <c:pt idx="182">
                  <c:v>-188.0</c:v>
                </c:pt>
                <c:pt idx="183">
                  <c:v>-212.0</c:v>
                </c:pt>
                <c:pt idx="184">
                  <c:v>-212.0</c:v>
                </c:pt>
                <c:pt idx="185">
                  <c:v>-212.0</c:v>
                </c:pt>
                <c:pt idx="186">
                  <c:v>-212.0</c:v>
                </c:pt>
                <c:pt idx="187">
                  <c:v>-236.0</c:v>
                </c:pt>
                <c:pt idx="188">
                  <c:v>-236.0</c:v>
                </c:pt>
                <c:pt idx="189">
                  <c:v>-212.0</c:v>
                </c:pt>
                <c:pt idx="190">
                  <c:v>-212.0</c:v>
                </c:pt>
                <c:pt idx="191">
                  <c:v>-212.0</c:v>
                </c:pt>
                <c:pt idx="192">
                  <c:v>-212.0</c:v>
                </c:pt>
                <c:pt idx="193">
                  <c:v>-212.0</c:v>
                </c:pt>
                <c:pt idx="194">
                  <c:v>-188.0</c:v>
                </c:pt>
                <c:pt idx="195">
                  <c:v>-188.0</c:v>
                </c:pt>
                <c:pt idx="196">
                  <c:v>-165.0</c:v>
                </c:pt>
                <c:pt idx="197">
                  <c:v>-165.0</c:v>
                </c:pt>
                <c:pt idx="198">
                  <c:v>-141.0</c:v>
                </c:pt>
                <c:pt idx="199">
                  <c:v>-117.0</c:v>
                </c:pt>
                <c:pt idx="200">
                  <c:v>-117.0</c:v>
                </c:pt>
                <c:pt idx="201">
                  <c:v>-94.0</c:v>
                </c:pt>
                <c:pt idx="202">
                  <c:v>-70.0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47.0</c:v>
                </c:pt>
                <c:pt idx="211">
                  <c:v>71.0</c:v>
                </c:pt>
                <c:pt idx="212">
                  <c:v>71.0</c:v>
                </c:pt>
                <c:pt idx="213">
                  <c:v>95.0</c:v>
                </c:pt>
                <c:pt idx="214">
                  <c:v>118.0</c:v>
                </c:pt>
                <c:pt idx="215">
                  <c:v>118.0</c:v>
                </c:pt>
                <c:pt idx="216">
                  <c:v>118.0</c:v>
                </c:pt>
                <c:pt idx="217">
                  <c:v>142.0</c:v>
                </c:pt>
                <c:pt idx="218">
                  <c:v>142.0</c:v>
                </c:pt>
                <c:pt idx="219">
                  <c:v>142.0</c:v>
                </c:pt>
                <c:pt idx="220">
                  <c:v>142.0</c:v>
                </c:pt>
                <c:pt idx="221">
                  <c:v>142.0</c:v>
                </c:pt>
                <c:pt idx="222">
                  <c:v>142.0</c:v>
                </c:pt>
                <c:pt idx="223">
                  <c:v>142.0</c:v>
                </c:pt>
                <c:pt idx="224">
                  <c:v>142.0</c:v>
                </c:pt>
                <c:pt idx="225">
                  <c:v>142.0</c:v>
                </c:pt>
                <c:pt idx="226">
                  <c:v>142.0</c:v>
                </c:pt>
                <c:pt idx="227">
                  <c:v>118.0</c:v>
                </c:pt>
                <c:pt idx="228">
                  <c:v>118.0</c:v>
                </c:pt>
                <c:pt idx="229">
                  <c:v>118.0</c:v>
                </c:pt>
                <c:pt idx="230">
                  <c:v>118.0</c:v>
                </c:pt>
                <c:pt idx="231">
                  <c:v>95.0</c:v>
                </c:pt>
                <c:pt idx="232">
                  <c:v>95.0</c:v>
                </c:pt>
                <c:pt idx="233">
                  <c:v>71.0</c:v>
                </c:pt>
                <c:pt idx="234">
                  <c:v>71.0</c:v>
                </c:pt>
                <c:pt idx="235">
                  <c:v>47.0</c:v>
                </c:pt>
                <c:pt idx="236">
                  <c:v>47.0</c:v>
                </c:pt>
                <c:pt idx="237">
                  <c:v>24.0</c:v>
                </c:pt>
                <c:pt idx="238">
                  <c:v>24.0</c:v>
                </c:pt>
                <c:pt idx="239">
                  <c:v>0.0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-46.0</c:v>
                </c:pt>
                <c:pt idx="245">
                  <c:v>-46.0</c:v>
                </c:pt>
                <c:pt idx="246">
                  <c:v>-70.0</c:v>
                </c:pt>
                <c:pt idx="247">
                  <c:v>-70.0</c:v>
                </c:pt>
                <c:pt idx="248">
                  <c:v>-94.0</c:v>
                </c:pt>
                <c:pt idx="249">
                  <c:v>-94.0</c:v>
                </c:pt>
                <c:pt idx="250">
                  <c:v>-94.0</c:v>
                </c:pt>
                <c:pt idx="251">
                  <c:v>-94.0</c:v>
                </c:pt>
                <c:pt idx="252">
                  <c:v>-94.0</c:v>
                </c:pt>
                <c:pt idx="253">
                  <c:v>-117.0</c:v>
                </c:pt>
                <c:pt idx="254">
                  <c:v>-117.0</c:v>
                </c:pt>
                <c:pt idx="255">
                  <c:v>-117.0</c:v>
                </c:pt>
                <c:pt idx="256">
                  <c:v>-94.0</c:v>
                </c:pt>
                <c:pt idx="257">
                  <c:v>-117.0</c:v>
                </c:pt>
                <c:pt idx="258">
                  <c:v>-117.0</c:v>
                </c:pt>
                <c:pt idx="259">
                  <c:v>-94.0</c:v>
                </c:pt>
                <c:pt idx="260">
                  <c:v>-117.0</c:v>
                </c:pt>
                <c:pt idx="261">
                  <c:v>-94.0</c:v>
                </c:pt>
                <c:pt idx="262">
                  <c:v>-94.0</c:v>
                </c:pt>
                <c:pt idx="263">
                  <c:v>-94.0</c:v>
                </c:pt>
                <c:pt idx="264">
                  <c:v>-70.0</c:v>
                </c:pt>
                <c:pt idx="265">
                  <c:v>-70.0</c:v>
                </c:pt>
                <c:pt idx="266">
                  <c:v>-70.0</c:v>
                </c:pt>
                <c:pt idx="267">
                  <c:v>-46.0</c:v>
                </c:pt>
                <c:pt idx="268">
                  <c:v>-46.0</c:v>
                </c:pt>
                <c:pt idx="269">
                  <c:v>-46.0</c:v>
                </c:pt>
                <c:pt idx="270">
                  <c:v>-46.0</c:v>
                </c:pt>
                <c:pt idx="271">
                  <c:v>-23.0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24.0</c:v>
                </c:pt>
                <c:pt idx="280">
                  <c:v>24.0</c:v>
                </c:pt>
                <c:pt idx="281">
                  <c:v>47.0</c:v>
                </c:pt>
                <c:pt idx="282">
                  <c:v>47.0</c:v>
                </c:pt>
                <c:pt idx="283">
                  <c:v>47.0</c:v>
                </c:pt>
                <c:pt idx="284">
                  <c:v>47.0</c:v>
                </c:pt>
                <c:pt idx="285">
                  <c:v>47.0</c:v>
                </c:pt>
                <c:pt idx="286">
                  <c:v>71.0</c:v>
                </c:pt>
                <c:pt idx="287">
                  <c:v>47.0</c:v>
                </c:pt>
                <c:pt idx="288">
                  <c:v>47.0</c:v>
                </c:pt>
                <c:pt idx="289">
                  <c:v>71.0</c:v>
                </c:pt>
                <c:pt idx="290">
                  <c:v>71.0</c:v>
                </c:pt>
                <c:pt idx="291">
                  <c:v>71.0</c:v>
                </c:pt>
                <c:pt idx="292">
                  <c:v>71.0</c:v>
                </c:pt>
                <c:pt idx="293">
                  <c:v>47.0</c:v>
                </c:pt>
                <c:pt idx="294">
                  <c:v>71.0</c:v>
                </c:pt>
                <c:pt idx="295">
                  <c:v>71.0</c:v>
                </c:pt>
                <c:pt idx="296">
                  <c:v>47.0</c:v>
                </c:pt>
                <c:pt idx="297">
                  <c:v>47.0</c:v>
                </c:pt>
                <c:pt idx="298">
                  <c:v>47.0</c:v>
                </c:pt>
                <c:pt idx="299">
                  <c:v>47.0</c:v>
                </c:pt>
                <c:pt idx="300">
                  <c:v>24.0</c:v>
                </c:pt>
                <c:pt idx="301">
                  <c:v>24.0</c:v>
                </c:pt>
                <c:pt idx="302">
                  <c:v>24.0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-23.0</c:v>
                </c:pt>
                <c:pt idx="314">
                  <c:v>-23.0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-46.0</c:v>
                </c:pt>
                <c:pt idx="319">
                  <c:v>-46.0</c:v>
                </c:pt>
                <c:pt idx="320">
                  <c:v>-46.0</c:v>
                </c:pt>
                <c:pt idx="321">
                  <c:v>-46.0</c:v>
                </c:pt>
                <c:pt idx="322">
                  <c:v>-46.0</c:v>
                </c:pt>
                <c:pt idx="323">
                  <c:v>-46.0</c:v>
                </c:pt>
                <c:pt idx="324">
                  <c:v>-46.0</c:v>
                </c:pt>
                <c:pt idx="325">
                  <c:v>-46.0</c:v>
                </c:pt>
                <c:pt idx="326">
                  <c:v>-46.0</c:v>
                </c:pt>
                <c:pt idx="327">
                  <c:v>-46.0</c:v>
                </c:pt>
                <c:pt idx="328">
                  <c:v>-46.0</c:v>
                </c:pt>
                <c:pt idx="329">
                  <c:v>-46.0</c:v>
                </c:pt>
                <c:pt idx="330">
                  <c:v>-46.0</c:v>
                </c:pt>
                <c:pt idx="331">
                  <c:v>-46.0</c:v>
                </c:pt>
                <c:pt idx="332">
                  <c:v>-46.0</c:v>
                </c:pt>
                <c:pt idx="333">
                  <c:v>-46.0</c:v>
                </c:pt>
                <c:pt idx="334">
                  <c:v>-23.0</c:v>
                </c:pt>
                <c:pt idx="335">
                  <c:v>-23.0</c:v>
                </c:pt>
                <c:pt idx="336">
                  <c:v>-23.0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24.0</c:v>
                </c:pt>
                <c:pt idx="356">
                  <c:v>24.0</c:v>
                </c:pt>
                <c:pt idx="357">
                  <c:v>24.0</c:v>
                </c:pt>
                <c:pt idx="358">
                  <c:v>24.0</c:v>
                </c:pt>
                <c:pt idx="359">
                  <c:v>24.0</c:v>
                </c:pt>
                <c:pt idx="360">
                  <c:v>24.0</c:v>
                </c:pt>
                <c:pt idx="361">
                  <c:v>24.0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0.0</c:v>
                </c:pt>
                <c:pt idx="369">
                  <c:v>24.0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-23.0</c:v>
                </c:pt>
                <c:pt idx="379">
                  <c:v>0.0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-23.0</c:v>
                </c:pt>
                <c:pt idx="390">
                  <c:v>-23.0</c:v>
                </c:pt>
                <c:pt idx="391">
                  <c:v>-23.0</c:v>
                </c:pt>
                <c:pt idx="392">
                  <c:v>-23.0</c:v>
                </c:pt>
                <c:pt idx="393">
                  <c:v>-23.0</c:v>
                </c:pt>
                <c:pt idx="394">
                  <c:v>-23.0</c:v>
                </c:pt>
                <c:pt idx="395">
                  <c:v>-23.0</c:v>
                </c:pt>
                <c:pt idx="396">
                  <c:v>-23.0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0.0</c:v>
                </c:pt>
                <c:pt idx="407">
                  <c:v>0.0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24.0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-23.0</c:v>
                </c:pt>
                <c:pt idx="447">
                  <c:v>-23.0</c:v>
                </c:pt>
                <c:pt idx="448">
                  <c:v>0.0</c:v>
                </c:pt>
                <c:pt idx="449">
                  <c:v>0.0</c:v>
                </c:pt>
                <c:pt idx="450">
                  <c:v>-23.0</c:v>
                </c:pt>
                <c:pt idx="451">
                  <c:v>0.0</c:v>
                </c:pt>
                <c:pt idx="452">
                  <c:v>-23.0</c:v>
                </c:pt>
                <c:pt idx="453">
                  <c:v>0.0</c:v>
                </c:pt>
                <c:pt idx="454">
                  <c:v>0.0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0.0</c:v>
                </c:pt>
                <c:pt idx="468">
                  <c:v>0.0</c:v>
                </c:pt>
                <c:pt idx="469">
                  <c:v>-23.0</c:v>
                </c:pt>
                <c:pt idx="470">
                  <c:v>0.0</c:v>
                </c:pt>
                <c:pt idx="471">
                  <c:v>-23.0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1500.0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53C-E344-BA51-A3718688A72A}"/>
            </c:ext>
          </c:extLst>
        </c:ser>
        <c:ser>
          <c:idx val="3"/>
          <c:order val="3"/>
          <c:tx>
            <c:strRef>
              <c:f>'Impulse Test - After Shipping'!$E$1</c:f>
              <c:strCache>
                <c:ptCount val="1"/>
                <c:pt idx="0">
                  <c:v>2000V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Shipping'!$E$2:$E$517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1538.0</c:v>
                </c:pt>
                <c:pt idx="3">
                  <c:v>1751.0</c:v>
                </c:pt>
                <c:pt idx="4">
                  <c:v>1680.0</c:v>
                </c:pt>
                <c:pt idx="5">
                  <c:v>1609.0</c:v>
                </c:pt>
                <c:pt idx="6">
                  <c:v>1562.0</c:v>
                </c:pt>
                <c:pt idx="7">
                  <c:v>1514.0</c:v>
                </c:pt>
                <c:pt idx="8">
                  <c:v>1443.0</c:v>
                </c:pt>
                <c:pt idx="9">
                  <c:v>1372.0</c:v>
                </c:pt>
                <c:pt idx="10">
                  <c:v>1301.0</c:v>
                </c:pt>
                <c:pt idx="11">
                  <c:v>1254.0</c:v>
                </c:pt>
                <c:pt idx="12">
                  <c:v>1207.0</c:v>
                </c:pt>
                <c:pt idx="13">
                  <c:v>1159.0</c:v>
                </c:pt>
                <c:pt idx="14">
                  <c:v>1112.0</c:v>
                </c:pt>
                <c:pt idx="15">
                  <c:v>1065.0</c:v>
                </c:pt>
                <c:pt idx="16">
                  <c:v>970.0</c:v>
                </c:pt>
                <c:pt idx="17">
                  <c:v>899.0</c:v>
                </c:pt>
                <c:pt idx="18">
                  <c:v>828.0</c:v>
                </c:pt>
                <c:pt idx="19">
                  <c:v>734.0</c:v>
                </c:pt>
                <c:pt idx="20">
                  <c:v>639.0</c:v>
                </c:pt>
                <c:pt idx="21">
                  <c:v>544.0</c:v>
                </c:pt>
                <c:pt idx="22">
                  <c:v>450.0</c:v>
                </c:pt>
                <c:pt idx="23">
                  <c:v>355.0</c:v>
                </c:pt>
                <c:pt idx="24">
                  <c:v>260.0</c:v>
                </c:pt>
                <c:pt idx="25">
                  <c:v>166.0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-188.0</c:v>
                </c:pt>
                <c:pt idx="30">
                  <c:v>-283.0</c:v>
                </c:pt>
                <c:pt idx="31">
                  <c:v>-354.0</c:v>
                </c:pt>
                <c:pt idx="32">
                  <c:v>-449.0</c:v>
                </c:pt>
                <c:pt idx="33">
                  <c:v>-520.0</c:v>
                </c:pt>
                <c:pt idx="34">
                  <c:v>-591.0</c:v>
                </c:pt>
                <c:pt idx="35">
                  <c:v>-685.0</c:v>
                </c:pt>
                <c:pt idx="36">
                  <c:v>-756.0</c:v>
                </c:pt>
                <c:pt idx="37">
                  <c:v>-803.0</c:v>
                </c:pt>
                <c:pt idx="38">
                  <c:v>-898.0</c:v>
                </c:pt>
                <c:pt idx="39">
                  <c:v>-945.0</c:v>
                </c:pt>
                <c:pt idx="40">
                  <c:v>-993.0</c:v>
                </c:pt>
                <c:pt idx="41">
                  <c:v>-1064.0</c:v>
                </c:pt>
                <c:pt idx="42">
                  <c:v>-1111.0</c:v>
                </c:pt>
                <c:pt idx="43">
                  <c:v>-1158.0</c:v>
                </c:pt>
                <c:pt idx="44">
                  <c:v>-1206.0</c:v>
                </c:pt>
                <c:pt idx="45">
                  <c:v>-1253.0</c:v>
                </c:pt>
                <c:pt idx="46">
                  <c:v>-1277.0</c:v>
                </c:pt>
                <c:pt idx="47">
                  <c:v>-1300.0</c:v>
                </c:pt>
                <c:pt idx="48">
                  <c:v>-1324.0</c:v>
                </c:pt>
                <c:pt idx="49">
                  <c:v>-1324.0</c:v>
                </c:pt>
                <c:pt idx="50">
                  <c:v>-1324.0</c:v>
                </c:pt>
                <c:pt idx="51">
                  <c:v>-1348.0</c:v>
                </c:pt>
                <c:pt idx="52">
                  <c:v>-1348.0</c:v>
                </c:pt>
                <c:pt idx="53">
                  <c:v>-1324.0</c:v>
                </c:pt>
                <c:pt idx="54">
                  <c:v>-1300.0</c:v>
                </c:pt>
                <c:pt idx="55">
                  <c:v>-1277.0</c:v>
                </c:pt>
                <c:pt idx="56">
                  <c:v>-1229.0</c:v>
                </c:pt>
                <c:pt idx="57">
                  <c:v>-1182.0</c:v>
                </c:pt>
                <c:pt idx="58">
                  <c:v>-1111.0</c:v>
                </c:pt>
                <c:pt idx="59">
                  <c:v>-1040.0</c:v>
                </c:pt>
                <c:pt idx="60">
                  <c:v>-969.0</c:v>
                </c:pt>
                <c:pt idx="61">
                  <c:v>-898.0</c:v>
                </c:pt>
                <c:pt idx="62">
                  <c:v>-803.0</c:v>
                </c:pt>
                <c:pt idx="63">
                  <c:v>-709.0</c:v>
                </c:pt>
                <c:pt idx="64">
                  <c:v>-614.0</c:v>
                </c:pt>
                <c:pt idx="65">
                  <c:v>-520.0</c:v>
                </c:pt>
                <c:pt idx="66">
                  <c:v>-425.0</c:v>
                </c:pt>
                <c:pt idx="67">
                  <c:v>-330.0</c:v>
                </c:pt>
                <c:pt idx="68">
                  <c:v>-212.0</c:v>
                </c:pt>
                <c:pt idx="69">
                  <c:v>-117.0</c:v>
                </c:pt>
                <c:pt idx="70">
                  <c:v>-23.0</c:v>
                </c:pt>
                <c:pt idx="71">
                  <c:v>95.0</c:v>
                </c:pt>
                <c:pt idx="72">
                  <c:v>189.0</c:v>
                </c:pt>
                <c:pt idx="73">
                  <c:v>260.0</c:v>
                </c:pt>
                <c:pt idx="74">
                  <c:v>355.0</c:v>
                </c:pt>
                <c:pt idx="75">
                  <c:v>426.0</c:v>
                </c:pt>
                <c:pt idx="76">
                  <c:v>521.0</c:v>
                </c:pt>
                <c:pt idx="77">
                  <c:v>592.0</c:v>
                </c:pt>
                <c:pt idx="78">
                  <c:v>639.0</c:v>
                </c:pt>
                <c:pt idx="79">
                  <c:v>710.0</c:v>
                </c:pt>
                <c:pt idx="80">
                  <c:v>757.0</c:v>
                </c:pt>
                <c:pt idx="81">
                  <c:v>781.0</c:v>
                </c:pt>
                <c:pt idx="82">
                  <c:v>828.0</c:v>
                </c:pt>
                <c:pt idx="83">
                  <c:v>852.0</c:v>
                </c:pt>
                <c:pt idx="84">
                  <c:v>875.0</c:v>
                </c:pt>
                <c:pt idx="85">
                  <c:v>875.0</c:v>
                </c:pt>
                <c:pt idx="86">
                  <c:v>875.0</c:v>
                </c:pt>
                <c:pt idx="87">
                  <c:v>875.0</c:v>
                </c:pt>
                <c:pt idx="88">
                  <c:v>852.0</c:v>
                </c:pt>
                <c:pt idx="89">
                  <c:v>828.0</c:v>
                </c:pt>
                <c:pt idx="90">
                  <c:v>804.0</c:v>
                </c:pt>
                <c:pt idx="91">
                  <c:v>781.0</c:v>
                </c:pt>
                <c:pt idx="92">
                  <c:v>734.0</c:v>
                </c:pt>
                <c:pt idx="93">
                  <c:v>686.0</c:v>
                </c:pt>
                <c:pt idx="94">
                  <c:v>639.0</c:v>
                </c:pt>
                <c:pt idx="95">
                  <c:v>592.0</c:v>
                </c:pt>
                <c:pt idx="96">
                  <c:v>521.0</c:v>
                </c:pt>
                <c:pt idx="97">
                  <c:v>450.0</c:v>
                </c:pt>
                <c:pt idx="98">
                  <c:v>402.0</c:v>
                </c:pt>
                <c:pt idx="99">
                  <c:v>331.0</c:v>
                </c:pt>
                <c:pt idx="100">
                  <c:v>260.0</c:v>
                </c:pt>
                <c:pt idx="101">
                  <c:v>189.0</c:v>
                </c:pt>
                <c:pt idx="102">
                  <c:v>118.0</c:v>
                </c:pt>
                <c:pt idx="103">
                  <c:v>47.0</c:v>
                </c:pt>
                <c:pt idx="104">
                  <c:v>-23.0</c:v>
                </c:pt>
                <c:pt idx="105">
                  <c:v>-70.0</c:v>
                </c:pt>
                <c:pt idx="106">
                  <c:v>-141.0</c:v>
                </c:pt>
                <c:pt idx="107">
                  <c:v>-212.0</c:v>
                </c:pt>
                <c:pt idx="108">
                  <c:v>-283.0</c:v>
                </c:pt>
                <c:pt idx="109">
                  <c:v>-330.0</c:v>
                </c:pt>
                <c:pt idx="110">
                  <c:v>-378.0</c:v>
                </c:pt>
                <c:pt idx="111">
                  <c:v>-425.0</c:v>
                </c:pt>
                <c:pt idx="112">
                  <c:v>-472.0</c:v>
                </c:pt>
                <c:pt idx="113">
                  <c:v>-496.0</c:v>
                </c:pt>
                <c:pt idx="114">
                  <c:v>-543.0</c:v>
                </c:pt>
                <c:pt idx="115">
                  <c:v>-567.0</c:v>
                </c:pt>
                <c:pt idx="116">
                  <c:v>-591.0</c:v>
                </c:pt>
                <c:pt idx="117">
                  <c:v>-591.0</c:v>
                </c:pt>
                <c:pt idx="118">
                  <c:v>-614.0</c:v>
                </c:pt>
                <c:pt idx="119">
                  <c:v>-614.0</c:v>
                </c:pt>
                <c:pt idx="120">
                  <c:v>-614.0</c:v>
                </c:pt>
                <c:pt idx="121">
                  <c:v>-614.0</c:v>
                </c:pt>
                <c:pt idx="122">
                  <c:v>-614.0</c:v>
                </c:pt>
                <c:pt idx="123">
                  <c:v>-591.0</c:v>
                </c:pt>
                <c:pt idx="124">
                  <c:v>-567.0</c:v>
                </c:pt>
                <c:pt idx="125">
                  <c:v>-567.0</c:v>
                </c:pt>
                <c:pt idx="126">
                  <c:v>-520.0</c:v>
                </c:pt>
                <c:pt idx="127">
                  <c:v>-496.0</c:v>
                </c:pt>
                <c:pt idx="128">
                  <c:v>-449.0</c:v>
                </c:pt>
                <c:pt idx="129">
                  <c:v>-425.0</c:v>
                </c:pt>
                <c:pt idx="130">
                  <c:v>-378.0</c:v>
                </c:pt>
                <c:pt idx="131">
                  <c:v>-330.0</c:v>
                </c:pt>
                <c:pt idx="132">
                  <c:v>-307.0</c:v>
                </c:pt>
                <c:pt idx="133">
                  <c:v>-236.0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-46.0</c:v>
                </c:pt>
                <c:pt idx="138">
                  <c:v>0.0</c:v>
                </c:pt>
                <c:pt idx="139">
                  <c:v>47.0</c:v>
                </c:pt>
                <c:pt idx="140">
                  <c:v>71.0</c:v>
                </c:pt>
                <c:pt idx="141">
                  <c:v>142.0</c:v>
                </c:pt>
                <c:pt idx="142">
                  <c:v>166.0</c:v>
                </c:pt>
                <c:pt idx="143">
                  <c:v>213.0</c:v>
                </c:pt>
                <c:pt idx="144">
                  <c:v>237.0</c:v>
                </c:pt>
                <c:pt idx="145">
                  <c:v>260.0</c:v>
                </c:pt>
                <c:pt idx="146">
                  <c:v>308.0</c:v>
                </c:pt>
                <c:pt idx="147">
                  <c:v>331.0</c:v>
                </c:pt>
                <c:pt idx="148">
                  <c:v>355.0</c:v>
                </c:pt>
                <c:pt idx="149">
                  <c:v>379.0</c:v>
                </c:pt>
                <c:pt idx="150">
                  <c:v>379.0</c:v>
                </c:pt>
                <c:pt idx="151">
                  <c:v>402.0</c:v>
                </c:pt>
                <c:pt idx="152">
                  <c:v>402.0</c:v>
                </c:pt>
                <c:pt idx="153">
                  <c:v>402.0</c:v>
                </c:pt>
                <c:pt idx="154">
                  <c:v>402.0</c:v>
                </c:pt>
                <c:pt idx="155">
                  <c:v>402.0</c:v>
                </c:pt>
                <c:pt idx="156">
                  <c:v>402.0</c:v>
                </c:pt>
                <c:pt idx="157">
                  <c:v>402.0</c:v>
                </c:pt>
                <c:pt idx="158">
                  <c:v>379.0</c:v>
                </c:pt>
                <c:pt idx="159">
                  <c:v>355.0</c:v>
                </c:pt>
                <c:pt idx="160">
                  <c:v>355.0</c:v>
                </c:pt>
                <c:pt idx="161">
                  <c:v>331.0</c:v>
                </c:pt>
                <c:pt idx="162">
                  <c:v>308.0</c:v>
                </c:pt>
                <c:pt idx="163">
                  <c:v>260.0</c:v>
                </c:pt>
                <c:pt idx="164">
                  <c:v>237.0</c:v>
                </c:pt>
                <c:pt idx="165">
                  <c:v>213.0</c:v>
                </c:pt>
                <c:pt idx="166">
                  <c:v>189.0</c:v>
                </c:pt>
                <c:pt idx="167">
                  <c:v>166.0</c:v>
                </c:pt>
                <c:pt idx="168">
                  <c:v>118.0</c:v>
                </c:pt>
                <c:pt idx="169">
                  <c:v>95.0</c:v>
                </c:pt>
                <c:pt idx="170">
                  <c:v>47.0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-94.0</c:v>
                </c:pt>
                <c:pt idx="176">
                  <c:v>-117.0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-236.0</c:v>
                </c:pt>
                <c:pt idx="181">
                  <c:v>-236.0</c:v>
                </c:pt>
                <c:pt idx="182">
                  <c:v>-259.0</c:v>
                </c:pt>
                <c:pt idx="183">
                  <c:v>-259.0</c:v>
                </c:pt>
                <c:pt idx="184">
                  <c:v>-283.0</c:v>
                </c:pt>
                <c:pt idx="185">
                  <c:v>-283.0</c:v>
                </c:pt>
                <c:pt idx="186">
                  <c:v>-283.0</c:v>
                </c:pt>
                <c:pt idx="187">
                  <c:v>-307.0</c:v>
                </c:pt>
                <c:pt idx="188">
                  <c:v>-283.0</c:v>
                </c:pt>
                <c:pt idx="189">
                  <c:v>-283.0</c:v>
                </c:pt>
                <c:pt idx="190">
                  <c:v>-283.0</c:v>
                </c:pt>
                <c:pt idx="191">
                  <c:v>-283.0</c:v>
                </c:pt>
                <c:pt idx="192">
                  <c:v>-283.0</c:v>
                </c:pt>
                <c:pt idx="193">
                  <c:v>-259.0</c:v>
                </c:pt>
                <c:pt idx="194">
                  <c:v>-259.0</c:v>
                </c:pt>
                <c:pt idx="195">
                  <c:v>-236.0</c:v>
                </c:pt>
                <c:pt idx="196">
                  <c:v>-212.0</c:v>
                </c:pt>
                <c:pt idx="197">
                  <c:v>-212.0</c:v>
                </c:pt>
                <c:pt idx="198">
                  <c:v>-188.0</c:v>
                </c:pt>
                <c:pt idx="199">
                  <c:v>-165.0</c:v>
                </c:pt>
                <c:pt idx="200">
                  <c:v>-141.0</c:v>
                </c:pt>
                <c:pt idx="201">
                  <c:v>-117.0</c:v>
                </c:pt>
                <c:pt idx="202">
                  <c:v>-94.0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24.0</c:v>
                </c:pt>
                <c:pt idx="208">
                  <c:v>24.0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118.0</c:v>
                </c:pt>
                <c:pt idx="214">
                  <c:v>142.0</c:v>
                </c:pt>
                <c:pt idx="215">
                  <c:v>142.0</c:v>
                </c:pt>
                <c:pt idx="216">
                  <c:v>166.0</c:v>
                </c:pt>
                <c:pt idx="217">
                  <c:v>166.0</c:v>
                </c:pt>
                <c:pt idx="218">
                  <c:v>189.0</c:v>
                </c:pt>
                <c:pt idx="219">
                  <c:v>189.0</c:v>
                </c:pt>
                <c:pt idx="220">
                  <c:v>189.0</c:v>
                </c:pt>
                <c:pt idx="221">
                  <c:v>189.0</c:v>
                </c:pt>
                <c:pt idx="222">
                  <c:v>189.0</c:v>
                </c:pt>
                <c:pt idx="223">
                  <c:v>189.0</c:v>
                </c:pt>
                <c:pt idx="224">
                  <c:v>189.0</c:v>
                </c:pt>
                <c:pt idx="225">
                  <c:v>189.0</c:v>
                </c:pt>
                <c:pt idx="226">
                  <c:v>189.0</c:v>
                </c:pt>
                <c:pt idx="227">
                  <c:v>166.0</c:v>
                </c:pt>
                <c:pt idx="228">
                  <c:v>166.0</c:v>
                </c:pt>
                <c:pt idx="229">
                  <c:v>142.0</c:v>
                </c:pt>
                <c:pt idx="230">
                  <c:v>142.0</c:v>
                </c:pt>
                <c:pt idx="231">
                  <c:v>118.0</c:v>
                </c:pt>
                <c:pt idx="232">
                  <c:v>118.0</c:v>
                </c:pt>
                <c:pt idx="233">
                  <c:v>95.0</c:v>
                </c:pt>
                <c:pt idx="234">
                  <c:v>71.0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0.0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-117.0</c:v>
                </c:pt>
                <c:pt idx="251">
                  <c:v>-117.0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-141.0</c:v>
                </c:pt>
                <c:pt idx="256">
                  <c:v>-141.0</c:v>
                </c:pt>
                <c:pt idx="257">
                  <c:v>-141.0</c:v>
                </c:pt>
                <c:pt idx="258">
                  <c:v>-141.0</c:v>
                </c:pt>
                <c:pt idx="259">
                  <c:v>-141.0</c:v>
                </c:pt>
                <c:pt idx="260">
                  <c:v>-141.0</c:v>
                </c:pt>
                <c:pt idx="261">
                  <c:v>-117.0</c:v>
                </c:pt>
                <c:pt idx="262">
                  <c:v>-117.0</c:v>
                </c:pt>
                <c:pt idx="263">
                  <c:v>-117.0</c:v>
                </c:pt>
                <c:pt idx="264">
                  <c:v>-117.0</c:v>
                </c:pt>
                <c:pt idx="265">
                  <c:v>-94.0</c:v>
                </c:pt>
                <c:pt idx="266">
                  <c:v>-94.0</c:v>
                </c:pt>
                <c:pt idx="267">
                  <c:v>-70.0</c:v>
                </c:pt>
                <c:pt idx="268">
                  <c:v>-70.0</c:v>
                </c:pt>
                <c:pt idx="269">
                  <c:v>-46.0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47.0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71.0</c:v>
                </c:pt>
                <c:pt idx="286">
                  <c:v>71.0</c:v>
                </c:pt>
                <c:pt idx="287">
                  <c:v>95.0</c:v>
                </c:pt>
                <c:pt idx="288">
                  <c:v>71.0</c:v>
                </c:pt>
                <c:pt idx="289">
                  <c:v>71.0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71.0</c:v>
                </c:pt>
                <c:pt idx="294">
                  <c:v>71.0</c:v>
                </c:pt>
                <c:pt idx="295">
                  <c:v>71.0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47.0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-23.0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-46.0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-23.0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24.0</c:v>
                </c:pt>
                <c:pt idx="360">
                  <c:v>47.0</c:v>
                </c:pt>
                <c:pt idx="361">
                  <c:v>47.0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-23.0</c:v>
                </c:pt>
                <c:pt idx="390">
                  <c:v>-23.0</c:v>
                </c:pt>
                <c:pt idx="391">
                  <c:v>-23.0</c:v>
                </c:pt>
                <c:pt idx="392">
                  <c:v>-23.0</c:v>
                </c:pt>
                <c:pt idx="393">
                  <c:v>-23.0</c:v>
                </c:pt>
                <c:pt idx="394">
                  <c:v>-23.0</c:v>
                </c:pt>
                <c:pt idx="395">
                  <c:v>-23.0</c:v>
                </c:pt>
                <c:pt idx="396">
                  <c:v>-23.0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24.0</c:v>
                </c:pt>
                <c:pt idx="422">
                  <c:v>24.0</c:v>
                </c:pt>
                <c:pt idx="423">
                  <c:v>0.0</c:v>
                </c:pt>
                <c:pt idx="424">
                  <c:v>24.0</c:v>
                </c:pt>
                <c:pt idx="425">
                  <c:v>24.0</c:v>
                </c:pt>
                <c:pt idx="426">
                  <c:v>0.0</c:v>
                </c:pt>
                <c:pt idx="427">
                  <c:v>24.0</c:v>
                </c:pt>
                <c:pt idx="428">
                  <c:v>0.0</c:v>
                </c:pt>
                <c:pt idx="429">
                  <c:v>24.0</c:v>
                </c:pt>
                <c:pt idx="430">
                  <c:v>0.0</c:v>
                </c:pt>
                <c:pt idx="431">
                  <c:v>24.0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-23.0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0.0</c:v>
                </c:pt>
                <c:pt idx="467">
                  <c:v>-23.0</c:v>
                </c:pt>
                <c:pt idx="468">
                  <c:v>-23.0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-23.0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2000.0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253C-E344-BA51-A3718688A72A}"/>
            </c:ext>
          </c:extLst>
        </c:ser>
        <c:ser>
          <c:idx val="4"/>
          <c:order val="4"/>
          <c:tx>
            <c:strRef>
              <c:f>'Impulse Test - After Shipping'!$F$1</c:f>
              <c:strCache>
                <c:ptCount val="1"/>
                <c:pt idx="0">
                  <c:v>2100V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Shipping'!$F$2:$F$517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1633.0</c:v>
                </c:pt>
                <c:pt idx="3">
                  <c:v>1846.0</c:v>
                </c:pt>
                <c:pt idx="4">
                  <c:v>1751.0</c:v>
                </c:pt>
                <c:pt idx="5">
                  <c:v>1680.0</c:v>
                </c:pt>
                <c:pt idx="6">
                  <c:v>1633.0</c:v>
                </c:pt>
                <c:pt idx="7">
                  <c:v>1585.0</c:v>
                </c:pt>
                <c:pt idx="8">
                  <c:v>1514.0</c:v>
                </c:pt>
                <c:pt idx="9">
                  <c:v>1443.0</c:v>
                </c:pt>
                <c:pt idx="10">
                  <c:v>1372.0</c:v>
                </c:pt>
                <c:pt idx="11">
                  <c:v>1325.0</c:v>
                </c:pt>
                <c:pt idx="12">
                  <c:v>1278.0</c:v>
                </c:pt>
                <c:pt idx="13">
                  <c:v>1207.0</c:v>
                </c:pt>
                <c:pt idx="14">
                  <c:v>1159.0</c:v>
                </c:pt>
                <c:pt idx="15">
                  <c:v>1088.0</c:v>
                </c:pt>
                <c:pt idx="16">
                  <c:v>1017.0</c:v>
                </c:pt>
                <c:pt idx="17">
                  <c:v>946.0</c:v>
                </c:pt>
                <c:pt idx="18">
                  <c:v>875.0</c:v>
                </c:pt>
                <c:pt idx="19">
                  <c:v>781.0</c:v>
                </c:pt>
                <c:pt idx="20">
                  <c:v>686.0</c:v>
                </c:pt>
                <c:pt idx="21">
                  <c:v>568.0</c:v>
                </c:pt>
                <c:pt idx="22">
                  <c:v>473.0</c:v>
                </c:pt>
                <c:pt idx="23">
                  <c:v>379.0</c:v>
                </c:pt>
                <c:pt idx="24">
                  <c:v>260.0</c:v>
                </c:pt>
                <c:pt idx="25">
                  <c:v>166.0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-307.0</c:v>
                </c:pt>
                <c:pt idx="31">
                  <c:v>-378.0</c:v>
                </c:pt>
                <c:pt idx="32">
                  <c:v>-472.0</c:v>
                </c:pt>
                <c:pt idx="33">
                  <c:v>-543.0</c:v>
                </c:pt>
                <c:pt idx="34">
                  <c:v>-614.0</c:v>
                </c:pt>
                <c:pt idx="35">
                  <c:v>-709.0</c:v>
                </c:pt>
                <c:pt idx="36">
                  <c:v>-780.0</c:v>
                </c:pt>
                <c:pt idx="37">
                  <c:v>-851.0</c:v>
                </c:pt>
                <c:pt idx="38">
                  <c:v>-922.0</c:v>
                </c:pt>
                <c:pt idx="39">
                  <c:v>-993.0</c:v>
                </c:pt>
                <c:pt idx="40">
                  <c:v>-1040.0</c:v>
                </c:pt>
                <c:pt idx="41">
                  <c:v>-1111.0</c:v>
                </c:pt>
                <c:pt idx="42">
                  <c:v>-1158.0</c:v>
                </c:pt>
                <c:pt idx="43">
                  <c:v>-1206.0</c:v>
                </c:pt>
                <c:pt idx="44">
                  <c:v>-1253.0</c:v>
                </c:pt>
                <c:pt idx="45">
                  <c:v>-1300.0</c:v>
                </c:pt>
                <c:pt idx="46">
                  <c:v>-1324.0</c:v>
                </c:pt>
                <c:pt idx="47">
                  <c:v>-1348.0</c:v>
                </c:pt>
                <c:pt idx="48">
                  <c:v>-1371.0</c:v>
                </c:pt>
                <c:pt idx="49">
                  <c:v>-1395.0</c:v>
                </c:pt>
                <c:pt idx="50">
                  <c:v>-1395.0</c:v>
                </c:pt>
                <c:pt idx="51">
                  <c:v>-1395.0</c:v>
                </c:pt>
                <c:pt idx="52">
                  <c:v>-1395.0</c:v>
                </c:pt>
                <c:pt idx="53">
                  <c:v>-1395.0</c:v>
                </c:pt>
                <c:pt idx="54">
                  <c:v>-1371.0</c:v>
                </c:pt>
                <c:pt idx="55">
                  <c:v>-1324.0</c:v>
                </c:pt>
                <c:pt idx="56">
                  <c:v>-1277.0</c:v>
                </c:pt>
                <c:pt idx="57">
                  <c:v>-1229.0</c:v>
                </c:pt>
                <c:pt idx="58">
                  <c:v>-1158.0</c:v>
                </c:pt>
                <c:pt idx="59">
                  <c:v>-1087.0</c:v>
                </c:pt>
                <c:pt idx="60">
                  <c:v>-1016.0</c:v>
                </c:pt>
                <c:pt idx="61">
                  <c:v>-922.0</c:v>
                </c:pt>
                <c:pt idx="62">
                  <c:v>-851.0</c:v>
                </c:pt>
                <c:pt idx="63">
                  <c:v>-733.0</c:v>
                </c:pt>
                <c:pt idx="64">
                  <c:v>-638.0</c:v>
                </c:pt>
                <c:pt idx="65">
                  <c:v>-543.0</c:v>
                </c:pt>
                <c:pt idx="66">
                  <c:v>-425.0</c:v>
                </c:pt>
                <c:pt idx="67">
                  <c:v>-330.0</c:v>
                </c:pt>
                <c:pt idx="68">
                  <c:v>-236.0</c:v>
                </c:pt>
                <c:pt idx="69">
                  <c:v>-117.0</c:v>
                </c:pt>
                <c:pt idx="70">
                  <c:v>0.0</c:v>
                </c:pt>
                <c:pt idx="71">
                  <c:v>95.0</c:v>
                </c:pt>
                <c:pt idx="72">
                  <c:v>189.0</c:v>
                </c:pt>
                <c:pt idx="73">
                  <c:v>284.0</c:v>
                </c:pt>
                <c:pt idx="74">
                  <c:v>379.0</c:v>
                </c:pt>
                <c:pt idx="75">
                  <c:v>450.0</c:v>
                </c:pt>
                <c:pt idx="76">
                  <c:v>544.0</c:v>
                </c:pt>
                <c:pt idx="77">
                  <c:v>615.0</c:v>
                </c:pt>
                <c:pt idx="78">
                  <c:v>686.0</c:v>
                </c:pt>
                <c:pt idx="79">
                  <c:v>734.0</c:v>
                </c:pt>
                <c:pt idx="80">
                  <c:v>781.0</c:v>
                </c:pt>
                <c:pt idx="81">
                  <c:v>828.0</c:v>
                </c:pt>
                <c:pt idx="82">
                  <c:v>875.0</c:v>
                </c:pt>
                <c:pt idx="83">
                  <c:v>899.0</c:v>
                </c:pt>
                <c:pt idx="84">
                  <c:v>899.0</c:v>
                </c:pt>
                <c:pt idx="85">
                  <c:v>923.0</c:v>
                </c:pt>
                <c:pt idx="86">
                  <c:v>923.0</c:v>
                </c:pt>
                <c:pt idx="87">
                  <c:v>923.0</c:v>
                </c:pt>
                <c:pt idx="88">
                  <c:v>899.0</c:v>
                </c:pt>
                <c:pt idx="89">
                  <c:v>875.0</c:v>
                </c:pt>
                <c:pt idx="90">
                  <c:v>852.0</c:v>
                </c:pt>
                <c:pt idx="91">
                  <c:v>804.0</c:v>
                </c:pt>
                <c:pt idx="92">
                  <c:v>781.0</c:v>
                </c:pt>
                <c:pt idx="93">
                  <c:v>734.0</c:v>
                </c:pt>
                <c:pt idx="94">
                  <c:v>663.0</c:v>
                </c:pt>
                <c:pt idx="95">
                  <c:v>615.0</c:v>
                </c:pt>
                <c:pt idx="96">
                  <c:v>544.0</c:v>
                </c:pt>
                <c:pt idx="97">
                  <c:v>497.0</c:v>
                </c:pt>
                <c:pt idx="98">
                  <c:v>426.0</c:v>
                </c:pt>
                <c:pt idx="99">
                  <c:v>331.0</c:v>
                </c:pt>
                <c:pt idx="100">
                  <c:v>260.0</c:v>
                </c:pt>
                <c:pt idx="101">
                  <c:v>213.0</c:v>
                </c:pt>
                <c:pt idx="102">
                  <c:v>142.0</c:v>
                </c:pt>
                <c:pt idx="103">
                  <c:v>47.0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-212.0</c:v>
                </c:pt>
                <c:pt idx="108">
                  <c:v>-283.0</c:v>
                </c:pt>
                <c:pt idx="109">
                  <c:v>-330.0</c:v>
                </c:pt>
                <c:pt idx="110">
                  <c:v>-401.0</c:v>
                </c:pt>
                <c:pt idx="111">
                  <c:v>-449.0</c:v>
                </c:pt>
                <c:pt idx="112">
                  <c:v>-496.0</c:v>
                </c:pt>
                <c:pt idx="113">
                  <c:v>-520.0</c:v>
                </c:pt>
                <c:pt idx="114">
                  <c:v>-567.0</c:v>
                </c:pt>
                <c:pt idx="115">
                  <c:v>-591.0</c:v>
                </c:pt>
                <c:pt idx="116">
                  <c:v>-614.0</c:v>
                </c:pt>
                <c:pt idx="117">
                  <c:v>-638.0</c:v>
                </c:pt>
                <c:pt idx="118">
                  <c:v>-638.0</c:v>
                </c:pt>
                <c:pt idx="119">
                  <c:v>-662.0</c:v>
                </c:pt>
                <c:pt idx="120">
                  <c:v>-638.0</c:v>
                </c:pt>
                <c:pt idx="121">
                  <c:v>-638.0</c:v>
                </c:pt>
                <c:pt idx="122">
                  <c:v>-638.0</c:v>
                </c:pt>
                <c:pt idx="123">
                  <c:v>-614.0</c:v>
                </c:pt>
                <c:pt idx="124">
                  <c:v>-591.0</c:v>
                </c:pt>
                <c:pt idx="125">
                  <c:v>-591.0</c:v>
                </c:pt>
                <c:pt idx="126">
                  <c:v>-543.0</c:v>
                </c:pt>
                <c:pt idx="127">
                  <c:v>-520.0</c:v>
                </c:pt>
                <c:pt idx="128">
                  <c:v>-496.0</c:v>
                </c:pt>
                <c:pt idx="129">
                  <c:v>-425.0</c:v>
                </c:pt>
                <c:pt idx="130">
                  <c:v>-401.0</c:v>
                </c:pt>
                <c:pt idx="131">
                  <c:v>-354.0</c:v>
                </c:pt>
                <c:pt idx="132">
                  <c:v>-307.0</c:v>
                </c:pt>
                <c:pt idx="133">
                  <c:v>-259.0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-46.0</c:v>
                </c:pt>
                <c:pt idx="138">
                  <c:v>0.0</c:v>
                </c:pt>
                <c:pt idx="139">
                  <c:v>47.0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213.0</c:v>
                </c:pt>
                <c:pt idx="144">
                  <c:v>260.0</c:v>
                </c:pt>
                <c:pt idx="145">
                  <c:v>284.0</c:v>
                </c:pt>
                <c:pt idx="146">
                  <c:v>308.0</c:v>
                </c:pt>
                <c:pt idx="147">
                  <c:v>355.0</c:v>
                </c:pt>
                <c:pt idx="148">
                  <c:v>355.0</c:v>
                </c:pt>
                <c:pt idx="149">
                  <c:v>379.0</c:v>
                </c:pt>
                <c:pt idx="150">
                  <c:v>402.0</c:v>
                </c:pt>
                <c:pt idx="151">
                  <c:v>426.0</c:v>
                </c:pt>
                <c:pt idx="152">
                  <c:v>426.0</c:v>
                </c:pt>
                <c:pt idx="153">
                  <c:v>426.0</c:v>
                </c:pt>
                <c:pt idx="154">
                  <c:v>426.0</c:v>
                </c:pt>
                <c:pt idx="155">
                  <c:v>426.0</c:v>
                </c:pt>
                <c:pt idx="156">
                  <c:v>426.0</c:v>
                </c:pt>
                <c:pt idx="157">
                  <c:v>402.0</c:v>
                </c:pt>
                <c:pt idx="158">
                  <c:v>402.0</c:v>
                </c:pt>
                <c:pt idx="159">
                  <c:v>379.0</c:v>
                </c:pt>
                <c:pt idx="160">
                  <c:v>355.0</c:v>
                </c:pt>
                <c:pt idx="161">
                  <c:v>331.0</c:v>
                </c:pt>
                <c:pt idx="162">
                  <c:v>308.0</c:v>
                </c:pt>
                <c:pt idx="163">
                  <c:v>284.0</c:v>
                </c:pt>
                <c:pt idx="164">
                  <c:v>260.0</c:v>
                </c:pt>
                <c:pt idx="165">
                  <c:v>237.0</c:v>
                </c:pt>
                <c:pt idx="166">
                  <c:v>189.0</c:v>
                </c:pt>
                <c:pt idx="167">
                  <c:v>166.0</c:v>
                </c:pt>
                <c:pt idx="168">
                  <c:v>118.0</c:v>
                </c:pt>
                <c:pt idx="169">
                  <c:v>95.0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-236.0</c:v>
                </c:pt>
                <c:pt idx="181">
                  <c:v>-259.0</c:v>
                </c:pt>
                <c:pt idx="182">
                  <c:v>-259.0</c:v>
                </c:pt>
                <c:pt idx="183">
                  <c:v>-283.0</c:v>
                </c:pt>
                <c:pt idx="184">
                  <c:v>-283.0</c:v>
                </c:pt>
                <c:pt idx="185">
                  <c:v>-307.0</c:v>
                </c:pt>
                <c:pt idx="186">
                  <c:v>-307.0</c:v>
                </c:pt>
                <c:pt idx="187">
                  <c:v>-307.0</c:v>
                </c:pt>
                <c:pt idx="188">
                  <c:v>-307.0</c:v>
                </c:pt>
                <c:pt idx="189">
                  <c:v>-307.0</c:v>
                </c:pt>
                <c:pt idx="190">
                  <c:v>-307.0</c:v>
                </c:pt>
                <c:pt idx="191">
                  <c:v>-283.0</c:v>
                </c:pt>
                <c:pt idx="192">
                  <c:v>-283.0</c:v>
                </c:pt>
                <c:pt idx="193">
                  <c:v>-283.0</c:v>
                </c:pt>
                <c:pt idx="194">
                  <c:v>-259.0</c:v>
                </c:pt>
                <c:pt idx="195">
                  <c:v>-236.0</c:v>
                </c:pt>
                <c:pt idx="196">
                  <c:v>-236.0</c:v>
                </c:pt>
                <c:pt idx="197">
                  <c:v>-212.0</c:v>
                </c:pt>
                <c:pt idx="198">
                  <c:v>-188.0</c:v>
                </c:pt>
                <c:pt idx="199">
                  <c:v>-165.0</c:v>
                </c:pt>
                <c:pt idx="200">
                  <c:v>-141.0</c:v>
                </c:pt>
                <c:pt idx="201">
                  <c:v>-117.0</c:v>
                </c:pt>
                <c:pt idx="202">
                  <c:v>-94.0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142.0</c:v>
                </c:pt>
                <c:pt idx="214">
                  <c:v>142.0</c:v>
                </c:pt>
                <c:pt idx="215">
                  <c:v>166.0</c:v>
                </c:pt>
                <c:pt idx="216">
                  <c:v>189.0</c:v>
                </c:pt>
                <c:pt idx="217">
                  <c:v>189.0</c:v>
                </c:pt>
                <c:pt idx="218">
                  <c:v>189.0</c:v>
                </c:pt>
                <c:pt idx="219">
                  <c:v>189.0</c:v>
                </c:pt>
                <c:pt idx="220">
                  <c:v>189.0</c:v>
                </c:pt>
                <c:pt idx="221">
                  <c:v>189.0</c:v>
                </c:pt>
                <c:pt idx="222">
                  <c:v>213.0</c:v>
                </c:pt>
                <c:pt idx="223">
                  <c:v>213.0</c:v>
                </c:pt>
                <c:pt idx="224">
                  <c:v>189.0</c:v>
                </c:pt>
                <c:pt idx="225">
                  <c:v>189.0</c:v>
                </c:pt>
                <c:pt idx="226">
                  <c:v>189.0</c:v>
                </c:pt>
                <c:pt idx="227">
                  <c:v>189.0</c:v>
                </c:pt>
                <c:pt idx="228">
                  <c:v>166.0</c:v>
                </c:pt>
                <c:pt idx="229">
                  <c:v>166.0</c:v>
                </c:pt>
                <c:pt idx="230">
                  <c:v>142.0</c:v>
                </c:pt>
                <c:pt idx="231">
                  <c:v>142.0</c:v>
                </c:pt>
                <c:pt idx="232">
                  <c:v>118.0</c:v>
                </c:pt>
                <c:pt idx="233">
                  <c:v>95.0</c:v>
                </c:pt>
                <c:pt idx="234">
                  <c:v>71.0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0.0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-117.0</c:v>
                </c:pt>
                <c:pt idx="251">
                  <c:v>-141.0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-141.0</c:v>
                </c:pt>
                <c:pt idx="256">
                  <c:v>-141.0</c:v>
                </c:pt>
                <c:pt idx="257">
                  <c:v>-141.0</c:v>
                </c:pt>
                <c:pt idx="258">
                  <c:v>-141.0</c:v>
                </c:pt>
                <c:pt idx="259">
                  <c:v>-141.0</c:v>
                </c:pt>
                <c:pt idx="260">
                  <c:v>-141.0</c:v>
                </c:pt>
                <c:pt idx="261">
                  <c:v>-141.0</c:v>
                </c:pt>
                <c:pt idx="262">
                  <c:v>-117.0</c:v>
                </c:pt>
                <c:pt idx="263">
                  <c:v>-117.0</c:v>
                </c:pt>
                <c:pt idx="264">
                  <c:v>-117.0</c:v>
                </c:pt>
                <c:pt idx="265">
                  <c:v>-94.0</c:v>
                </c:pt>
                <c:pt idx="266">
                  <c:v>-94.0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47.0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71.0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71.0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47.0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-46.0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24.0</c:v>
                </c:pt>
                <c:pt idx="360">
                  <c:v>24.0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-23.0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-46.0</c:v>
                </c:pt>
                <c:pt idx="386">
                  <c:v>-23.0</c:v>
                </c:pt>
                <c:pt idx="387">
                  <c:v>-23.0</c:v>
                </c:pt>
                <c:pt idx="388">
                  <c:v>-46.0</c:v>
                </c:pt>
                <c:pt idx="389">
                  <c:v>-46.0</c:v>
                </c:pt>
                <c:pt idx="390">
                  <c:v>-23.0</c:v>
                </c:pt>
                <c:pt idx="391">
                  <c:v>-23.0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-23.0</c:v>
                </c:pt>
                <c:pt idx="396">
                  <c:v>-23.0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0.0</c:v>
                </c:pt>
                <c:pt idx="432">
                  <c:v>24.0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-23.0</c:v>
                </c:pt>
                <c:pt idx="474">
                  <c:v>-23.0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2100.0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253C-E344-BA51-A3718688A72A}"/>
            </c:ext>
          </c:extLst>
        </c:ser>
        <c:ser>
          <c:idx val="5"/>
          <c:order val="5"/>
          <c:tx>
            <c:strRef>
              <c:f>'Impulse Test - After Shipping'!$G$1</c:f>
              <c:strCache>
                <c:ptCount val="1"/>
                <c:pt idx="0">
                  <c:v>2200V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Shipping'!$G$2:$G$517</c:f>
              <c:numCache>
                <c:formatCode>General</c:formatCode>
                <c:ptCount val="516"/>
                <c:pt idx="0">
                  <c:v>-23.0</c:v>
                </c:pt>
                <c:pt idx="1">
                  <c:v>0.0</c:v>
                </c:pt>
                <c:pt idx="2">
                  <c:v>1751.0</c:v>
                </c:pt>
                <c:pt idx="3">
                  <c:v>1917.0</c:v>
                </c:pt>
                <c:pt idx="4">
                  <c:v>1846.0</c:v>
                </c:pt>
                <c:pt idx="5">
                  <c:v>1751.0</c:v>
                </c:pt>
                <c:pt idx="6">
                  <c:v>1704.0</c:v>
                </c:pt>
                <c:pt idx="7">
                  <c:v>1656.0</c:v>
                </c:pt>
                <c:pt idx="8">
                  <c:v>1585.0</c:v>
                </c:pt>
                <c:pt idx="9">
                  <c:v>1514.0</c:v>
                </c:pt>
                <c:pt idx="10">
                  <c:v>1443.0</c:v>
                </c:pt>
                <c:pt idx="11">
                  <c:v>1372.0</c:v>
                </c:pt>
                <c:pt idx="12">
                  <c:v>1325.0</c:v>
                </c:pt>
                <c:pt idx="13">
                  <c:v>1278.0</c:v>
                </c:pt>
                <c:pt idx="14">
                  <c:v>1207.0</c:v>
                </c:pt>
                <c:pt idx="15">
                  <c:v>1136.0</c:v>
                </c:pt>
                <c:pt idx="16">
                  <c:v>1065.0</c:v>
                </c:pt>
                <c:pt idx="17">
                  <c:v>994.0</c:v>
                </c:pt>
                <c:pt idx="18">
                  <c:v>899.0</c:v>
                </c:pt>
                <c:pt idx="19">
                  <c:v>804.0</c:v>
                </c:pt>
                <c:pt idx="20">
                  <c:v>710.0</c:v>
                </c:pt>
                <c:pt idx="21">
                  <c:v>592.0</c:v>
                </c:pt>
                <c:pt idx="22">
                  <c:v>497.0</c:v>
                </c:pt>
                <c:pt idx="23">
                  <c:v>402.0</c:v>
                </c:pt>
                <c:pt idx="24">
                  <c:v>284.0</c:v>
                </c:pt>
                <c:pt idx="25">
                  <c:v>189.0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-307.0</c:v>
                </c:pt>
                <c:pt idx="31">
                  <c:v>-401.0</c:v>
                </c:pt>
                <c:pt idx="32">
                  <c:v>-496.0</c:v>
                </c:pt>
                <c:pt idx="33">
                  <c:v>-567.0</c:v>
                </c:pt>
                <c:pt idx="34">
                  <c:v>-662.0</c:v>
                </c:pt>
                <c:pt idx="35">
                  <c:v>-733.0</c:v>
                </c:pt>
                <c:pt idx="36">
                  <c:v>-827.0</c:v>
                </c:pt>
                <c:pt idx="37">
                  <c:v>-898.0</c:v>
                </c:pt>
                <c:pt idx="38">
                  <c:v>-969.0</c:v>
                </c:pt>
                <c:pt idx="39">
                  <c:v>-1040.0</c:v>
                </c:pt>
                <c:pt idx="40">
                  <c:v>-1111.0</c:v>
                </c:pt>
                <c:pt idx="41">
                  <c:v>-1158.0</c:v>
                </c:pt>
                <c:pt idx="42">
                  <c:v>-1229.0</c:v>
                </c:pt>
                <c:pt idx="43">
                  <c:v>-1277.0</c:v>
                </c:pt>
                <c:pt idx="44">
                  <c:v>-1324.0</c:v>
                </c:pt>
                <c:pt idx="45">
                  <c:v>-1348.0</c:v>
                </c:pt>
                <c:pt idx="46">
                  <c:v>-1395.0</c:v>
                </c:pt>
                <c:pt idx="47">
                  <c:v>-1419.0</c:v>
                </c:pt>
                <c:pt idx="48">
                  <c:v>-1442.0</c:v>
                </c:pt>
                <c:pt idx="49">
                  <c:v>-1466.0</c:v>
                </c:pt>
                <c:pt idx="50">
                  <c:v>-1466.0</c:v>
                </c:pt>
                <c:pt idx="51">
                  <c:v>-1466.0</c:v>
                </c:pt>
                <c:pt idx="52">
                  <c:v>-1466.0</c:v>
                </c:pt>
                <c:pt idx="53">
                  <c:v>-1466.0</c:v>
                </c:pt>
                <c:pt idx="54">
                  <c:v>-1442.0</c:v>
                </c:pt>
                <c:pt idx="55">
                  <c:v>-1395.0</c:v>
                </c:pt>
                <c:pt idx="56">
                  <c:v>-1348.0</c:v>
                </c:pt>
                <c:pt idx="57">
                  <c:v>-1300.0</c:v>
                </c:pt>
                <c:pt idx="58">
                  <c:v>-1206.0</c:v>
                </c:pt>
                <c:pt idx="59">
                  <c:v>-1135.0</c:v>
                </c:pt>
                <c:pt idx="60">
                  <c:v>-1064.0</c:v>
                </c:pt>
                <c:pt idx="61">
                  <c:v>-969.0</c:v>
                </c:pt>
                <c:pt idx="62">
                  <c:v>-874.0</c:v>
                </c:pt>
                <c:pt idx="63">
                  <c:v>-780.0</c:v>
                </c:pt>
                <c:pt idx="64">
                  <c:v>-685.0</c:v>
                </c:pt>
                <c:pt idx="65">
                  <c:v>-567.0</c:v>
                </c:pt>
                <c:pt idx="66">
                  <c:v>-449.0</c:v>
                </c:pt>
                <c:pt idx="67">
                  <c:v>-354.0</c:v>
                </c:pt>
                <c:pt idx="68">
                  <c:v>-236.0</c:v>
                </c:pt>
                <c:pt idx="69">
                  <c:v>-141.0</c:v>
                </c:pt>
                <c:pt idx="70">
                  <c:v>-23.0</c:v>
                </c:pt>
                <c:pt idx="71">
                  <c:v>95.0</c:v>
                </c:pt>
                <c:pt idx="72">
                  <c:v>189.0</c:v>
                </c:pt>
                <c:pt idx="73">
                  <c:v>308.0</c:v>
                </c:pt>
                <c:pt idx="74">
                  <c:v>402.0</c:v>
                </c:pt>
                <c:pt idx="75">
                  <c:v>497.0</c:v>
                </c:pt>
                <c:pt idx="76">
                  <c:v>568.0</c:v>
                </c:pt>
                <c:pt idx="77">
                  <c:v>639.0</c:v>
                </c:pt>
                <c:pt idx="78">
                  <c:v>710.0</c:v>
                </c:pt>
                <c:pt idx="79">
                  <c:v>781.0</c:v>
                </c:pt>
                <c:pt idx="80">
                  <c:v>828.0</c:v>
                </c:pt>
                <c:pt idx="81">
                  <c:v>875.0</c:v>
                </c:pt>
                <c:pt idx="82">
                  <c:v>923.0</c:v>
                </c:pt>
                <c:pt idx="83">
                  <c:v>946.0</c:v>
                </c:pt>
                <c:pt idx="84">
                  <c:v>946.0</c:v>
                </c:pt>
                <c:pt idx="85">
                  <c:v>970.0</c:v>
                </c:pt>
                <c:pt idx="86">
                  <c:v>970.0</c:v>
                </c:pt>
                <c:pt idx="87">
                  <c:v>946.0</c:v>
                </c:pt>
                <c:pt idx="88">
                  <c:v>946.0</c:v>
                </c:pt>
                <c:pt idx="89">
                  <c:v>923.0</c:v>
                </c:pt>
                <c:pt idx="90">
                  <c:v>899.0</c:v>
                </c:pt>
                <c:pt idx="91">
                  <c:v>852.0</c:v>
                </c:pt>
                <c:pt idx="92">
                  <c:v>804.0</c:v>
                </c:pt>
                <c:pt idx="93">
                  <c:v>757.0</c:v>
                </c:pt>
                <c:pt idx="94">
                  <c:v>710.0</c:v>
                </c:pt>
                <c:pt idx="95">
                  <c:v>639.0</c:v>
                </c:pt>
                <c:pt idx="96">
                  <c:v>568.0</c:v>
                </c:pt>
                <c:pt idx="97">
                  <c:v>497.0</c:v>
                </c:pt>
                <c:pt idx="98">
                  <c:v>426.0</c:v>
                </c:pt>
                <c:pt idx="99">
                  <c:v>355.0</c:v>
                </c:pt>
                <c:pt idx="100">
                  <c:v>284.0</c:v>
                </c:pt>
                <c:pt idx="101">
                  <c:v>213.0</c:v>
                </c:pt>
                <c:pt idx="102">
                  <c:v>142.0</c:v>
                </c:pt>
                <c:pt idx="103">
                  <c:v>47.0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-283.0</c:v>
                </c:pt>
                <c:pt idx="109">
                  <c:v>-354.0</c:v>
                </c:pt>
                <c:pt idx="110">
                  <c:v>-401.0</c:v>
                </c:pt>
                <c:pt idx="111">
                  <c:v>-472.0</c:v>
                </c:pt>
                <c:pt idx="112">
                  <c:v>-520.0</c:v>
                </c:pt>
                <c:pt idx="113">
                  <c:v>-567.0</c:v>
                </c:pt>
                <c:pt idx="114">
                  <c:v>-591.0</c:v>
                </c:pt>
                <c:pt idx="115">
                  <c:v>-614.0</c:v>
                </c:pt>
                <c:pt idx="116">
                  <c:v>-638.0</c:v>
                </c:pt>
                <c:pt idx="117">
                  <c:v>-662.0</c:v>
                </c:pt>
                <c:pt idx="118">
                  <c:v>-685.0</c:v>
                </c:pt>
                <c:pt idx="119">
                  <c:v>-685.0</c:v>
                </c:pt>
                <c:pt idx="120">
                  <c:v>-685.0</c:v>
                </c:pt>
                <c:pt idx="121">
                  <c:v>-685.0</c:v>
                </c:pt>
                <c:pt idx="122">
                  <c:v>-662.0</c:v>
                </c:pt>
                <c:pt idx="123">
                  <c:v>-662.0</c:v>
                </c:pt>
                <c:pt idx="124">
                  <c:v>-638.0</c:v>
                </c:pt>
                <c:pt idx="125">
                  <c:v>-591.0</c:v>
                </c:pt>
                <c:pt idx="126">
                  <c:v>-567.0</c:v>
                </c:pt>
                <c:pt idx="127">
                  <c:v>-543.0</c:v>
                </c:pt>
                <c:pt idx="128">
                  <c:v>-496.0</c:v>
                </c:pt>
                <c:pt idx="129">
                  <c:v>-449.0</c:v>
                </c:pt>
                <c:pt idx="130">
                  <c:v>-425.0</c:v>
                </c:pt>
                <c:pt idx="131">
                  <c:v>-354.0</c:v>
                </c:pt>
                <c:pt idx="132">
                  <c:v>-330.0</c:v>
                </c:pt>
                <c:pt idx="133">
                  <c:v>-283.0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-70.0</c:v>
                </c:pt>
                <c:pt idx="138">
                  <c:v>0.0</c:v>
                </c:pt>
                <c:pt idx="139">
                  <c:v>47.0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237.0</c:v>
                </c:pt>
                <c:pt idx="144">
                  <c:v>260.0</c:v>
                </c:pt>
                <c:pt idx="145">
                  <c:v>308.0</c:v>
                </c:pt>
                <c:pt idx="146">
                  <c:v>331.0</c:v>
                </c:pt>
                <c:pt idx="147">
                  <c:v>355.0</c:v>
                </c:pt>
                <c:pt idx="148">
                  <c:v>379.0</c:v>
                </c:pt>
                <c:pt idx="149">
                  <c:v>402.0</c:v>
                </c:pt>
                <c:pt idx="150">
                  <c:v>426.0</c:v>
                </c:pt>
                <c:pt idx="151">
                  <c:v>450.0</c:v>
                </c:pt>
                <c:pt idx="152">
                  <c:v>450.0</c:v>
                </c:pt>
                <c:pt idx="153">
                  <c:v>450.0</c:v>
                </c:pt>
                <c:pt idx="154">
                  <c:v>450.0</c:v>
                </c:pt>
                <c:pt idx="155">
                  <c:v>450.0</c:v>
                </c:pt>
                <c:pt idx="156">
                  <c:v>450.0</c:v>
                </c:pt>
                <c:pt idx="157">
                  <c:v>426.0</c:v>
                </c:pt>
                <c:pt idx="158">
                  <c:v>426.0</c:v>
                </c:pt>
                <c:pt idx="159">
                  <c:v>402.0</c:v>
                </c:pt>
                <c:pt idx="160">
                  <c:v>379.0</c:v>
                </c:pt>
                <c:pt idx="161">
                  <c:v>355.0</c:v>
                </c:pt>
                <c:pt idx="162">
                  <c:v>331.0</c:v>
                </c:pt>
                <c:pt idx="163">
                  <c:v>308.0</c:v>
                </c:pt>
                <c:pt idx="164">
                  <c:v>260.0</c:v>
                </c:pt>
                <c:pt idx="165">
                  <c:v>237.0</c:v>
                </c:pt>
                <c:pt idx="166">
                  <c:v>213.0</c:v>
                </c:pt>
                <c:pt idx="167">
                  <c:v>166.0</c:v>
                </c:pt>
                <c:pt idx="168">
                  <c:v>142.0</c:v>
                </c:pt>
                <c:pt idx="169">
                  <c:v>95.0</c:v>
                </c:pt>
                <c:pt idx="170">
                  <c:v>71.0</c:v>
                </c:pt>
                <c:pt idx="171">
                  <c:v>24.0</c:v>
                </c:pt>
                <c:pt idx="172">
                  <c:v>-23.0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-236.0</c:v>
                </c:pt>
                <c:pt idx="181">
                  <c:v>-259.0</c:v>
                </c:pt>
                <c:pt idx="182">
                  <c:v>-283.0</c:v>
                </c:pt>
                <c:pt idx="183">
                  <c:v>-307.0</c:v>
                </c:pt>
                <c:pt idx="184">
                  <c:v>-307.0</c:v>
                </c:pt>
                <c:pt idx="185">
                  <c:v>-307.0</c:v>
                </c:pt>
                <c:pt idx="186">
                  <c:v>-330.0</c:v>
                </c:pt>
                <c:pt idx="187">
                  <c:v>-330.0</c:v>
                </c:pt>
                <c:pt idx="188">
                  <c:v>-330.0</c:v>
                </c:pt>
                <c:pt idx="189">
                  <c:v>-330.0</c:v>
                </c:pt>
                <c:pt idx="190">
                  <c:v>-307.0</c:v>
                </c:pt>
                <c:pt idx="191">
                  <c:v>-307.0</c:v>
                </c:pt>
                <c:pt idx="192">
                  <c:v>-307.0</c:v>
                </c:pt>
                <c:pt idx="193">
                  <c:v>-283.0</c:v>
                </c:pt>
                <c:pt idx="194">
                  <c:v>-283.0</c:v>
                </c:pt>
                <c:pt idx="195">
                  <c:v>-259.0</c:v>
                </c:pt>
                <c:pt idx="196">
                  <c:v>-236.0</c:v>
                </c:pt>
                <c:pt idx="197">
                  <c:v>-236.0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0.0</c:v>
                </c:pt>
                <c:pt idx="208">
                  <c:v>47.0</c:v>
                </c:pt>
                <c:pt idx="209">
                  <c:v>71.0</c:v>
                </c:pt>
                <c:pt idx="210">
                  <c:v>71.0</c:v>
                </c:pt>
                <c:pt idx="211">
                  <c:v>118.0</c:v>
                </c:pt>
                <c:pt idx="212">
                  <c:v>118.0</c:v>
                </c:pt>
                <c:pt idx="213">
                  <c:v>142.0</c:v>
                </c:pt>
                <c:pt idx="214">
                  <c:v>166.0</c:v>
                </c:pt>
                <c:pt idx="215">
                  <c:v>166.0</c:v>
                </c:pt>
                <c:pt idx="216">
                  <c:v>189.0</c:v>
                </c:pt>
                <c:pt idx="217">
                  <c:v>189.0</c:v>
                </c:pt>
                <c:pt idx="218">
                  <c:v>189.0</c:v>
                </c:pt>
                <c:pt idx="219">
                  <c:v>213.0</c:v>
                </c:pt>
                <c:pt idx="220">
                  <c:v>213.0</c:v>
                </c:pt>
                <c:pt idx="221">
                  <c:v>213.0</c:v>
                </c:pt>
                <c:pt idx="222">
                  <c:v>213.0</c:v>
                </c:pt>
                <c:pt idx="223">
                  <c:v>213.0</c:v>
                </c:pt>
                <c:pt idx="224">
                  <c:v>213.0</c:v>
                </c:pt>
                <c:pt idx="225">
                  <c:v>213.0</c:v>
                </c:pt>
                <c:pt idx="226">
                  <c:v>189.0</c:v>
                </c:pt>
                <c:pt idx="227">
                  <c:v>189.0</c:v>
                </c:pt>
                <c:pt idx="228">
                  <c:v>166.0</c:v>
                </c:pt>
                <c:pt idx="229">
                  <c:v>166.0</c:v>
                </c:pt>
                <c:pt idx="230">
                  <c:v>142.0</c:v>
                </c:pt>
                <c:pt idx="231">
                  <c:v>142.0</c:v>
                </c:pt>
                <c:pt idx="232">
                  <c:v>118.0</c:v>
                </c:pt>
                <c:pt idx="233">
                  <c:v>118.0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0.0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-117.0</c:v>
                </c:pt>
                <c:pt idx="250">
                  <c:v>-141.0</c:v>
                </c:pt>
                <c:pt idx="251">
                  <c:v>-141.0</c:v>
                </c:pt>
                <c:pt idx="252">
                  <c:v>-141.0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-141.0</c:v>
                </c:pt>
                <c:pt idx="257">
                  <c:v>-165.0</c:v>
                </c:pt>
                <c:pt idx="258">
                  <c:v>-165.0</c:v>
                </c:pt>
                <c:pt idx="259">
                  <c:v>-141.0</c:v>
                </c:pt>
                <c:pt idx="260">
                  <c:v>-141.0</c:v>
                </c:pt>
                <c:pt idx="261">
                  <c:v>-141.0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-46.0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-46.0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-46.0</c:v>
                </c:pt>
                <c:pt idx="388">
                  <c:v>-23.0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-23.0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24.0</c:v>
                </c:pt>
                <c:pt idx="420">
                  <c:v>0.0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0.0</c:v>
                </c:pt>
                <c:pt idx="428">
                  <c:v>0.0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0.0</c:v>
                </c:pt>
                <c:pt idx="433">
                  <c:v>24.0</c:v>
                </c:pt>
                <c:pt idx="434">
                  <c:v>0.0</c:v>
                </c:pt>
                <c:pt idx="435">
                  <c:v>24.0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-23.0</c:v>
                </c:pt>
                <c:pt idx="448">
                  <c:v>-23.0</c:v>
                </c:pt>
                <c:pt idx="449">
                  <c:v>0.0</c:v>
                </c:pt>
                <c:pt idx="450">
                  <c:v>-23.0</c:v>
                </c:pt>
                <c:pt idx="451">
                  <c:v>0.0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-23.0</c:v>
                </c:pt>
                <c:pt idx="474">
                  <c:v>-23.0</c:v>
                </c:pt>
                <c:pt idx="475">
                  <c:v>-23.0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2200.0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253C-E344-BA51-A3718688A72A}"/>
            </c:ext>
          </c:extLst>
        </c:ser>
        <c:ser>
          <c:idx val="6"/>
          <c:order val="6"/>
          <c:tx>
            <c:strRef>
              <c:f>'Impulse Test - After Shipping'!$H$1</c:f>
              <c:strCache>
                <c:ptCount val="1"/>
                <c:pt idx="0">
                  <c:v>2300V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Shipping'!$H$2:$H$517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1846.0</c:v>
                </c:pt>
                <c:pt idx="3">
                  <c:v>1988.0</c:v>
                </c:pt>
                <c:pt idx="4">
                  <c:v>1917.0</c:v>
                </c:pt>
                <c:pt idx="5">
                  <c:v>1822.0</c:v>
                </c:pt>
                <c:pt idx="6">
                  <c:v>1775.0</c:v>
                </c:pt>
                <c:pt idx="7">
                  <c:v>1727.0</c:v>
                </c:pt>
                <c:pt idx="8">
                  <c:v>1656.0</c:v>
                </c:pt>
                <c:pt idx="9">
                  <c:v>1562.0</c:v>
                </c:pt>
                <c:pt idx="10">
                  <c:v>1491.0</c:v>
                </c:pt>
                <c:pt idx="11">
                  <c:v>1443.0</c:v>
                </c:pt>
                <c:pt idx="12">
                  <c:v>1372.0</c:v>
                </c:pt>
                <c:pt idx="13">
                  <c:v>1325.0</c:v>
                </c:pt>
                <c:pt idx="14">
                  <c:v>1278.0</c:v>
                </c:pt>
                <c:pt idx="15">
                  <c:v>1183.0</c:v>
                </c:pt>
                <c:pt idx="16">
                  <c:v>1112.0</c:v>
                </c:pt>
                <c:pt idx="17">
                  <c:v>1017.0</c:v>
                </c:pt>
                <c:pt idx="18">
                  <c:v>946.0</c:v>
                </c:pt>
                <c:pt idx="19">
                  <c:v>828.0</c:v>
                </c:pt>
                <c:pt idx="20">
                  <c:v>734.0</c:v>
                </c:pt>
                <c:pt idx="21">
                  <c:v>615.0</c:v>
                </c:pt>
                <c:pt idx="22">
                  <c:v>521.0</c:v>
                </c:pt>
                <c:pt idx="23">
                  <c:v>402.0</c:v>
                </c:pt>
                <c:pt idx="24">
                  <c:v>308.0</c:v>
                </c:pt>
                <c:pt idx="25">
                  <c:v>189.0</c:v>
                </c:pt>
                <c:pt idx="26">
                  <c:v>71.0</c:v>
                </c:pt>
                <c:pt idx="27">
                  <c:v>-23.0</c:v>
                </c:pt>
                <c:pt idx="28">
                  <c:v>-141.0</c:v>
                </c:pt>
                <c:pt idx="29">
                  <c:v>-236.0</c:v>
                </c:pt>
                <c:pt idx="30">
                  <c:v>-330.0</c:v>
                </c:pt>
                <c:pt idx="31">
                  <c:v>-425.0</c:v>
                </c:pt>
                <c:pt idx="32">
                  <c:v>-520.0</c:v>
                </c:pt>
                <c:pt idx="33">
                  <c:v>-591.0</c:v>
                </c:pt>
                <c:pt idx="34">
                  <c:v>-685.0</c:v>
                </c:pt>
                <c:pt idx="35">
                  <c:v>-780.0</c:v>
                </c:pt>
                <c:pt idx="36">
                  <c:v>-851.0</c:v>
                </c:pt>
                <c:pt idx="37">
                  <c:v>-945.0</c:v>
                </c:pt>
                <c:pt idx="38">
                  <c:v>-1016.0</c:v>
                </c:pt>
                <c:pt idx="39">
                  <c:v>-1087.0</c:v>
                </c:pt>
                <c:pt idx="40">
                  <c:v>-1158.0</c:v>
                </c:pt>
                <c:pt idx="41">
                  <c:v>-1206.0</c:v>
                </c:pt>
                <c:pt idx="42">
                  <c:v>-1277.0</c:v>
                </c:pt>
                <c:pt idx="43">
                  <c:v>-1324.0</c:v>
                </c:pt>
                <c:pt idx="44">
                  <c:v>-1371.0</c:v>
                </c:pt>
                <c:pt idx="45">
                  <c:v>-1419.0</c:v>
                </c:pt>
                <c:pt idx="46">
                  <c:v>-1442.0</c:v>
                </c:pt>
                <c:pt idx="47">
                  <c:v>-1466.0</c:v>
                </c:pt>
                <c:pt idx="48">
                  <c:v>-1490.0</c:v>
                </c:pt>
                <c:pt idx="49">
                  <c:v>-1513.0</c:v>
                </c:pt>
                <c:pt idx="50">
                  <c:v>-1537.0</c:v>
                </c:pt>
                <c:pt idx="51">
                  <c:v>-1537.0</c:v>
                </c:pt>
                <c:pt idx="52">
                  <c:v>-1537.0</c:v>
                </c:pt>
                <c:pt idx="53">
                  <c:v>-1513.0</c:v>
                </c:pt>
                <c:pt idx="54">
                  <c:v>-1490.0</c:v>
                </c:pt>
                <c:pt idx="55">
                  <c:v>-1442.0</c:v>
                </c:pt>
                <c:pt idx="56">
                  <c:v>-1395.0</c:v>
                </c:pt>
                <c:pt idx="57">
                  <c:v>-1324.0</c:v>
                </c:pt>
                <c:pt idx="58">
                  <c:v>-1277.0</c:v>
                </c:pt>
                <c:pt idx="59">
                  <c:v>-1182.0</c:v>
                </c:pt>
                <c:pt idx="60">
                  <c:v>-1111.0</c:v>
                </c:pt>
                <c:pt idx="61">
                  <c:v>-1016.0</c:v>
                </c:pt>
                <c:pt idx="62">
                  <c:v>-922.0</c:v>
                </c:pt>
                <c:pt idx="63">
                  <c:v>-827.0</c:v>
                </c:pt>
                <c:pt idx="64">
                  <c:v>-709.0</c:v>
                </c:pt>
                <c:pt idx="65">
                  <c:v>-591.0</c:v>
                </c:pt>
                <c:pt idx="66">
                  <c:v>-472.0</c:v>
                </c:pt>
                <c:pt idx="67">
                  <c:v>-354.0</c:v>
                </c:pt>
                <c:pt idx="68">
                  <c:v>-259.0</c:v>
                </c:pt>
                <c:pt idx="69">
                  <c:v>-141.0</c:v>
                </c:pt>
                <c:pt idx="70">
                  <c:v>-23.0</c:v>
                </c:pt>
                <c:pt idx="71">
                  <c:v>118.0</c:v>
                </c:pt>
                <c:pt idx="72">
                  <c:v>213.0</c:v>
                </c:pt>
                <c:pt idx="73">
                  <c:v>308.0</c:v>
                </c:pt>
                <c:pt idx="74">
                  <c:v>402.0</c:v>
                </c:pt>
                <c:pt idx="75">
                  <c:v>497.0</c:v>
                </c:pt>
                <c:pt idx="76">
                  <c:v>592.0</c:v>
                </c:pt>
                <c:pt idx="77">
                  <c:v>663.0</c:v>
                </c:pt>
                <c:pt idx="78">
                  <c:v>734.0</c:v>
                </c:pt>
                <c:pt idx="79">
                  <c:v>804.0</c:v>
                </c:pt>
                <c:pt idx="80">
                  <c:v>852.0</c:v>
                </c:pt>
                <c:pt idx="81">
                  <c:v>899.0</c:v>
                </c:pt>
                <c:pt idx="82">
                  <c:v>946.0</c:v>
                </c:pt>
                <c:pt idx="83">
                  <c:v>970.0</c:v>
                </c:pt>
                <c:pt idx="84">
                  <c:v>994.0</c:v>
                </c:pt>
                <c:pt idx="85">
                  <c:v>994.0</c:v>
                </c:pt>
                <c:pt idx="86">
                  <c:v>994.0</c:v>
                </c:pt>
                <c:pt idx="87">
                  <c:v>994.0</c:v>
                </c:pt>
                <c:pt idx="88">
                  <c:v>970.0</c:v>
                </c:pt>
                <c:pt idx="89">
                  <c:v>946.0</c:v>
                </c:pt>
                <c:pt idx="90">
                  <c:v>923.0</c:v>
                </c:pt>
                <c:pt idx="91">
                  <c:v>899.0</c:v>
                </c:pt>
                <c:pt idx="92">
                  <c:v>828.0</c:v>
                </c:pt>
                <c:pt idx="93">
                  <c:v>781.0</c:v>
                </c:pt>
                <c:pt idx="94">
                  <c:v>734.0</c:v>
                </c:pt>
                <c:pt idx="95">
                  <c:v>663.0</c:v>
                </c:pt>
                <c:pt idx="96">
                  <c:v>592.0</c:v>
                </c:pt>
                <c:pt idx="97">
                  <c:v>521.0</c:v>
                </c:pt>
                <c:pt idx="98">
                  <c:v>450.0</c:v>
                </c:pt>
                <c:pt idx="99">
                  <c:v>379.0</c:v>
                </c:pt>
                <c:pt idx="100">
                  <c:v>308.0</c:v>
                </c:pt>
                <c:pt idx="101">
                  <c:v>237.0</c:v>
                </c:pt>
                <c:pt idx="102">
                  <c:v>142.0</c:v>
                </c:pt>
                <c:pt idx="103">
                  <c:v>47.0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-307.0</c:v>
                </c:pt>
                <c:pt idx="109">
                  <c:v>-378.0</c:v>
                </c:pt>
                <c:pt idx="110">
                  <c:v>-425.0</c:v>
                </c:pt>
                <c:pt idx="111">
                  <c:v>-496.0</c:v>
                </c:pt>
                <c:pt idx="112">
                  <c:v>-543.0</c:v>
                </c:pt>
                <c:pt idx="113">
                  <c:v>-567.0</c:v>
                </c:pt>
                <c:pt idx="114">
                  <c:v>-614.0</c:v>
                </c:pt>
                <c:pt idx="115">
                  <c:v>-638.0</c:v>
                </c:pt>
                <c:pt idx="116">
                  <c:v>-685.0</c:v>
                </c:pt>
                <c:pt idx="117">
                  <c:v>-685.0</c:v>
                </c:pt>
                <c:pt idx="118">
                  <c:v>-709.0</c:v>
                </c:pt>
                <c:pt idx="119">
                  <c:v>-709.0</c:v>
                </c:pt>
                <c:pt idx="120">
                  <c:v>-709.0</c:v>
                </c:pt>
                <c:pt idx="121">
                  <c:v>-709.0</c:v>
                </c:pt>
                <c:pt idx="122">
                  <c:v>-685.0</c:v>
                </c:pt>
                <c:pt idx="123">
                  <c:v>-685.0</c:v>
                </c:pt>
                <c:pt idx="124">
                  <c:v>-662.0</c:v>
                </c:pt>
                <c:pt idx="125">
                  <c:v>-614.0</c:v>
                </c:pt>
                <c:pt idx="126">
                  <c:v>-591.0</c:v>
                </c:pt>
                <c:pt idx="127">
                  <c:v>-567.0</c:v>
                </c:pt>
                <c:pt idx="128">
                  <c:v>-520.0</c:v>
                </c:pt>
                <c:pt idx="129">
                  <c:v>-472.0</c:v>
                </c:pt>
                <c:pt idx="130">
                  <c:v>-425.0</c:v>
                </c:pt>
                <c:pt idx="131">
                  <c:v>-378.0</c:v>
                </c:pt>
                <c:pt idx="132">
                  <c:v>-330.0</c:v>
                </c:pt>
                <c:pt idx="133">
                  <c:v>-283.0</c:v>
                </c:pt>
                <c:pt idx="134">
                  <c:v>-236.0</c:v>
                </c:pt>
                <c:pt idx="135">
                  <c:v>-165.0</c:v>
                </c:pt>
                <c:pt idx="136">
                  <c:v>-117.0</c:v>
                </c:pt>
                <c:pt idx="137">
                  <c:v>-70.0</c:v>
                </c:pt>
                <c:pt idx="138">
                  <c:v>0.0</c:v>
                </c:pt>
                <c:pt idx="139">
                  <c:v>47.0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237.0</c:v>
                </c:pt>
                <c:pt idx="144">
                  <c:v>260.0</c:v>
                </c:pt>
                <c:pt idx="145">
                  <c:v>308.0</c:v>
                </c:pt>
                <c:pt idx="146">
                  <c:v>355.0</c:v>
                </c:pt>
                <c:pt idx="147">
                  <c:v>379.0</c:v>
                </c:pt>
                <c:pt idx="148">
                  <c:v>402.0</c:v>
                </c:pt>
                <c:pt idx="149">
                  <c:v>426.0</c:v>
                </c:pt>
                <c:pt idx="150">
                  <c:v>450.0</c:v>
                </c:pt>
                <c:pt idx="151">
                  <c:v>450.0</c:v>
                </c:pt>
                <c:pt idx="152">
                  <c:v>450.0</c:v>
                </c:pt>
                <c:pt idx="153">
                  <c:v>473.0</c:v>
                </c:pt>
                <c:pt idx="154">
                  <c:v>473.0</c:v>
                </c:pt>
                <c:pt idx="155">
                  <c:v>473.0</c:v>
                </c:pt>
                <c:pt idx="156">
                  <c:v>473.0</c:v>
                </c:pt>
                <c:pt idx="157">
                  <c:v>450.0</c:v>
                </c:pt>
                <c:pt idx="158">
                  <c:v>426.0</c:v>
                </c:pt>
                <c:pt idx="159">
                  <c:v>426.0</c:v>
                </c:pt>
                <c:pt idx="160">
                  <c:v>402.0</c:v>
                </c:pt>
                <c:pt idx="161">
                  <c:v>355.0</c:v>
                </c:pt>
                <c:pt idx="162">
                  <c:v>331.0</c:v>
                </c:pt>
                <c:pt idx="163">
                  <c:v>308.0</c:v>
                </c:pt>
                <c:pt idx="164">
                  <c:v>284.0</c:v>
                </c:pt>
                <c:pt idx="165">
                  <c:v>237.0</c:v>
                </c:pt>
                <c:pt idx="166">
                  <c:v>213.0</c:v>
                </c:pt>
                <c:pt idx="167">
                  <c:v>189.0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-188.0</c:v>
                </c:pt>
                <c:pt idx="178">
                  <c:v>-212.0</c:v>
                </c:pt>
                <c:pt idx="179">
                  <c:v>-236.0</c:v>
                </c:pt>
                <c:pt idx="180">
                  <c:v>-259.0</c:v>
                </c:pt>
                <c:pt idx="181">
                  <c:v>-283.0</c:v>
                </c:pt>
                <c:pt idx="182">
                  <c:v>-307.0</c:v>
                </c:pt>
                <c:pt idx="183">
                  <c:v>-307.0</c:v>
                </c:pt>
                <c:pt idx="184">
                  <c:v>-307.0</c:v>
                </c:pt>
                <c:pt idx="185">
                  <c:v>-330.0</c:v>
                </c:pt>
                <c:pt idx="186">
                  <c:v>-330.0</c:v>
                </c:pt>
                <c:pt idx="187">
                  <c:v>-330.0</c:v>
                </c:pt>
                <c:pt idx="188">
                  <c:v>-330.0</c:v>
                </c:pt>
                <c:pt idx="189">
                  <c:v>-330.0</c:v>
                </c:pt>
                <c:pt idx="190">
                  <c:v>-330.0</c:v>
                </c:pt>
                <c:pt idx="191">
                  <c:v>-307.0</c:v>
                </c:pt>
                <c:pt idx="192">
                  <c:v>-307.0</c:v>
                </c:pt>
                <c:pt idx="193">
                  <c:v>-307.0</c:v>
                </c:pt>
                <c:pt idx="194">
                  <c:v>-283.0</c:v>
                </c:pt>
                <c:pt idx="195">
                  <c:v>-259.0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-46.0</c:v>
                </c:pt>
                <c:pt idx="205">
                  <c:v>-23.0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118.0</c:v>
                </c:pt>
                <c:pt idx="213">
                  <c:v>142.0</c:v>
                </c:pt>
                <c:pt idx="214">
                  <c:v>166.0</c:v>
                </c:pt>
                <c:pt idx="215">
                  <c:v>166.0</c:v>
                </c:pt>
                <c:pt idx="216">
                  <c:v>189.0</c:v>
                </c:pt>
                <c:pt idx="217">
                  <c:v>189.0</c:v>
                </c:pt>
                <c:pt idx="218">
                  <c:v>213.0</c:v>
                </c:pt>
                <c:pt idx="219">
                  <c:v>213.0</c:v>
                </c:pt>
                <c:pt idx="220">
                  <c:v>213.0</c:v>
                </c:pt>
                <c:pt idx="221">
                  <c:v>213.0</c:v>
                </c:pt>
                <c:pt idx="222">
                  <c:v>213.0</c:v>
                </c:pt>
                <c:pt idx="223">
                  <c:v>213.0</c:v>
                </c:pt>
                <c:pt idx="224">
                  <c:v>213.0</c:v>
                </c:pt>
                <c:pt idx="225">
                  <c:v>213.0</c:v>
                </c:pt>
                <c:pt idx="226">
                  <c:v>213.0</c:v>
                </c:pt>
                <c:pt idx="227">
                  <c:v>189.0</c:v>
                </c:pt>
                <c:pt idx="228">
                  <c:v>189.0</c:v>
                </c:pt>
                <c:pt idx="229">
                  <c:v>166.0</c:v>
                </c:pt>
                <c:pt idx="230">
                  <c:v>166.0</c:v>
                </c:pt>
                <c:pt idx="231">
                  <c:v>142.0</c:v>
                </c:pt>
                <c:pt idx="232">
                  <c:v>142.0</c:v>
                </c:pt>
                <c:pt idx="233">
                  <c:v>118.0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0.0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-94.0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-141.0</c:v>
                </c:pt>
                <c:pt idx="250">
                  <c:v>-141.0</c:v>
                </c:pt>
                <c:pt idx="251">
                  <c:v>-141.0</c:v>
                </c:pt>
                <c:pt idx="252">
                  <c:v>-141.0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-141.0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47.0</c:v>
                </c:pt>
                <c:pt idx="353">
                  <c:v>24.0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47.0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-23.0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-46.0</c:v>
                </c:pt>
                <c:pt idx="388">
                  <c:v>-46.0</c:v>
                </c:pt>
                <c:pt idx="389">
                  <c:v>-23.0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24.0</c:v>
                </c:pt>
                <c:pt idx="420">
                  <c:v>24.0</c:v>
                </c:pt>
                <c:pt idx="421">
                  <c:v>0.0</c:v>
                </c:pt>
                <c:pt idx="422">
                  <c:v>24.0</c:v>
                </c:pt>
                <c:pt idx="423">
                  <c:v>0.0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24.0</c:v>
                </c:pt>
                <c:pt idx="436">
                  <c:v>24.0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-23.0</c:v>
                </c:pt>
                <c:pt idx="447">
                  <c:v>0.0</c:v>
                </c:pt>
                <c:pt idx="448">
                  <c:v>-23.0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-23.0</c:v>
                </c:pt>
                <c:pt idx="474">
                  <c:v>-23.0</c:v>
                </c:pt>
                <c:pt idx="475">
                  <c:v>-23.0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2300.0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253C-E344-BA51-A3718688A72A}"/>
            </c:ext>
          </c:extLst>
        </c:ser>
        <c:ser>
          <c:idx val="7"/>
          <c:order val="7"/>
          <c:tx>
            <c:strRef>
              <c:f>'Impulse Test - After Shipping'!$I$1</c:f>
              <c:strCache>
                <c:ptCount val="1"/>
                <c:pt idx="0">
                  <c:v>2400V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Shipping'!$I$2:$I$517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1964.0</c:v>
                </c:pt>
                <c:pt idx="3">
                  <c:v>2059.0</c:v>
                </c:pt>
                <c:pt idx="4">
                  <c:v>1988.0</c:v>
                </c:pt>
                <c:pt idx="5">
                  <c:v>1893.0</c:v>
                </c:pt>
                <c:pt idx="6">
                  <c:v>1846.0</c:v>
                </c:pt>
                <c:pt idx="7">
                  <c:v>1798.0</c:v>
                </c:pt>
                <c:pt idx="8">
                  <c:v>1704.0</c:v>
                </c:pt>
                <c:pt idx="9">
                  <c:v>1633.0</c:v>
                </c:pt>
                <c:pt idx="10">
                  <c:v>1538.0</c:v>
                </c:pt>
                <c:pt idx="11">
                  <c:v>1491.0</c:v>
                </c:pt>
                <c:pt idx="12">
                  <c:v>1443.0</c:v>
                </c:pt>
                <c:pt idx="13">
                  <c:v>1372.0</c:v>
                </c:pt>
                <c:pt idx="14">
                  <c:v>1325.0</c:v>
                </c:pt>
                <c:pt idx="15">
                  <c:v>1230.0</c:v>
                </c:pt>
                <c:pt idx="16">
                  <c:v>1159.0</c:v>
                </c:pt>
                <c:pt idx="17">
                  <c:v>1065.0</c:v>
                </c:pt>
                <c:pt idx="18">
                  <c:v>970.0</c:v>
                </c:pt>
                <c:pt idx="19">
                  <c:v>875.0</c:v>
                </c:pt>
                <c:pt idx="20">
                  <c:v>757.0</c:v>
                </c:pt>
                <c:pt idx="21">
                  <c:v>639.0</c:v>
                </c:pt>
                <c:pt idx="22">
                  <c:v>544.0</c:v>
                </c:pt>
                <c:pt idx="23">
                  <c:v>426.0</c:v>
                </c:pt>
                <c:pt idx="24">
                  <c:v>308.0</c:v>
                </c:pt>
                <c:pt idx="25">
                  <c:v>189.0</c:v>
                </c:pt>
                <c:pt idx="26">
                  <c:v>95.0</c:v>
                </c:pt>
                <c:pt idx="27">
                  <c:v>-23.0</c:v>
                </c:pt>
                <c:pt idx="28">
                  <c:v>-141.0</c:v>
                </c:pt>
                <c:pt idx="29">
                  <c:v>-236.0</c:v>
                </c:pt>
                <c:pt idx="30">
                  <c:v>-330.0</c:v>
                </c:pt>
                <c:pt idx="31">
                  <c:v>-425.0</c:v>
                </c:pt>
                <c:pt idx="32">
                  <c:v>-520.0</c:v>
                </c:pt>
                <c:pt idx="33">
                  <c:v>-614.0</c:v>
                </c:pt>
                <c:pt idx="34">
                  <c:v>-709.0</c:v>
                </c:pt>
                <c:pt idx="35">
                  <c:v>-803.0</c:v>
                </c:pt>
                <c:pt idx="36">
                  <c:v>-898.0</c:v>
                </c:pt>
                <c:pt idx="37">
                  <c:v>-969.0</c:v>
                </c:pt>
                <c:pt idx="38">
                  <c:v>-1064.0</c:v>
                </c:pt>
                <c:pt idx="39">
                  <c:v>-1135.0</c:v>
                </c:pt>
                <c:pt idx="40">
                  <c:v>-1206.0</c:v>
                </c:pt>
                <c:pt idx="41">
                  <c:v>-1253.0</c:v>
                </c:pt>
                <c:pt idx="42">
                  <c:v>-1324.0</c:v>
                </c:pt>
                <c:pt idx="43">
                  <c:v>-1371.0</c:v>
                </c:pt>
                <c:pt idx="44">
                  <c:v>-1419.0</c:v>
                </c:pt>
                <c:pt idx="45">
                  <c:v>-1466.0</c:v>
                </c:pt>
                <c:pt idx="46">
                  <c:v>-1490.0</c:v>
                </c:pt>
                <c:pt idx="47">
                  <c:v>-1537.0</c:v>
                </c:pt>
                <c:pt idx="48">
                  <c:v>-1561.0</c:v>
                </c:pt>
                <c:pt idx="49">
                  <c:v>-1561.0</c:v>
                </c:pt>
                <c:pt idx="50">
                  <c:v>-1584.0</c:v>
                </c:pt>
                <c:pt idx="51">
                  <c:v>-1584.0</c:v>
                </c:pt>
                <c:pt idx="52">
                  <c:v>-1584.0</c:v>
                </c:pt>
                <c:pt idx="53">
                  <c:v>-1561.0</c:v>
                </c:pt>
                <c:pt idx="54">
                  <c:v>-1537.0</c:v>
                </c:pt>
                <c:pt idx="55">
                  <c:v>-1490.0</c:v>
                </c:pt>
                <c:pt idx="56">
                  <c:v>-1442.0</c:v>
                </c:pt>
                <c:pt idx="57">
                  <c:v>-1395.0</c:v>
                </c:pt>
                <c:pt idx="58">
                  <c:v>-1324.0</c:v>
                </c:pt>
                <c:pt idx="59">
                  <c:v>-1229.0</c:v>
                </c:pt>
                <c:pt idx="60">
                  <c:v>-1158.0</c:v>
                </c:pt>
                <c:pt idx="61">
                  <c:v>-1040.0</c:v>
                </c:pt>
                <c:pt idx="62">
                  <c:v>-945.0</c:v>
                </c:pt>
                <c:pt idx="63">
                  <c:v>-827.0</c:v>
                </c:pt>
                <c:pt idx="64">
                  <c:v>-733.0</c:v>
                </c:pt>
                <c:pt idx="65">
                  <c:v>-614.0</c:v>
                </c:pt>
                <c:pt idx="66">
                  <c:v>-496.0</c:v>
                </c:pt>
                <c:pt idx="67">
                  <c:v>-378.0</c:v>
                </c:pt>
                <c:pt idx="68">
                  <c:v>-259.0</c:v>
                </c:pt>
                <c:pt idx="69">
                  <c:v>-141.0</c:v>
                </c:pt>
                <c:pt idx="70">
                  <c:v>0.0</c:v>
                </c:pt>
                <c:pt idx="71">
                  <c:v>118.0</c:v>
                </c:pt>
                <c:pt idx="72">
                  <c:v>213.0</c:v>
                </c:pt>
                <c:pt idx="73">
                  <c:v>331.0</c:v>
                </c:pt>
                <c:pt idx="74">
                  <c:v>426.0</c:v>
                </c:pt>
                <c:pt idx="75">
                  <c:v>521.0</c:v>
                </c:pt>
                <c:pt idx="76">
                  <c:v>615.0</c:v>
                </c:pt>
                <c:pt idx="77">
                  <c:v>686.0</c:v>
                </c:pt>
                <c:pt idx="78">
                  <c:v>781.0</c:v>
                </c:pt>
                <c:pt idx="79">
                  <c:v>828.0</c:v>
                </c:pt>
                <c:pt idx="80">
                  <c:v>899.0</c:v>
                </c:pt>
                <c:pt idx="81">
                  <c:v>946.0</c:v>
                </c:pt>
                <c:pt idx="82">
                  <c:v>970.0</c:v>
                </c:pt>
                <c:pt idx="83">
                  <c:v>1017.0</c:v>
                </c:pt>
                <c:pt idx="84">
                  <c:v>1041.0</c:v>
                </c:pt>
                <c:pt idx="85">
                  <c:v>1041.0</c:v>
                </c:pt>
                <c:pt idx="86">
                  <c:v>1041.0</c:v>
                </c:pt>
                <c:pt idx="87">
                  <c:v>1041.0</c:v>
                </c:pt>
                <c:pt idx="88">
                  <c:v>1017.0</c:v>
                </c:pt>
                <c:pt idx="89">
                  <c:v>994.0</c:v>
                </c:pt>
                <c:pt idx="90">
                  <c:v>970.0</c:v>
                </c:pt>
                <c:pt idx="91">
                  <c:v>923.0</c:v>
                </c:pt>
                <c:pt idx="92">
                  <c:v>875.0</c:v>
                </c:pt>
                <c:pt idx="93">
                  <c:v>804.0</c:v>
                </c:pt>
                <c:pt idx="94">
                  <c:v>757.0</c:v>
                </c:pt>
                <c:pt idx="95">
                  <c:v>686.0</c:v>
                </c:pt>
                <c:pt idx="96">
                  <c:v>615.0</c:v>
                </c:pt>
                <c:pt idx="97">
                  <c:v>544.0</c:v>
                </c:pt>
                <c:pt idx="98">
                  <c:v>473.0</c:v>
                </c:pt>
                <c:pt idx="99">
                  <c:v>379.0</c:v>
                </c:pt>
                <c:pt idx="100">
                  <c:v>308.0</c:v>
                </c:pt>
                <c:pt idx="101">
                  <c:v>237.0</c:v>
                </c:pt>
                <c:pt idx="102">
                  <c:v>142.0</c:v>
                </c:pt>
                <c:pt idx="103">
                  <c:v>71.0</c:v>
                </c:pt>
                <c:pt idx="104">
                  <c:v>-23.0</c:v>
                </c:pt>
                <c:pt idx="105">
                  <c:v>-94.0</c:v>
                </c:pt>
                <c:pt idx="106">
                  <c:v>-188.0</c:v>
                </c:pt>
                <c:pt idx="107">
                  <c:v>-259.0</c:v>
                </c:pt>
                <c:pt idx="108">
                  <c:v>-330.0</c:v>
                </c:pt>
                <c:pt idx="109">
                  <c:v>-378.0</c:v>
                </c:pt>
                <c:pt idx="110">
                  <c:v>-449.0</c:v>
                </c:pt>
                <c:pt idx="111">
                  <c:v>-496.0</c:v>
                </c:pt>
                <c:pt idx="112">
                  <c:v>-543.0</c:v>
                </c:pt>
                <c:pt idx="113">
                  <c:v>-591.0</c:v>
                </c:pt>
                <c:pt idx="114">
                  <c:v>-638.0</c:v>
                </c:pt>
                <c:pt idx="115">
                  <c:v>-685.0</c:v>
                </c:pt>
                <c:pt idx="116">
                  <c:v>-685.0</c:v>
                </c:pt>
                <c:pt idx="117">
                  <c:v>-709.0</c:v>
                </c:pt>
                <c:pt idx="118">
                  <c:v>-733.0</c:v>
                </c:pt>
                <c:pt idx="119">
                  <c:v>-733.0</c:v>
                </c:pt>
                <c:pt idx="120">
                  <c:v>-733.0</c:v>
                </c:pt>
                <c:pt idx="121">
                  <c:v>-733.0</c:v>
                </c:pt>
                <c:pt idx="122">
                  <c:v>-709.0</c:v>
                </c:pt>
                <c:pt idx="123">
                  <c:v>-709.0</c:v>
                </c:pt>
                <c:pt idx="124">
                  <c:v>-685.0</c:v>
                </c:pt>
                <c:pt idx="125">
                  <c:v>-638.0</c:v>
                </c:pt>
                <c:pt idx="126">
                  <c:v>-614.0</c:v>
                </c:pt>
                <c:pt idx="127">
                  <c:v>-591.0</c:v>
                </c:pt>
                <c:pt idx="128">
                  <c:v>-543.0</c:v>
                </c:pt>
                <c:pt idx="129">
                  <c:v>-496.0</c:v>
                </c:pt>
                <c:pt idx="130">
                  <c:v>-449.0</c:v>
                </c:pt>
                <c:pt idx="131">
                  <c:v>-401.0</c:v>
                </c:pt>
                <c:pt idx="132">
                  <c:v>-354.0</c:v>
                </c:pt>
                <c:pt idx="133">
                  <c:v>-283.0</c:v>
                </c:pt>
                <c:pt idx="134">
                  <c:v>-236.0</c:v>
                </c:pt>
                <c:pt idx="135">
                  <c:v>-188.0</c:v>
                </c:pt>
                <c:pt idx="136">
                  <c:v>-117.0</c:v>
                </c:pt>
                <c:pt idx="137">
                  <c:v>-70.0</c:v>
                </c:pt>
                <c:pt idx="138">
                  <c:v>0.0</c:v>
                </c:pt>
                <c:pt idx="139">
                  <c:v>47.0</c:v>
                </c:pt>
                <c:pt idx="140">
                  <c:v>95.0</c:v>
                </c:pt>
                <c:pt idx="141">
                  <c:v>166.0</c:v>
                </c:pt>
                <c:pt idx="142">
                  <c:v>189.0</c:v>
                </c:pt>
                <c:pt idx="143">
                  <c:v>237.0</c:v>
                </c:pt>
                <c:pt idx="144">
                  <c:v>284.0</c:v>
                </c:pt>
                <c:pt idx="145">
                  <c:v>331.0</c:v>
                </c:pt>
                <c:pt idx="146">
                  <c:v>355.0</c:v>
                </c:pt>
                <c:pt idx="147">
                  <c:v>402.0</c:v>
                </c:pt>
                <c:pt idx="148">
                  <c:v>426.0</c:v>
                </c:pt>
                <c:pt idx="149">
                  <c:v>450.0</c:v>
                </c:pt>
                <c:pt idx="150">
                  <c:v>450.0</c:v>
                </c:pt>
                <c:pt idx="151">
                  <c:v>473.0</c:v>
                </c:pt>
                <c:pt idx="152">
                  <c:v>473.0</c:v>
                </c:pt>
                <c:pt idx="153">
                  <c:v>497.0</c:v>
                </c:pt>
                <c:pt idx="154">
                  <c:v>497.0</c:v>
                </c:pt>
                <c:pt idx="155">
                  <c:v>497.0</c:v>
                </c:pt>
                <c:pt idx="156">
                  <c:v>473.0</c:v>
                </c:pt>
                <c:pt idx="157">
                  <c:v>450.0</c:v>
                </c:pt>
                <c:pt idx="158">
                  <c:v>450.0</c:v>
                </c:pt>
                <c:pt idx="159">
                  <c:v>426.0</c:v>
                </c:pt>
                <c:pt idx="160">
                  <c:v>402.0</c:v>
                </c:pt>
                <c:pt idx="161">
                  <c:v>379.0</c:v>
                </c:pt>
                <c:pt idx="162">
                  <c:v>355.0</c:v>
                </c:pt>
                <c:pt idx="163">
                  <c:v>331.0</c:v>
                </c:pt>
                <c:pt idx="164">
                  <c:v>284.0</c:v>
                </c:pt>
                <c:pt idx="165">
                  <c:v>260.0</c:v>
                </c:pt>
                <c:pt idx="166">
                  <c:v>237.0</c:v>
                </c:pt>
                <c:pt idx="167">
                  <c:v>189.0</c:v>
                </c:pt>
                <c:pt idx="168">
                  <c:v>142.0</c:v>
                </c:pt>
                <c:pt idx="169">
                  <c:v>95.0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-46.0</c:v>
                </c:pt>
                <c:pt idx="174">
                  <c:v>-94.0</c:v>
                </c:pt>
                <c:pt idx="175">
                  <c:v>-117.0</c:v>
                </c:pt>
                <c:pt idx="176">
                  <c:v>-141.0</c:v>
                </c:pt>
                <c:pt idx="177">
                  <c:v>-188.0</c:v>
                </c:pt>
                <c:pt idx="178">
                  <c:v>-212.0</c:v>
                </c:pt>
                <c:pt idx="179">
                  <c:v>-236.0</c:v>
                </c:pt>
                <c:pt idx="180">
                  <c:v>-259.0</c:v>
                </c:pt>
                <c:pt idx="181">
                  <c:v>-283.0</c:v>
                </c:pt>
                <c:pt idx="182">
                  <c:v>-307.0</c:v>
                </c:pt>
                <c:pt idx="183">
                  <c:v>-307.0</c:v>
                </c:pt>
                <c:pt idx="184">
                  <c:v>-330.0</c:v>
                </c:pt>
                <c:pt idx="185">
                  <c:v>-330.0</c:v>
                </c:pt>
                <c:pt idx="186">
                  <c:v>-354.0</c:v>
                </c:pt>
                <c:pt idx="187">
                  <c:v>-354.0</c:v>
                </c:pt>
                <c:pt idx="188">
                  <c:v>-354.0</c:v>
                </c:pt>
                <c:pt idx="189">
                  <c:v>-354.0</c:v>
                </c:pt>
                <c:pt idx="190">
                  <c:v>-330.0</c:v>
                </c:pt>
                <c:pt idx="191">
                  <c:v>-330.0</c:v>
                </c:pt>
                <c:pt idx="192">
                  <c:v>-330.0</c:v>
                </c:pt>
                <c:pt idx="193">
                  <c:v>-307.0</c:v>
                </c:pt>
                <c:pt idx="194">
                  <c:v>-307.0</c:v>
                </c:pt>
                <c:pt idx="195">
                  <c:v>-283.0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-46.0</c:v>
                </c:pt>
                <c:pt idx="205">
                  <c:v>-46.0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142.0</c:v>
                </c:pt>
                <c:pt idx="213">
                  <c:v>142.0</c:v>
                </c:pt>
                <c:pt idx="214">
                  <c:v>166.0</c:v>
                </c:pt>
                <c:pt idx="215">
                  <c:v>189.0</c:v>
                </c:pt>
                <c:pt idx="216">
                  <c:v>189.0</c:v>
                </c:pt>
                <c:pt idx="217">
                  <c:v>213.0</c:v>
                </c:pt>
                <c:pt idx="218">
                  <c:v>213.0</c:v>
                </c:pt>
                <c:pt idx="219">
                  <c:v>213.0</c:v>
                </c:pt>
                <c:pt idx="220">
                  <c:v>237.0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213.0</c:v>
                </c:pt>
                <c:pt idx="226">
                  <c:v>213.0</c:v>
                </c:pt>
                <c:pt idx="227">
                  <c:v>189.0</c:v>
                </c:pt>
                <c:pt idx="228">
                  <c:v>189.0</c:v>
                </c:pt>
                <c:pt idx="229">
                  <c:v>166.0</c:v>
                </c:pt>
                <c:pt idx="230">
                  <c:v>166.0</c:v>
                </c:pt>
                <c:pt idx="231">
                  <c:v>166.0</c:v>
                </c:pt>
                <c:pt idx="232">
                  <c:v>142.0</c:v>
                </c:pt>
                <c:pt idx="233">
                  <c:v>118.0</c:v>
                </c:pt>
                <c:pt idx="234">
                  <c:v>118.0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0.0</c:v>
                </c:pt>
                <c:pt idx="240">
                  <c:v>-23.0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-94.0</c:v>
                </c:pt>
                <c:pt idx="246">
                  <c:v>-94.0</c:v>
                </c:pt>
                <c:pt idx="247">
                  <c:v>-117.0</c:v>
                </c:pt>
                <c:pt idx="248">
                  <c:v>-141.0</c:v>
                </c:pt>
                <c:pt idx="249">
                  <c:v>-141.0</c:v>
                </c:pt>
                <c:pt idx="250">
                  <c:v>-141.0</c:v>
                </c:pt>
                <c:pt idx="251">
                  <c:v>-141.0</c:v>
                </c:pt>
                <c:pt idx="252">
                  <c:v>-165.0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-165.0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118.0</c:v>
                </c:pt>
                <c:pt idx="291">
                  <c:v>118.0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-70.0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24.0</c:v>
                </c:pt>
                <c:pt idx="366">
                  <c:v>47.0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-23.0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-23.0</c:v>
                </c:pt>
                <c:pt idx="397">
                  <c:v>-46.0</c:v>
                </c:pt>
                <c:pt idx="398">
                  <c:v>-46.0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0.0</c:v>
                </c:pt>
                <c:pt idx="434">
                  <c:v>24.0</c:v>
                </c:pt>
                <c:pt idx="435">
                  <c:v>24.0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-23.0</c:v>
                </c:pt>
                <c:pt idx="447">
                  <c:v>-23.0</c:v>
                </c:pt>
                <c:pt idx="448">
                  <c:v>-23.0</c:v>
                </c:pt>
                <c:pt idx="449">
                  <c:v>0.0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0.0</c:v>
                </c:pt>
                <c:pt idx="474">
                  <c:v>-23.0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2400.0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253C-E344-BA51-A3718688A72A}"/>
            </c:ext>
          </c:extLst>
        </c:ser>
        <c:ser>
          <c:idx val="8"/>
          <c:order val="8"/>
          <c:tx>
            <c:strRef>
              <c:f>'Impulse Test - After Shipping'!$J$1</c:f>
              <c:strCache>
                <c:ptCount val="1"/>
                <c:pt idx="0">
                  <c:v>2500V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Shipping'!$A$2:$A$517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Shipping'!$J$2:$J$517</c:f>
              <c:numCache>
                <c:formatCode>General</c:formatCode>
                <c:ptCount val="516"/>
                <c:pt idx="0">
                  <c:v>-23.0</c:v>
                </c:pt>
                <c:pt idx="1">
                  <c:v>0.0</c:v>
                </c:pt>
                <c:pt idx="2">
                  <c:v>2059.0</c:v>
                </c:pt>
                <c:pt idx="3">
                  <c:v>2130.0</c:v>
                </c:pt>
                <c:pt idx="4">
                  <c:v>2059.0</c:v>
                </c:pt>
                <c:pt idx="5">
                  <c:v>1964.0</c:v>
                </c:pt>
                <c:pt idx="6">
                  <c:v>1917.0</c:v>
                </c:pt>
                <c:pt idx="7">
                  <c:v>1846.0</c:v>
                </c:pt>
                <c:pt idx="8">
                  <c:v>1775.0</c:v>
                </c:pt>
                <c:pt idx="9">
                  <c:v>1680.0</c:v>
                </c:pt>
                <c:pt idx="10">
                  <c:v>1585.0</c:v>
                </c:pt>
                <c:pt idx="11">
                  <c:v>1538.0</c:v>
                </c:pt>
                <c:pt idx="12">
                  <c:v>1491.0</c:v>
                </c:pt>
                <c:pt idx="13">
                  <c:v>1420.0</c:v>
                </c:pt>
                <c:pt idx="14">
                  <c:v>1372.0</c:v>
                </c:pt>
                <c:pt idx="15">
                  <c:v>1278.0</c:v>
                </c:pt>
                <c:pt idx="16">
                  <c:v>1207.0</c:v>
                </c:pt>
                <c:pt idx="17">
                  <c:v>1112.0</c:v>
                </c:pt>
                <c:pt idx="18">
                  <c:v>1017.0</c:v>
                </c:pt>
                <c:pt idx="19">
                  <c:v>899.0</c:v>
                </c:pt>
                <c:pt idx="20">
                  <c:v>804.0</c:v>
                </c:pt>
                <c:pt idx="21">
                  <c:v>663.0</c:v>
                </c:pt>
                <c:pt idx="22">
                  <c:v>544.0</c:v>
                </c:pt>
                <c:pt idx="23">
                  <c:v>426.0</c:v>
                </c:pt>
                <c:pt idx="24">
                  <c:v>331.0</c:v>
                </c:pt>
                <c:pt idx="25">
                  <c:v>213.0</c:v>
                </c:pt>
                <c:pt idx="26">
                  <c:v>95.0</c:v>
                </c:pt>
                <c:pt idx="27">
                  <c:v>-23.0</c:v>
                </c:pt>
                <c:pt idx="28">
                  <c:v>-141.0</c:v>
                </c:pt>
                <c:pt idx="29">
                  <c:v>-236.0</c:v>
                </c:pt>
                <c:pt idx="30">
                  <c:v>-354.0</c:v>
                </c:pt>
                <c:pt idx="31">
                  <c:v>-449.0</c:v>
                </c:pt>
                <c:pt idx="32">
                  <c:v>-567.0</c:v>
                </c:pt>
                <c:pt idx="33">
                  <c:v>-662.0</c:v>
                </c:pt>
                <c:pt idx="34">
                  <c:v>-733.0</c:v>
                </c:pt>
                <c:pt idx="35">
                  <c:v>-827.0</c:v>
                </c:pt>
                <c:pt idx="36">
                  <c:v>-922.0</c:v>
                </c:pt>
                <c:pt idx="37">
                  <c:v>-1016.0</c:v>
                </c:pt>
                <c:pt idx="38">
                  <c:v>-1087.0</c:v>
                </c:pt>
                <c:pt idx="39">
                  <c:v>-1158.0</c:v>
                </c:pt>
                <c:pt idx="40">
                  <c:v>-1229.0</c:v>
                </c:pt>
                <c:pt idx="41">
                  <c:v>-1300.0</c:v>
                </c:pt>
                <c:pt idx="42">
                  <c:v>-1371.0</c:v>
                </c:pt>
                <c:pt idx="43">
                  <c:v>-1442.0</c:v>
                </c:pt>
                <c:pt idx="44">
                  <c:v>-1466.0</c:v>
                </c:pt>
                <c:pt idx="45">
                  <c:v>-1513.0</c:v>
                </c:pt>
                <c:pt idx="46">
                  <c:v>-1561.0</c:v>
                </c:pt>
                <c:pt idx="47">
                  <c:v>-1584.0</c:v>
                </c:pt>
                <c:pt idx="48">
                  <c:v>-1608.0</c:v>
                </c:pt>
                <c:pt idx="49">
                  <c:v>-1632.0</c:v>
                </c:pt>
                <c:pt idx="50">
                  <c:v>-1655.0</c:v>
                </c:pt>
                <c:pt idx="51">
                  <c:v>-1655.0</c:v>
                </c:pt>
                <c:pt idx="52">
                  <c:v>-1655.0</c:v>
                </c:pt>
                <c:pt idx="53">
                  <c:v>-1632.0</c:v>
                </c:pt>
                <c:pt idx="54">
                  <c:v>-1608.0</c:v>
                </c:pt>
                <c:pt idx="55">
                  <c:v>-1561.0</c:v>
                </c:pt>
                <c:pt idx="56">
                  <c:v>-1490.0</c:v>
                </c:pt>
                <c:pt idx="57">
                  <c:v>-1442.0</c:v>
                </c:pt>
                <c:pt idx="58">
                  <c:v>-1371.0</c:v>
                </c:pt>
                <c:pt idx="59">
                  <c:v>-1277.0</c:v>
                </c:pt>
                <c:pt idx="60">
                  <c:v>-1182.0</c:v>
                </c:pt>
                <c:pt idx="61">
                  <c:v>-1087.0</c:v>
                </c:pt>
                <c:pt idx="62">
                  <c:v>-993.0</c:v>
                </c:pt>
                <c:pt idx="63">
                  <c:v>-874.0</c:v>
                </c:pt>
                <c:pt idx="64">
                  <c:v>-756.0</c:v>
                </c:pt>
                <c:pt idx="65">
                  <c:v>-638.0</c:v>
                </c:pt>
                <c:pt idx="66">
                  <c:v>-520.0</c:v>
                </c:pt>
                <c:pt idx="67">
                  <c:v>-378.0</c:v>
                </c:pt>
                <c:pt idx="68">
                  <c:v>-259.0</c:v>
                </c:pt>
                <c:pt idx="69">
                  <c:v>-141.0</c:v>
                </c:pt>
                <c:pt idx="70">
                  <c:v>-23.0</c:v>
                </c:pt>
                <c:pt idx="71">
                  <c:v>118.0</c:v>
                </c:pt>
                <c:pt idx="72">
                  <c:v>237.0</c:v>
                </c:pt>
                <c:pt idx="73">
                  <c:v>331.0</c:v>
                </c:pt>
                <c:pt idx="74">
                  <c:v>450.0</c:v>
                </c:pt>
                <c:pt idx="75">
                  <c:v>544.0</c:v>
                </c:pt>
                <c:pt idx="76">
                  <c:v>639.0</c:v>
                </c:pt>
                <c:pt idx="77">
                  <c:v>710.0</c:v>
                </c:pt>
                <c:pt idx="78">
                  <c:v>804.0</c:v>
                </c:pt>
                <c:pt idx="79">
                  <c:v>875.0</c:v>
                </c:pt>
                <c:pt idx="80">
                  <c:v>923.0</c:v>
                </c:pt>
                <c:pt idx="81">
                  <c:v>970.0</c:v>
                </c:pt>
                <c:pt idx="82">
                  <c:v>1017.0</c:v>
                </c:pt>
                <c:pt idx="83">
                  <c:v>1065.0</c:v>
                </c:pt>
                <c:pt idx="84">
                  <c:v>1065.0</c:v>
                </c:pt>
                <c:pt idx="85">
                  <c:v>1088.0</c:v>
                </c:pt>
                <c:pt idx="86">
                  <c:v>1088.0</c:v>
                </c:pt>
                <c:pt idx="87">
                  <c:v>1065.0</c:v>
                </c:pt>
                <c:pt idx="88">
                  <c:v>1065.0</c:v>
                </c:pt>
                <c:pt idx="89">
                  <c:v>1041.0</c:v>
                </c:pt>
                <c:pt idx="90">
                  <c:v>994.0</c:v>
                </c:pt>
                <c:pt idx="91">
                  <c:v>946.0</c:v>
                </c:pt>
                <c:pt idx="92">
                  <c:v>899.0</c:v>
                </c:pt>
                <c:pt idx="93">
                  <c:v>852.0</c:v>
                </c:pt>
                <c:pt idx="94">
                  <c:v>781.0</c:v>
                </c:pt>
                <c:pt idx="95">
                  <c:v>710.0</c:v>
                </c:pt>
                <c:pt idx="96">
                  <c:v>639.0</c:v>
                </c:pt>
                <c:pt idx="97">
                  <c:v>568.0</c:v>
                </c:pt>
                <c:pt idx="98">
                  <c:v>497.0</c:v>
                </c:pt>
                <c:pt idx="99">
                  <c:v>402.0</c:v>
                </c:pt>
                <c:pt idx="100">
                  <c:v>308.0</c:v>
                </c:pt>
                <c:pt idx="101">
                  <c:v>237.0</c:v>
                </c:pt>
                <c:pt idx="102">
                  <c:v>142.0</c:v>
                </c:pt>
                <c:pt idx="103">
                  <c:v>71.0</c:v>
                </c:pt>
                <c:pt idx="104">
                  <c:v>-23.0</c:v>
                </c:pt>
                <c:pt idx="105">
                  <c:v>-117.0</c:v>
                </c:pt>
                <c:pt idx="106">
                  <c:v>-188.0</c:v>
                </c:pt>
                <c:pt idx="107">
                  <c:v>-259.0</c:v>
                </c:pt>
                <c:pt idx="108">
                  <c:v>-330.0</c:v>
                </c:pt>
                <c:pt idx="109">
                  <c:v>-401.0</c:v>
                </c:pt>
                <c:pt idx="110">
                  <c:v>-472.0</c:v>
                </c:pt>
                <c:pt idx="111">
                  <c:v>-520.0</c:v>
                </c:pt>
                <c:pt idx="112">
                  <c:v>-567.0</c:v>
                </c:pt>
                <c:pt idx="113">
                  <c:v>-614.0</c:v>
                </c:pt>
                <c:pt idx="114">
                  <c:v>-662.0</c:v>
                </c:pt>
                <c:pt idx="115">
                  <c:v>-685.0</c:v>
                </c:pt>
                <c:pt idx="116">
                  <c:v>-733.0</c:v>
                </c:pt>
                <c:pt idx="117">
                  <c:v>-733.0</c:v>
                </c:pt>
                <c:pt idx="118">
                  <c:v>-756.0</c:v>
                </c:pt>
                <c:pt idx="119">
                  <c:v>-756.0</c:v>
                </c:pt>
                <c:pt idx="120">
                  <c:v>-756.0</c:v>
                </c:pt>
                <c:pt idx="121">
                  <c:v>-756.0</c:v>
                </c:pt>
                <c:pt idx="122">
                  <c:v>-756.0</c:v>
                </c:pt>
                <c:pt idx="123">
                  <c:v>-733.0</c:v>
                </c:pt>
                <c:pt idx="124">
                  <c:v>-709.0</c:v>
                </c:pt>
                <c:pt idx="125">
                  <c:v>-685.0</c:v>
                </c:pt>
                <c:pt idx="126">
                  <c:v>-638.0</c:v>
                </c:pt>
                <c:pt idx="127">
                  <c:v>-591.0</c:v>
                </c:pt>
                <c:pt idx="128">
                  <c:v>-567.0</c:v>
                </c:pt>
                <c:pt idx="129">
                  <c:v>-520.0</c:v>
                </c:pt>
                <c:pt idx="130">
                  <c:v>-449.0</c:v>
                </c:pt>
                <c:pt idx="131">
                  <c:v>-401.0</c:v>
                </c:pt>
                <c:pt idx="132">
                  <c:v>-354.0</c:v>
                </c:pt>
                <c:pt idx="133">
                  <c:v>-307.0</c:v>
                </c:pt>
                <c:pt idx="134">
                  <c:v>-236.0</c:v>
                </c:pt>
                <c:pt idx="135">
                  <c:v>-188.0</c:v>
                </c:pt>
                <c:pt idx="136">
                  <c:v>-117.0</c:v>
                </c:pt>
                <c:pt idx="137">
                  <c:v>-70.0</c:v>
                </c:pt>
                <c:pt idx="138">
                  <c:v>0.0</c:v>
                </c:pt>
                <c:pt idx="139">
                  <c:v>47.0</c:v>
                </c:pt>
                <c:pt idx="140">
                  <c:v>95.0</c:v>
                </c:pt>
                <c:pt idx="141">
                  <c:v>166.0</c:v>
                </c:pt>
                <c:pt idx="142">
                  <c:v>213.0</c:v>
                </c:pt>
                <c:pt idx="143">
                  <c:v>260.0</c:v>
                </c:pt>
                <c:pt idx="144">
                  <c:v>308.0</c:v>
                </c:pt>
                <c:pt idx="145">
                  <c:v>331.0</c:v>
                </c:pt>
                <c:pt idx="146">
                  <c:v>379.0</c:v>
                </c:pt>
                <c:pt idx="147">
                  <c:v>402.0</c:v>
                </c:pt>
                <c:pt idx="148">
                  <c:v>426.0</c:v>
                </c:pt>
                <c:pt idx="149">
                  <c:v>450.0</c:v>
                </c:pt>
                <c:pt idx="150">
                  <c:v>473.0</c:v>
                </c:pt>
                <c:pt idx="151">
                  <c:v>497.0</c:v>
                </c:pt>
                <c:pt idx="152">
                  <c:v>497.0</c:v>
                </c:pt>
                <c:pt idx="153">
                  <c:v>521.0</c:v>
                </c:pt>
                <c:pt idx="154">
                  <c:v>497.0</c:v>
                </c:pt>
                <c:pt idx="155">
                  <c:v>521.0</c:v>
                </c:pt>
                <c:pt idx="156">
                  <c:v>497.0</c:v>
                </c:pt>
                <c:pt idx="157">
                  <c:v>497.0</c:v>
                </c:pt>
                <c:pt idx="158">
                  <c:v>473.0</c:v>
                </c:pt>
                <c:pt idx="159">
                  <c:v>450.0</c:v>
                </c:pt>
                <c:pt idx="160">
                  <c:v>426.0</c:v>
                </c:pt>
                <c:pt idx="161">
                  <c:v>402.0</c:v>
                </c:pt>
                <c:pt idx="162">
                  <c:v>355.0</c:v>
                </c:pt>
                <c:pt idx="163">
                  <c:v>331.0</c:v>
                </c:pt>
                <c:pt idx="164">
                  <c:v>308.0</c:v>
                </c:pt>
                <c:pt idx="165">
                  <c:v>260.0</c:v>
                </c:pt>
                <c:pt idx="166">
                  <c:v>237.0</c:v>
                </c:pt>
                <c:pt idx="167">
                  <c:v>189.0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24.0</c:v>
                </c:pt>
                <c:pt idx="172">
                  <c:v>-23.0</c:v>
                </c:pt>
                <c:pt idx="173">
                  <c:v>-46.0</c:v>
                </c:pt>
                <c:pt idx="174">
                  <c:v>-94.0</c:v>
                </c:pt>
                <c:pt idx="175">
                  <c:v>-117.0</c:v>
                </c:pt>
                <c:pt idx="176">
                  <c:v>-165.0</c:v>
                </c:pt>
                <c:pt idx="177">
                  <c:v>-188.0</c:v>
                </c:pt>
                <c:pt idx="178">
                  <c:v>-212.0</c:v>
                </c:pt>
                <c:pt idx="179">
                  <c:v>-259.0</c:v>
                </c:pt>
                <c:pt idx="180">
                  <c:v>-283.0</c:v>
                </c:pt>
                <c:pt idx="181">
                  <c:v>-307.0</c:v>
                </c:pt>
                <c:pt idx="182">
                  <c:v>-307.0</c:v>
                </c:pt>
                <c:pt idx="183">
                  <c:v>-330.0</c:v>
                </c:pt>
                <c:pt idx="184">
                  <c:v>-330.0</c:v>
                </c:pt>
                <c:pt idx="185">
                  <c:v>-354.0</c:v>
                </c:pt>
                <c:pt idx="186">
                  <c:v>-354.0</c:v>
                </c:pt>
                <c:pt idx="187">
                  <c:v>-354.0</c:v>
                </c:pt>
                <c:pt idx="188">
                  <c:v>-354.0</c:v>
                </c:pt>
                <c:pt idx="189">
                  <c:v>-354.0</c:v>
                </c:pt>
                <c:pt idx="190">
                  <c:v>-354.0</c:v>
                </c:pt>
                <c:pt idx="191">
                  <c:v>-354.0</c:v>
                </c:pt>
                <c:pt idx="192">
                  <c:v>-330.0</c:v>
                </c:pt>
                <c:pt idx="193">
                  <c:v>-330.0</c:v>
                </c:pt>
                <c:pt idx="194">
                  <c:v>-307.0</c:v>
                </c:pt>
                <c:pt idx="195">
                  <c:v>-283.0</c:v>
                </c:pt>
                <c:pt idx="196">
                  <c:v>-259.0</c:v>
                </c:pt>
                <c:pt idx="197">
                  <c:v>-259.0</c:v>
                </c:pt>
                <c:pt idx="198">
                  <c:v>-212.0</c:v>
                </c:pt>
                <c:pt idx="199">
                  <c:v>-212.0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0.0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142.0</c:v>
                </c:pt>
                <c:pt idx="213">
                  <c:v>166.0</c:v>
                </c:pt>
                <c:pt idx="214">
                  <c:v>166.0</c:v>
                </c:pt>
                <c:pt idx="215">
                  <c:v>189.0</c:v>
                </c:pt>
                <c:pt idx="216">
                  <c:v>189.0</c:v>
                </c:pt>
                <c:pt idx="217">
                  <c:v>213.0</c:v>
                </c:pt>
                <c:pt idx="218">
                  <c:v>213.0</c:v>
                </c:pt>
                <c:pt idx="219">
                  <c:v>237.0</c:v>
                </c:pt>
                <c:pt idx="220">
                  <c:v>237.0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213.0</c:v>
                </c:pt>
                <c:pt idx="226">
                  <c:v>213.0</c:v>
                </c:pt>
                <c:pt idx="227">
                  <c:v>213.0</c:v>
                </c:pt>
                <c:pt idx="228">
                  <c:v>189.0</c:v>
                </c:pt>
                <c:pt idx="229">
                  <c:v>189.0</c:v>
                </c:pt>
                <c:pt idx="230">
                  <c:v>166.0</c:v>
                </c:pt>
                <c:pt idx="231">
                  <c:v>166.0</c:v>
                </c:pt>
                <c:pt idx="232">
                  <c:v>142.0</c:v>
                </c:pt>
                <c:pt idx="233">
                  <c:v>118.0</c:v>
                </c:pt>
                <c:pt idx="234">
                  <c:v>118.0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-94.0</c:v>
                </c:pt>
                <c:pt idx="246">
                  <c:v>-117.0</c:v>
                </c:pt>
                <c:pt idx="247">
                  <c:v>-117.0</c:v>
                </c:pt>
                <c:pt idx="248">
                  <c:v>-141.0</c:v>
                </c:pt>
                <c:pt idx="249">
                  <c:v>-141.0</c:v>
                </c:pt>
                <c:pt idx="250">
                  <c:v>-165.0</c:v>
                </c:pt>
                <c:pt idx="251">
                  <c:v>-165.0</c:v>
                </c:pt>
                <c:pt idx="252">
                  <c:v>-165.0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-188.0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-165.0</c:v>
                </c:pt>
                <c:pt idx="262">
                  <c:v>-141.0</c:v>
                </c:pt>
                <c:pt idx="263">
                  <c:v>-141.0</c:v>
                </c:pt>
                <c:pt idx="264">
                  <c:v>-141.0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118.0</c:v>
                </c:pt>
                <c:pt idx="288">
                  <c:v>95.0</c:v>
                </c:pt>
                <c:pt idx="289">
                  <c:v>118.0</c:v>
                </c:pt>
                <c:pt idx="290">
                  <c:v>118.0</c:v>
                </c:pt>
                <c:pt idx="291">
                  <c:v>95.0</c:v>
                </c:pt>
                <c:pt idx="292">
                  <c:v>118.0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-46.0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-94.0</c:v>
                </c:pt>
                <c:pt idx="323">
                  <c:v>-94.0</c:v>
                </c:pt>
                <c:pt idx="324">
                  <c:v>-94.0</c:v>
                </c:pt>
                <c:pt idx="325">
                  <c:v>-94.0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47.0</c:v>
                </c:pt>
                <c:pt idx="352">
                  <c:v>24.0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47.0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-23.0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-46.0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-46.0</c:v>
                </c:pt>
                <c:pt idx="400">
                  <c:v>-23.0</c:v>
                </c:pt>
                <c:pt idx="401">
                  <c:v>-46.0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0.0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-23.0</c:v>
                </c:pt>
                <c:pt idx="448">
                  <c:v>-23.0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-23.0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253C-E344-BA51-A3718688A72A}"/>
            </c:ext>
          </c:extLst>
        </c:ser>
        <c:dLbls/>
        <c:axId val="253313960"/>
        <c:axId val="253667656"/>
      </c:scatterChart>
      <c:valAx>
        <c:axId val="2533139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667656"/>
        <c:crosses val="autoZero"/>
        <c:crossBetween val="midCat"/>
      </c:valAx>
      <c:valAx>
        <c:axId val="253667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313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Reverse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'Impulse Test - After Shipping'!$R$1</c:f>
              <c:strCache>
                <c:ptCount val="1"/>
                <c:pt idx="0">
                  <c:v>500V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Shipping'!$R$2:$R$517</c:f>
              <c:numCache>
                <c:formatCode>General</c:formatCode>
                <c:ptCount val="516"/>
                <c:pt idx="0">
                  <c:v>6.0</c:v>
                </c:pt>
                <c:pt idx="1">
                  <c:v>6.0</c:v>
                </c:pt>
                <c:pt idx="2">
                  <c:v>248.0</c:v>
                </c:pt>
                <c:pt idx="3">
                  <c:v>496.0</c:v>
                </c:pt>
                <c:pt idx="4">
                  <c:v>437.0</c:v>
                </c:pt>
                <c:pt idx="5">
                  <c:v>425.0</c:v>
                </c:pt>
                <c:pt idx="6">
                  <c:v>413.0</c:v>
                </c:pt>
                <c:pt idx="7">
                  <c:v>402.0</c:v>
                </c:pt>
                <c:pt idx="8">
                  <c:v>384.0</c:v>
                </c:pt>
                <c:pt idx="9">
                  <c:v>366.0</c:v>
                </c:pt>
                <c:pt idx="10">
                  <c:v>348.0</c:v>
                </c:pt>
                <c:pt idx="11">
                  <c:v>337.0</c:v>
                </c:pt>
                <c:pt idx="12">
                  <c:v>325.0</c:v>
                </c:pt>
                <c:pt idx="13">
                  <c:v>313.0</c:v>
                </c:pt>
                <c:pt idx="14">
                  <c:v>301.0</c:v>
                </c:pt>
                <c:pt idx="15">
                  <c:v>283.0</c:v>
                </c:pt>
                <c:pt idx="16">
                  <c:v>266.0</c:v>
                </c:pt>
                <c:pt idx="17">
                  <c:v>242.0</c:v>
                </c:pt>
                <c:pt idx="18">
                  <c:v>224.0</c:v>
                </c:pt>
                <c:pt idx="19">
                  <c:v>201.0</c:v>
                </c:pt>
                <c:pt idx="20">
                  <c:v>177.0</c:v>
                </c:pt>
                <c:pt idx="21">
                  <c:v>154.0</c:v>
                </c:pt>
                <c:pt idx="22">
                  <c:v>130.0</c:v>
                </c:pt>
                <c:pt idx="23">
                  <c:v>100.0</c:v>
                </c:pt>
                <c:pt idx="24">
                  <c:v>77.0</c:v>
                </c:pt>
                <c:pt idx="25">
                  <c:v>53.0</c:v>
                </c:pt>
                <c:pt idx="26">
                  <c:v>30.0</c:v>
                </c:pt>
                <c:pt idx="27">
                  <c:v>6.0</c:v>
                </c:pt>
                <c:pt idx="28">
                  <c:v>-17.0</c:v>
                </c:pt>
                <c:pt idx="29">
                  <c:v>-40.0</c:v>
                </c:pt>
                <c:pt idx="30">
                  <c:v>-64.0</c:v>
                </c:pt>
                <c:pt idx="31">
                  <c:v>-88.0</c:v>
                </c:pt>
                <c:pt idx="32">
                  <c:v>-105.0</c:v>
                </c:pt>
                <c:pt idx="33">
                  <c:v>-129.0</c:v>
                </c:pt>
                <c:pt idx="34">
                  <c:v>-147.0</c:v>
                </c:pt>
                <c:pt idx="35">
                  <c:v>-170.0</c:v>
                </c:pt>
                <c:pt idx="36">
                  <c:v>-188.0</c:v>
                </c:pt>
                <c:pt idx="37">
                  <c:v>-206.0</c:v>
                </c:pt>
                <c:pt idx="38">
                  <c:v>-223.0</c:v>
                </c:pt>
                <c:pt idx="39">
                  <c:v>-241.0</c:v>
                </c:pt>
                <c:pt idx="40">
                  <c:v>-259.0</c:v>
                </c:pt>
                <c:pt idx="41">
                  <c:v>-271.0</c:v>
                </c:pt>
                <c:pt idx="42">
                  <c:v>-282.0</c:v>
                </c:pt>
                <c:pt idx="43">
                  <c:v>-294.0</c:v>
                </c:pt>
                <c:pt idx="44">
                  <c:v>-312.0</c:v>
                </c:pt>
                <c:pt idx="45">
                  <c:v>-318.0</c:v>
                </c:pt>
                <c:pt idx="46">
                  <c:v>-324.0</c:v>
                </c:pt>
                <c:pt idx="47">
                  <c:v>-330.0</c:v>
                </c:pt>
                <c:pt idx="48">
                  <c:v>-336.0</c:v>
                </c:pt>
                <c:pt idx="49">
                  <c:v>-342.0</c:v>
                </c:pt>
                <c:pt idx="50">
                  <c:v>-342.0</c:v>
                </c:pt>
                <c:pt idx="51">
                  <c:v>-347.0</c:v>
                </c:pt>
                <c:pt idx="52">
                  <c:v>-347.0</c:v>
                </c:pt>
                <c:pt idx="53">
                  <c:v>-347.0</c:v>
                </c:pt>
                <c:pt idx="54">
                  <c:v>-342.0</c:v>
                </c:pt>
                <c:pt idx="55">
                  <c:v>-330.0</c:v>
                </c:pt>
                <c:pt idx="56">
                  <c:v>-324.0</c:v>
                </c:pt>
                <c:pt idx="57">
                  <c:v>-312.0</c:v>
                </c:pt>
                <c:pt idx="58">
                  <c:v>-288.0</c:v>
                </c:pt>
                <c:pt idx="59">
                  <c:v>-277.0</c:v>
                </c:pt>
                <c:pt idx="60">
                  <c:v>-253.0</c:v>
                </c:pt>
                <c:pt idx="61">
                  <c:v>-235.0</c:v>
                </c:pt>
                <c:pt idx="62">
                  <c:v>-218.0</c:v>
                </c:pt>
                <c:pt idx="63">
                  <c:v>-188.0</c:v>
                </c:pt>
                <c:pt idx="64">
                  <c:v>-164.0</c:v>
                </c:pt>
                <c:pt idx="65">
                  <c:v>-141.0</c:v>
                </c:pt>
                <c:pt idx="66">
                  <c:v>-117.0</c:v>
                </c:pt>
                <c:pt idx="67">
                  <c:v>-88.0</c:v>
                </c:pt>
                <c:pt idx="68">
                  <c:v>-64.0</c:v>
                </c:pt>
                <c:pt idx="69">
                  <c:v>-34.0</c:v>
                </c:pt>
                <c:pt idx="70">
                  <c:v>-11.0</c:v>
                </c:pt>
                <c:pt idx="71">
                  <c:v>18.0</c:v>
                </c:pt>
                <c:pt idx="72">
                  <c:v>41.0</c:v>
                </c:pt>
                <c:pt idx="73">
                  <c:v>65.0</c:v>
                </c:pt>
                <c:pt idx="74">
                  <c:v>89.0</c:v>
                </c:pt>
                <c:pt idx="75">
                  <c:v>106.0</c:v>
                </c:pt>
                <c:pt idx="76">
                  <c:v>130.0</c:v>
                </c:pt>
                <c:pt idx="77">
                  <c:v>148.0</c:v>
                </c:pt>
                <c:pt idx="78">
                  <c:v>165.0</c:v>
                </c:pt>
                <c:pt idx="79">
                  <c:v>177.0</c:v>
                </c:pt>
                <c:pt idx="80">
                  <c:v>195.0</c:v>
                </c:pt>
                <c:pt idx="81">
                  <c:v>201.0</c:v>
                </c:pt>
                <c:pt idx="82">
                  <c:v>213.0</c:v>
                </c:pt>
                <c:pt idx="83">
                  <c:v>219.0</c:v>
                </c:pt>
                <c:pt idx="84">
                  <c:v>230.0</c:v>
                </c:pt>
                <c:pt idx="85">
                  <c:v>230.0</c:v>
                </c:pt>
                <c:pt idx="86">
                  <c:v>230.0</c:v>
                </c:pt>
                <c:pt idx="87">
                  <c:v>230.0</c:v>
                </c:pt>
                <c:pt idx="88">
                  <c:v>230.0</c:v>
                </c:pt>
                <c:pt idx="89">
                  <c:v>219.0</c:v>
                </c:pt>
                <c:pt idx="90">
                  <c:v>219.0</c:v>
                </c:pt>
                <c:pt idx="91">
                  <c:v>207.0</c:v>
                </c:pt>
                <c:pt idx="92">
                  <c:v>201.0</c:v>
                </c:pt>
                <c:pt idx="93">
                  <c:v>183.0</c:v>
                </c:pt>
                <c:pt idx="94">
                  <c:v>171.0</c:v>
                </c:pt>
                <c:pt idx="95">
                  <c:v>159.0</c:v>
                </c:pt>
                <c:pt idx="96">
                  <c:v>148.0</c:v>
                </c:pt>
                <c:pt idx="97">
                  <c:v>130.0</c:v>
                </c:pt>
                <c:pt idx="98">
                  <c:v>112.0</c:v>
                </c:pt>
                <c:pt idx="99">
                  <c:v>94.0</c:v>
                </c:pt>
                <c:pt idx="100">
                  <c:v>77.0</c:v>
                </c:pt>
                <c:pt idx="101">
                  <c:v>59.0</c:v>
                </c:pt>
                <c:pt idx="102">
                  <c:v>41.0</c:v>
                </c:pt>
                <c:pt idx="103">
                  <c:v>24.0</c:v>
                </c:pt>
                <c:pt idx="104">
                  <c:v>6.0</c:v>
                </c:pt>
                <c:pt idx="105">
                  <c:v>-11.0</c:v>
                </c:pt>
                <c:pt idx="106">
                  <c:v>-29.0</c:v>
                </c:pt>
                <c:pt idx="107">
                  <c:v>-46.0</c:v>
                </c:pt>
                <c:pt idx="108">
                  <c:v>-58.0</c:v>
                </c:pt>
                <c:pt idx="109">
                  <c:v>-76.0</c:v>
                </c:pt>
                <c:pt idx="110">
                  <c:v>-88.0</c:v>
                </c:pt>
                <c:pt idx="111">
                  <c:v>-99.0</c:v>
                </c:pt>
                <c:pt idx="112">
                  <c:v>-111.0</c:v>
                </c:pt>
                <c:pt idx="113">
                  <c:v>-123.0</c:v>
                </c:pt>
                <c:pt idx="114">
                  <c:v>-135.0</c:v>
                </c:pt>
                <c:pt idx="115">
                  <c:v>-141.0</c:v>
                </c:pt>
                <c:pt idx="116">
                  <c:v>-147.0</c:v>
                </c:pt>
                <c:pt idx="117">
                  <c:v>-153.0</c:v>
                </c:pt>
                <c:pt idx="118">
                  <c:v>-158.0</c:v>
                </c:pt>
                <c:pt idx="119">
                  <c:v>-158.0</c:v>
                </c:pt>
                <c:pt idx="120">
                  <c:v>-158.0</c:v>
                </c:pt>
                <c:pt idx="121">
                  <c:v>-158.0</c:v>
                </c:pt>
                <c:pt idx="122">
                  <c:v>-158.0</c:v>
                </c:pt>
                <c:pt idx="123">
                  <c:v>-153.0</c:v>
                </c:pt>
                <c:pt idx="124">
                  <c:v>-147.0</c:v>
                </c:pt>
                <c:pt idx="125">
                  <c:v>-141.0</c:v>
                </c:pt>
                <c:pt idx="126">
                  <c:v>-135.0</c:v>
                </c:pt>
                <c:pt idx="127">
                  <c:v>-129.0</c:v>
                </c:pt>
                <c:pt idx="128">
                  <c:v>-123.0</c:v>
                </c:pt>
                <c:pt idx="129">
                  <c:v>-111.0</c:v>
                </c:pt>
                <c:pt idx="130">
                  <c:v>-99.0</c:v>
                </c:pt>
                <c:pt idx="131">
                  <c:v>-88.0</c:v>
                </c:pt>
                <c:pt idx="132">
                  <c:v>-76.0</c:v>
                </c:pt>
                <c:pt idx="133">
                  <c:v>-70.0</c:v>
                </c:pt>
                <c:pt idx="134">
                  <c:v>-52.0</c:v>
                </c:pt>
                <c:pt idx="135">
                  <c:v>-40.0</c:v>
                </c:pt>
                <c:pt idx="136">
                  <c:v>-29.0</c:v>
                </c:pt>
                <c:pt idx="137">
                  <c:v>-17.0</c:v>
                </c:pt>
                <c:pt idx="138">
                  <c:v>-5.0</c:v>
                </c:pt>
                <c:pt idx="139">
                  <c:v>6.0</c:v>
                </c:pt>
                <c:pt idx="140">
                  <c:v>18.0</c:v>
                </c:pt>
                <c:pt idx="141">
                  <c:v>35.0</c:v>
                </c:pt>
                <c:pt idx="142">
                  <c:v>41.0</c:v>
                </c:pt>
                <c:pt idx="143">
                  <c:v>53.0</c:v>
                </c:pt>
                <c:pt idx="144">
                  <c:v>59.0</c:v>
                </c:pt>
                <c:pt idx="145">
                  <c:v>65.0</c:v>
                </c:pt>
                <c:pt idx="146">
                  <c:v>77.0</c:v>
                </c:pt>
                <c:pt idx="147">
                  <c:v>83.0</c:v>
                </c:pt>
                <c:pt idx="148">
                  <c:v>89.0</c:v>
                </c:pt>
                <c:pt idx="149">
                  <c:v>94.0</c:v>
                </c:pt>
                <c:pt idx="150">
                  <c:v>100.0</c:v>
                </c:pt>
                <c:pt idx="151">
                  <c:v>100.0</c:v>
                </c:pt>
                <c:pt idx="152">
                  <c:v>106.0</c:v>
                </c:pt>
                <c:pt idx="153">
                  <c:v>106.0</c:v>
                </c:pt>
                <c:pt idx="154">
                  <c:v>112.0</c:v>
                </c:pt>
                <c:pt idx="155">
                  <c:v>106.0</c:v>
                </c:pt>
                <c:pt idx="156">
                  <c:v>106.0</c:v>
                </c:pt>
                <c:pt idx="157">
                  <c:v>106.0</c:v>
                </c:pt>
                <c:pt idx="158">
                  <c:v>100.0</c:v>
                </c:pt>
                <c:pt idx="159">
                  <c:v>100.0</c:v>
                </c:pt>
                <c:pt idx="160">
                  <c:v>94.0</c:v>
                </c:pt>
                <c:pt idx="161">
                  <c:v>89.0</c:v>
                </c:pt>
                <c:pt idx="162">
                  <c:v>83.0</c:v>
                </c:pt>
                <c:pt idx="163">
                  <c:v>77.0</c:v>
                </c:pt>
                <c:pt idx="164">
                  <c:v>71.0</c:v>
                </c:pt>
                <c:pt idx="165">
                  <c:v>65.0</c:v>
                </c:pt>
                <c:pt idx="166">
                  <c:v>59.0</c:v>
                </c:pt>
                <c:pt idx="167">
                  <c:v>47.0</c:v>
                </c:pt>
                <c:pt idx="168">
                  <c:v>35.0</c:v>
                </c:pt>
                <c:pt idx="169">
                  <c:v>30.0</c:v>
                </c:pt>
                <c:pt idx="170">
                  <c:v>24.0</c:v>
                </c:pt>
                <c:pt idx="171">
                  <c:v>12.0</c:v>
                </c:pt>
                <c:pt idx="172">
                  <c:v>6.0</c:v>
                </c:pt>
                <c:pt idx="173">
                  <c:v>-5.0</c:v>
                </c:pt>
                <c:pt idx="174">
                  <c:v>-11.0</c:v>
                </c:pt>
                <c:pt idx="175">
                  <c:v>-17.0</c:v>
                </c:pt>
                <c:pt idx="176">
                  <c:v>-29.0</c:v>
                </c:pt>
                <c:pt idx="177">
                  <c:v>-34.0</c:v>
                </c:pt>
                <c:pt idx="178">
                  <c:v>-40.0</c:v>
                </c:pt>
                <c:pt idx="179">
                  <c:v>-46.0</c:v>
                </c:pt>
                <c:pt idx="180">
                  <c:v>-52.0</c:v>
                </c:pt>
                <c:pt idx="181">
                  <c:v>-58.0</c:v>
                </c:pt>
                <c:pt idx="182">
                  <c:v>-58.0</c:v>
                </c:pt>
                <c:pt idx="183">
                  <c:v>-64.0</c:v>
                </c:pt>
                <c:pt idx="184">
                  <c:v>-70.0</c:v>
                </c:pt>
                <c:pt idx="185">
                  <c:v>-70.0</c:v>
                </c:pt>
                <c:pt idx="186">
                  <c:v>-70.0</c:v>
                </c:pt>
                <c:pt idx="187">
                  <c:v>-70.0</c:v>
                </c:pt>
                <c:pt idx="188">
                  <c:v>-76.0</c:v>
                </c:pt>
                <c:pt idx="189">
                  <c:v>-76.0</c:v>
                </c:pt>
                <c:pt idx="190">
                  <c:v>-76.0</c:v>
                </c:pt>
                <c:pt idx="191">
                  <c:v>-70.0</c:v>
                </c:pt>
                <c:pt idx="192">
                  <c:v>-70.0</c:v>
                </c:pt>
                <c:pt idx="193">
                  <c:v>-64.0</c:v>
                </c:pt>
                <c:pt idx="194">
                  <c:v>-64.0</c:v>
                </c:pt>
                <c:pt idx="195">
                  <c:v>-58.0</c:v>
                </c:pt>
                <c:pt idx="196">
                  <c:v>-58.0</c:v>
                </c:pt>
                <c:pt idx="197">
                  <c:v>-52.0</c:v>
                </c:pt>
                <c:pt idx="198">
                  <c:v>-46.0</c:v>
                </c:pt>
                <c:pt idx="199">
                  <c:v>-40.0</c:v>
                </c:pt>
                <c:pt idx="200">
                  <c:v>-40.0</c:v>
                </c:pt>
                <c:pt idx="201">
                  <c:v>-34.0</c:v>
                </c:pt>
                <c:pt idx="202">
                  <c:v>-29.0</c:v>
                </c:pt>
                <c:pt idx="203">
                  <c:v>-17.0</c:v>
                </c:pt>
                <c:pt idx="204">
                  <c:v>-11.0</c:v>
                </c:pt>
                <c:pt idx="205">
                  <c:v>-5.0</c:v>
                </c:pt>
                <c:pt idx="206">
                  <c:v>-5.0</c:v>
                </c:pt>
                <c:pt idx="207">
                  <c:v>6.0</c:v>
                </c:pt>
                <c:pt idx="208">
                  <c:v>6.0</c:v>
                </c:pt>
                <c:pt idx="209">
                  <c:v>12.0</c:v>
                </c:pt>
                <c:pt idx="210">
                  <c:v>18.0</c:v>
                </c:pt>
                <c:pt idx="211">
                  <c:v>24.0</c:v>
                </c:pt>
                <c:pt idx="212">
                  <c:v>30.0</c:v>
                </c:pt>
                <c:pt idx="213">
                  <c:v>35.0</c:v>
                </c:pt>
                <c:pt idx="214">
                  <c:v>35.0</c:v>
                </c:pt>
                <c:pt idx="215">
                  <c:v>41.0</c:v>
                </c:pt>
                <c:pt idx="216">
                  <c:v>41.0</c:v>
                </c:pt>
                <c:pt idx="217">
                  <c:v>47.0</c:v>
                </c:pt>
                <c:pt idx="218">
                  <c:v>47.0</c:v>
                </c:pt>
                <c:pt idx="219">
                  <c:v>47.0</c:v>
                </c:pt>
                <c:pt idx="220">
                  <c:v>53.0</c:v>
                </c:pt>
                <c:pt idx="221">
                  <c:v>53.0</c:v>
                </c:pt>
                <c:pt idx="222">
                  <c:v>53.0</c:v>
                </c:pt>
                <c:pt idx="223">
                  <c:v>53.0</c:v>
                </c:pt>
                <c:pt idx="224">
                  <c:v>53.0</c:v>
                </c:pt>
                <c:pt idx="225">
                  <c:v>53.0</c:v>
                </c:pt>
                <c:pt idx="226">
                  <c:v>47.0</c:v>
                </c:pt>
                <c:pt idx="227">
                  <c:v>47.0</c:v>
                </c:pt>
                <c:pt idx="228">
                  <c:v>41.0</c:v>
                </c:pt>
                <c:pt idx="229">
                  <c:v>41.0</c:v>
                </c:pt>
                <c:pt idx="230">
                  <c:v>41.0</c:v>
                </c:pt>
                <c:pt idx="231">
                  <c:v>41.0</c:v>
                </c:pt>
                <c:pt idx="232">
                  <c:v>35.0</c:v>
                </c:pt>
                <c:pt idx="233">
                  <c:v>30.0</c:v>
                </c:pt>
                <c:pt idx="234">
                  <c:v>30.0</c:v>
                </c:pt>
                <c:pt idx="235">
                  <c:v>24.0</c:v>
                </c:pt>
                <c:pt idx="236">
                  <c:v>24.0</c:v>
                </c:pt>
                <c:pt idx="237">
                  <c:v>18.0</c:v>
                </c:pt>
                <c:pt idx="238">
                  <c:v>12.0</c:v>
                </c:pt>
                <c:pt idx="239">
                  <c:v>6.0</c:v>
                </c:pt>
                <c:pt idx="240">
                  <c:v>0.0</c:v>
                </c:pt>
                <c:pt idx="241">
                  <c:v>0.0</c:v>
                </c:pt>
                <c:pt idx="242">
                  <c:v>-5.0</c:v>
                </c:pt>
                <c:pt idx="243">
                  <c:v>-5.0</c:v>
                </c:pt>
                <c:pt idx="244">
                  <c:v>-11.0</c:v>
                </c:pt>
                <c:pt idx="245">
                  <c:v>-17.0</c:v>
                </c:pt>
                <c:pt idx="246">
                  <c:v>-17.0</c:v>
                </c:pt>
                <c:pt idx="247">
                  <c:v>-17.0</c:v>
                </c:pt>
                <c:pt idx="248">
                  <c:v>-23.0</c:v>
                </c:pt>
                <c:pt idx="249">
                  <c:v>-29.0</c:v>
                </c:pt>
                <c:pt idx="250">
                  <c:v>-29.0</c:v>
                </c:pt>
                <c:pt idx="251">
                  <c:v>-29.0</c:v>
                </c:pt>
                <c:pt idx="252">
                  <c:v>-29.0</c:v>
                </c:pt>
                <c:pt idx="253">
                  <c:v>-34.0</c:v>
                </c:pt>
                <c:pt idx="254">
                  <c:v>-34.0</c:v>
                </c:pt>
                <c:pt idx="255">
                  <c:v>-34.0</c:v>
                </c:pt>
                <c:pt idx="256">
                  <c:v>-34.0</c:v>
                </c:pt>
                <c:pt idx="257">
                  <c:v>-34.0</c:v>
                </c:pt>
                <c:pt idx="258">
                  <c:v>-34.0</c:v>
                </c:pt>
                <c:pt idx="259">
                  <c:v>-34.0</c:v>
                </c:pt>
                <c:pt idx="260">
                  <c:v>-34.0</c:v>
                </c:pt>
                <c:pt idx="261">
                  <c:v>-29.0</c:v>
                </c:pt>
                <c:pt idx="262">
                  <c:v>-29.0</c:v>
                </c:pt>
                <c:pt idx="263">
                  <c:v>-29.0</c:v>
                </c:pt>
                <c:pt idx="264">
                  <c:v>-29.0</c:v>
                </c:pt>
                <c:pt idx="265">
                  <c:v>-23.0</c:v>
                </c:pt>
                <c:pt idx="266">
                  <c:v>-23.0</c:v>
                </c:pt>
                <c:pt idx="267">
                  <c:v>-17.0</c:v>
                </c:pt>
                <c:pt idx="268">
                  <c:v>-17.0</c:v>
                </c:pt>
                <c:pt idx="269">
                  <c:v>-11.0</c:v>
                </c:pt>
                <c:pt idx="270">
                  <c:v>-11.0</c:v>
                </c:pt>
                <c:pt idx="271">
                  <c:v>-5.0</c:v>
                </c:pt>
                <c:pt idx="272">
                  <c:v>-5.0</c:v>
                </c:pt>
                <c:pt idx="273">
                  <c:v>-5.0</c:v>
                </c:pt>
                <c:pt idx="274">
                  <c:v>0.0</c:v>
                </c:pt>
                <c:pt idx="275">
                  <c:v>0.0</c:v>
                </c:pt>
                <c:pt idx="276">
                  <c:v>6.0</c:v>
                </c:pt>
                <c:pt idx="277">
                  <c:v>6.0</c:v>
                </c:pt>
                <c:pt idx="278">
                  <c:v>6.0</c:v>
                </c:pt>
                <c:pt idx="279">
                  <c:v>12.0</c:v>
                </c:pt>
                <c:pt idx="280">
                  <c:v>12.0</c:v>
                </c:pt>
                <c:pt idx="281">
                  <c:v>18.0</c:v>
                </c:pt>
                <c:pt idx="282">
                  <c:v>18.0</c:v>
                </c:pt>
                <c:pt idx="283">
                  <c:v>18.0</c:v>
                </c:pt>
                <c:pt idx="284">
                  <c:v>18.0</c:v>
                </c:pt>
                <c:pt idx="285">
                  <c:v>24.0</c:v>
                </c:pt>
                <c:pt idx="286">
                  <c:v>24.0</c:v>
                </c:pt>
                <c:pt idx="287">
                  <c:v>24.0</c:v>
                </c:pt>
                <c:pt idx="288">
                  <c:v>24.0</c:v>
                </c:pt>
                <c:pt idx="289">
                  <c:v>24.0</c:v>
                </c:pt>
                <c:pt idx="290">
                  <c:v>24.0</c:v>
                </c:pt>
                <c:pt idx="291">
                  <c:v>24.0</c:v>
                </c:pt>
                <c:pt idx="292">
                  <c:v>24.0</c:v>
                </c:pt>
                <c:pt idx="293">
                  <c:v>24.0</c:v>
                </c:pt>
                <c:pt idx="294">
                  <c:v>24.0</c:v>
                </c:pt>
                <c:pt idx="295">
                  <c:v>24.0</c:v>
                </c:pt>
                <c:pt idx="296">
                  <c:v>24.0</c:v>
                </c:pt>
                <c:pt idx="297">
                  <c:v>24.0</c:v>
                </c:pt>
                <c:pt idx="298">
                  <c:v>18.0</c:v>
                </c:pt>
                <c:pt idx="299">
                  <c:v>18.0</c:v>
                </c:pt>
                <c:pt idx="300">
                  <c:v>18.0</c:v>
                </c:pt>
                <c:pt idx="301">
                  <c:v>18.0</c:v>
                </c:pt>
                <c:pt idx="302">
                  <c:v>12.0</c:v>
                </c:pt>
                <c:pt idx="303">
                  <c:v>12.0</c:v>
                </c:pt>
                <c:pt idx="304">
                  <c:v>12.0</c:v>
                </c:pt>
                <c:pt idx="305">
                  <c:v>6.0</c:v>
                </c:pt>
                <c:pt idx="306">
                  <c:v>6.0</c:v>
                </c:pt>
                <c:pt idx="307">
                  <c:v>6.0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-5.0</c:v>
                </c:pt>
                <c:pt idx="312">
                  <c:v>-5.0</c:v>
                </c:pt>
                <c:pt idx="313">
                  <c:v>-5.0</c:v>
                </c:pt>
                <c:pt idx="314">
                  <c:v>-5.0</c:v>
                </c:pt>
                <c:pt idx="315">
                  <c:v>-5.0</c:v>
                </c:pt>
                <c:pt idx="316">
                  <c:v>-11.0</c:v>
                </c:pt>
                <c:pt idx="317">
                  <c:v>-11.0</c:v>
                </c:pt>
                <c:pt idx="318">
                  <c:v>-11.0</c:v>
                </c:pt>
                <c:pt idx="319">
                  <c:v>-11.0</c:v>
                </c:pt>
                <c:pt idx="320">
                  <c:v>-11.0</c:v>
                </c:pt>
                <c:pt idx="321">
                  <c:v>-11.0</c:v>
                </c:pt>
                <c:pt idx="322">
                  <c:v>-11.0</c:v>
                </c:pt>
                <c:pt idx="323">
                  <c:v>-17.0</c:v>
                </c:pt>
                <c:pt idx="324">
                  <c:v>-11.0</c:v>
                </c:pt>
                <c:pt idx="325">
                  <c:v>-17.0</c:v>
                </c:pt>
                <c:pt idx="326">
                  <c:v>-17.0</c:v>
                </c:pt>
                <c:pt idx="327">
                  <c:v>-11.0</c:v>
                </c:pt>
                <c:pt idx="328">
                  <c:v>-17.0</c:v>
                </c:pt>
                <c:pt idx="329">
                  <c:v>-11.0</c:v>
                </c:pt>
                <c:pt idx="330">
                  <c:v>-11.0</c:v>
                </c:pt>
                <c:pt idx="331">
                  <c:v>-11.0</c:v>
                </c:pt>
                <c:pt idx="332">
                  <c:v>-11.0</c:v>
                </c:pt>
                <c:pt idx="333">
                  <c:v>-11.0</c:v>
                </c:pt>
                <c:pt idx="334">
                  <c:v>-11.0</c:v>
                </c:pt>
                <c:pt idx="335">
                  <c:v>-11.0</c:v>
                </c:pt>
                <c:pt idx="336">
                  <c:v>-5.0</c:v>
                </c:pt>
                <c:pt idx="337">
                  <c:v>-5.0</c:v>
                </c:pt>
                <c:pt idx="338">
                  <c:v>-5.0</c:v>
                </c:pt>
                <c:pt idx="339">
                  <c:v>-5.0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6.0</c:v>
                </c:pt>
                <c:pt idx="345">
                  <c:v>0.0</c:v>
                </c:pt>
                <c:pt idx="346">
                  <c:v>6.0</c:v>
                </c:pt>
                <c:pt idx="347">
                  <c:v>6.0</c:v>
                </c:pt>
                <c:pt idx="348">
                  <c:v>6.0</c:v>
                </c:pt>
                <c:pt idx="349">
                  <c:v>6.0</c:v>
                </c:pt>
                <c:pt idx="350">
                  <c:v>12.0</c:v>
                </c:pt>
                <c:pt idx="351">
                  <c:v>12.0</c:v>
                </c:pt>
                <c:pt idx="352">
                  <c:v>12.0</c:v>
                </c:pt>
                <c:pt idx="353">
                  <c:v>12.0</c:v>
                </c:pt>
                <c:pt idx="354">
                  <c:v>12.0</c:v>
                </c:pt>
                <c:pt idx="355">
                  <c:v>12.0</c:v>
                </c:pt>
                <c:pt idx="356">
                  <c:v>12.0</c:v>
                </c:pt>
                <c:pt idx="357">
                  <c:v>12.0</c:v>
                </c:pt>
                <c:pt idx="358">
                  <c:v>12.0</c:v>
                </c:pt>
                <c:pt idx="359">
                  <c:v>12.0</c:v>
                </c:pt>
                <c:pt idx="360">
                  <c:v>12.0</c:v>
                </c:pt>
                <c:pt idx="361">
                  <c:v>12.0</c:v>
                </c:pt>
                <c:pt idx="362">
                  <c:v>12.0</c:v>
                </c:pt>
                <c:pt idx="363">
                  <c:v>12.0</c:v>
                </c:pt>
                <c:pt idx="364">
                  <c:v>12.0</c:v>
                </c:pt>
                <c:pt idx="365">
                  <c:v>12.0</c:v>
                </c:pt>
                <c:pt idx="366">
                  <c:v>12.0</c:v>
                </c:pt>
                <c:pt idx="367">
                  <c:v>12.0</c:v>
                </c:pt>
                <c:pt idx="368">
                  <c:v>6.0</c:v>
                </c:pt>
                <c:pt idx="369">
                  <c:v>12.0</c:v>
                </c:pt>
                <c:pt idx="370">
                  <c:v>6.0</c:v>
                </c:pt>
                <c:pt idx="371">
                  <c:v>6.0</c:v>
                </c:pt>
                <c:pt idx="372">
                  <c:v>6.0</c:v>
                </c:pt>
                <c:pt idx="373">
                  <c:v>6.0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-5.0</c:v>
                </c:pt>
                <c:pt idx="381">
                  <c:v>0.0</c:v>
                </c:pt>
                <c:pt idx="382">
                  <c:v>0.0</c:v>
                </c:pt>
                <c:pt idx="383">
                  <c:v>-5.0</c:v>
                </c:pt>
                <c:pt idx="384">
                  <c:v>-5.0</c:v>
                </c:pt>
                <c:pt idx="385">
                  <c:v>-5.0</c:v>
                </c:pt>
                <c:pt idx="386">
                  <c:v>-5.0</c:v>
                </c:pt>
                <c:pt idx="387">
                  <c:v>-5.0</c:v>
                </c:pt>
                <c:pt idx="388">
                  <c:v>-5.0</c:v>
                </c:pt>
                <c:pt idx="389">
                  <c:v>-5.0</c:v>
                </c:pt>
                <c:pt idx="390">
                  <c:v>-5.0</c:v>
                </c:pt>
                <c:pt idx="391">
                  <c:v>-5.0</c:v>
                </c:pt>
                <c:pt idx="392">
                  <c:v>-5.0</c:v>
                </c:pt>
                <c:pt idx="393">
                  <c:v>-5.0</c:v>
                </c:pt>
                <c:pt idx="394">
                  <c:v>-5.0</c:v>
                </c:pt>
                <c:pt idx="395">
                  <c:v>-5.0</c:v>
                </c:pt>
                <c:pt idx="396">
                  <c:v>-5.0</c:v>
                </c:pt>
                <c:pt idx="397">
                  <c:v>-5.0</c:v>
                </c:pt>
                <c:pt idx="398">
                  <c:v>-5.0</c:v>
                </c:pt>
                <c:pt idx="399">
                  <c:v>-5.0</c:v>
                </c:pt>
                <c:pt idx="400">
                  <c:v>-5.0</c:v>
                </c:pt>
                <c:pt idx="401">
                  <c:v>-5.0</c:v>
                </c:pt>
                <c:pt idx="402">
                  <c:v>-5.0</c:v>
                </c:pt>
                <c:pt idx="403">
                  <c:v>-5.0</c:v>
                </c:pt>
                <c:pt idx="404">
                  <c:v>-5.0</c:v>
                </c:pt>
                <c:pt idx="405">
                  <c:v>-5.0</c:v>
                </c:pt>
                <c:pt idx="406">
                  <c:v>0.0</c:v>
                </c:pt>
                <c:pt idx="407">
                  <c:v>-5.0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6.0</c:v>
                </c:pt>
                <c:pt idx="418">
                  <c:v>6.0</c:v>
                </c:pt>
                <c:pt idx="419">
                  <c:v>6.0</c:v>
                </c:pt>
                <c:pt idx="420">
                  <c:v>6.0</c:v>
                </c:pt>
                <c:pt idx="421">
                  <c:v>6.0</c:v>
                </c:pt>
                <c:pt idx="422">
                  <c:v>6.0</c:v>
                </c:pt>
                <c:pt idx="423">
                  <c:v>6.0</c:v>
                </c:pt>
                <c:pt idx="424">
                  <c:v>6.0</c:v>
                </c:pt>
                <c:pt idx="425">
                  <c:v>6.0</c:v>
                </c:pt>
                <c:pt idx="426">
                  <c:v>6.0</c:v>
                </c:pt>
                <c:pt idx="427">
                  <c:v>6.0</c:v>
                </c:pt>
                <c:pt idx="428">
                  <c:v>6.0</c:v>
                </c:pt>
                <c:pt idx="429">
                  <c:v>6.0</c:v>
                </c:pt>
                <c:pt idx="430">
                  <c:v>6.0</c:v>
                </c:pt>
                <c:pt idx="431">
                  <c:v>6.0</c:v>
                </c:pt>
                <c:pt idx="432">
                  <c:v>6.0</c:v>
                </c:pt>
                <c:pt idx="433">
                  <c:v>6.0</c:v>
                </c:pt>
                <c:pt idx="434">
                  <c:v>6.0</c:v>
                </c:pt>
                <c:pt idx="435">
                  <c:v>6.0</c:v>
                </c:pt>
                <c:pt idx="436">
                  <c:v>6.0</c:v>
                </c:pt>
                <c:pt idx="437">
                  <c:v>0.0</c:v>
                </c:pt>
                <c:pt idx="438">
                  <c:v>6.0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-5.0</c:v>
                </c:pt>
                <c:pt idx="458">
                  <c:v>-5.0</c:v>
                </c:pt>
                <c:pt idx="459">
                  <c:v>0.0</c:v>
                </c:pt>
                <c:pt idx="460">
                  <c:v>-5.0</c:v>
                </c:pt>
                <c:pt idx="461">
                  <c:v>0.0</c:v>
                </c:pt>
                <c:pt idx="462">
                  <c:v>-5.0</c:v>
                </c:pt>
                <c:pt idx="463">
                  <c:v>-5.0</c:v>
                </c:pt>
                <c:pt idx="464">
                  <c:v>-5.0</c:v>
                </c:pt>
                <c:pt idx="465">
                  <c:v>-5.0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6.0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6.0</c:v>
                </c:pt>
                <c:pt idx="492">
                  <c:v>6.0</c:v>
                </c:pt>
                <c:pt idx="493">
                  <c:v>6.0</c:v>
                </c:pt>
                <c:pt idx="494">
                  <c:v>0.0</c:v>
                </c:pt>
                <c:pt idx="495">
                  <c:v>6.0</c:v>
                </c:pt>
                <c:pt idx="496">
                  <c:v>6.0</c:v>
                </c:pt>
                <c:pt idx="497">
                  <c:v>6.0</c:v>
                </c:pt>
                <c:pt idx="498">
                  <c:v>0.0</c:v>
                </c:pt>
                <c:pt idx="499">
                  <c:v>6.0</c:v>
                </c:pt>
                <c:pt idx="500">
                  <c:v>0.0</c:v>
                </c:pt>
                <c:pt idx="501">
                  <c:v>0.0</c:v>
                </c:pt>
                <c:pt idx="502">
                  <c:v>6.0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262-C947-943D-162EC490C6CC}"/>
            </c:ext>
          </c:extLst>
        </c:ser>
        <c:ser>
          <c:idx val="1"/>
          <c:order val="1"/>
          <c:tx>
            <c:strRef>
              <c:f>'Impulse Test - After Shipping'!$S$1</c:f>
              <c:strCache>
                <c:ptCount val="1"/>
                <c:pt idx="0">
                  <c:v>1000V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Shipping'!$S$2:$S$517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614.0</c:v>
                </c:pt>
                <c:pt idx="3">
                  <c:v>945.0</c:v>
                </c:pt>
                <c:pt idx="4">
                  <c:v>850.0</c:v>
                </c:pt>
                <c:pt idx="5">
                  <c:v>827.0</c:v>
                </c:pt>
                <c:pt idx="6">
                  <c:v>803.0</c:v>
                </c:pt>
                <c:pt idx="7">
                  <c:v>780.0</c:v>
                </c:pt>
                <c:pt idx="8">
                  <c:v>744.0</c:v>
                </c:pt>
                <c:pt idx="9">
                  <c:v>709.0</c:v>
                </c:pt>
                <c:pt idx="10">
                  <c:v>673.0</c:v>
                </c:pt>
                <c:pt idx="11">
                  <c:v>650.0</c:v>
                </c:pt>
                <c:pt idx="12">
                  <c:v>626.0</c:v>
                </c:pt>
                <c:pt idx="13">
                  <c:v>602.0</c:v>
                </c:pt>
                <c:pt idx="14">
                  <c:v>579.0</c:v>
                </c:pt>
                <c:pt idx="15">
                  <c:v>543.0</c:v>
                </c:pt>
                <c:pt idx="16">
                  <c:v>508.0</c:v>
                </c:pt>
                <c:pt idx="17">
                  <c:v>472.0</c:v>
                </c:pt>
                <c:pt idx="18">
                  <c:v>437.0</c:v>
                </c:pt>
                <c:pt idx="19">
                  <c:v>390.0</c:v>
                </c:pt>
                <c:pt idx="20">
                  <c:v>343.0</c:v>
                </c:pt>
                <c:pt idx="21">
                  <c:v>295.0</c:v>
                </c:pt>
                <c:pt idx="22">
                  <c:v>248.0</c:v>
                </c:pt>
                <c:pt idx="23">
                  <c:v>189.0</c:v>
                </c:pt>
                <c:pt idx="24">
                  <c:v>142.0</c:v>
                </c:pt>
                <c:pt idx="25">
                  <c:v>94.0</c:v>
                </c:pt>
                <c:pt idx="26">
                  <c:v>47.0</c:v>
                </c:pt>
                <c:pt idx="27">
                  <c:v>0.0</c:v>
                </c:pt>
                <c:pt idx="28">
                  <c:v>-46.0</c:v>
                </c:pt>
                <c:pt idx="29">
                  <c:v>-93.0</c:v>
                </c:pt>
                <c:pt idx="30">
                  <c:v>-129.0</c:v>
                </c:pt>
                <c:pt idx="31">
                  <c:v>-176.0</c:v>
                </c:pt>
                <c:pt idx="32">
                  <c:v>-223.0</c:v>
                </c:pt>
                <c:pt idx="33">
                  <c:v>-259.0</c:v>
                </c:pt>
                <c:pt idx="34">
                  <c:v>-294.0</c:v>
                </c:pt>
                <c:pt idx="35">
                  <c:v>-342.0</c:v>
                </c:pt>
                <c:pt idx="36">
                  <c:v>-377.0</c:v>
                </c:pt>
                <c:pt idx="37">
                  <c:v>-412.0</c:v>
                </c:pt>
                <c:pt idx="38">
                  <c:v>-448.0</c:v>
                </c:pt>
                <c:pt idx="39">
                  <c:v>-483.0</c:v>
                </c:pt>
                <c:pt idx="40">
                  <c:v>-507.0</c:v>
                </c:pt>
                <c:pt idx="41">
                  <c:v>-530.0</c:v>
                </c:pt>
                <c:pt idx="42">
                  <c:v>-554.0</c:v>
                </c:pt>
                <c:pt idx="43">
                  <c:v>-578.0</c:v>
                </c:pt>
                <c:pt idx="44">
                  <c:v>-601.0</c:v>
                </c:pt>
                <c:pt idx="45">
                  <c:v>-625.0</c:v>
                </c:pt>
                <c:pt idx="46">
                  <c:v>-637.0</c:v>
                </c:pt>
                <c:pt idx="47">
                  <c:v>-660.0</c:v>
                </c:pt>
                <c:pt idx="48">
                  <c:v>-660.0</c:v>
                </c:pt>
                <c:pt idx="49">
                  <c:v>-672.0</c:v>
                </c:pt>
                <c:pt idx="50">
                  <c:v>-684.0</c:v>
                </c:pt>
                <c:pt idx="51">
                  <c:v>-684.0</c:v>
                </c:pt>
                <c:pt idx="52">
                  <c:v>-684.0</c:v>
                </c:pt>
                <c:pt idx="53">
                  <c:v>-672.0</c:v>
                </c:pt>
                <c:pt idx="54">
                  <c:v>-660.0</c:v>
                </c:pt>
                <c:pt idx="55">
                  <c:v>-649.0</c:v>
                </c:pt>
                <c:pt idx="56">
                  <c:v>-625.0</c:v>
                </c:pt>
                <c:pt idx="57">
                  <c:v>-601.0</c:v>
                </c:pt>
                <c:pt idx="58">
                  <c:v>-566.0</c:v>
                </c:pt>
                <c:pt idx="59">
                  <c:v>-542.0</c:v>
                </c:pt>
                <c:pt idx="60">
                  <c:v>-495.0</c:v>
                </c:pt>
                <c:pt idx="61">
                  <c:v>-460.0</c:v>
                </c:pt>
                <c:pt idx="62">
                  <c:v>-412.0</c:v>
                </c:pt>
                <c:pt idx="63">
                  <c:v>-377.0</c:v>
                </c:pt>
                <c:pt idx="64">
                  <c:v>-318.0</c:v>
                </c:pt>
                <c:pt idx="65">
                  <c:v>-282.0</c:v>
                </c:pt>
                <c:pt idx="66">
                  <c:v>-223.0</c:v>
                </c:pt>
                <c:pt idx="67">
                  <c:v>-164.0</c:v>
                </c:pt>
                <c:pt idx="68">
                  <c:v>-117.0</c:v>
                </c:pt>
                <c:pt idx="69">
                  <c:v>-70.0</c:v>
                </c:pt>
                <c:pt idx="70">
                  <c:v>-23.0</c:v>
                </c:pt>
                <c:pt idx="71">
                  <c:v>35.0</c:v>
                </c:pt>
                <c:pt idx="72">
                  <c:v>83.0</c:v>
                </c:pt>
                <c:pt idx="73">
                  <c:v>130.0</c:v>
                </c:pt>
                <c:pt idx="74">
                  <c:v>177.0</c:v>
                </c:pt>
                <c:pt idx="75">
                  <c:v>213.0</c:v>
                </c:pt>
                <c:pt idx="76">
                  <c:v>248.0</c:v>
                </c:pt>
                <c:pt idx="77">
                  <c:v>295.0</c:v>
                </c:pt>
                <c:pt idx="78">
                  <c:v>319.0</c:v>
                </c:pt>
                <c:pt idx="79">
                  <c:v>354.0</c:v>
                </c:pt>
                <c:pt idx="80">
                  <c:v>378.0</c:v>
                </c:pt>
                <c:pt idx="81">
                  <c:v>402.0</c:v>
                </c:pt>
                <c:pt idx="82">
                  <c:v>413.0</c:v>
                </c:pt>
                <c:pt idx="83">
                  <c:v>437.0</c:v>
                </c:pt>
                <c:pt idx="84">
                  <c:v>449.0</c:v>
                </c:pt>
                <c:pt idx="85">
                  <c:v>449.0</c:v>
                </c:pt>
                <c:pt idx="86">
                  <c:v>449.0</c:v>
                </c:pt>
                <c:pt idx="87">
                  <c:v>449.0</c:v>
                </c:pt>
                <c:pt idx="88">
                  <c:v>437.0</c:v>
                </c:pt>
                <c:pt idx="89">
                  <c:v>437.0</c:v>
                </c:pt>
                <c:pt idx="90">
                  <c:v>413.0</c:v>
                </c:pt>
                <c:pt idx="91">
                  <c:v>402.0</c:v>
                </c:pt>
                <c:pt idx="92">
                  <c:v>378.0</c:v>
                </c:pt>
                <c:pt idx="93">
                  <c:v>366.0</c:v>
                </c:pt>
                <c:pt idx="94">
                  <c:v>331.0</c:v>
                </c:pt>
                <c:pt idx="95">
                  <c:v>307.0</c:v>
                </c:pt>
                <c:pt idx="96">
                  <c:v>272.0</c:v>
                </c:pt>
                <c:pt idx="97">
                  <c:v>248.0</c:v>
                </c:pt>
                <c:pt idx="98">
                  <c:v>213.0</c:v>
                </c:pt>
                <c:pt idx="99">
                  <c:v>177.0</c:v>
                </c:pt>
                <c:pt idx="100">
                  <c:v>142.0</c:v>
                </c:pt>
                <c:pt idx="101">
                  <c:v>106.0</c:v>
                </c:pt>
                <c:pt idx="102">
                  <c:v>71.0</c:v>
                </c:pt>
                <c:pt idx="103">
                  <c:v>35.0</c:v>
                </c:pt>
                <c:pt idx="104">
                  <c:v>0.0</c:v>
                </c:pt>
                <c:pt idx="105">
                  <c:v>-34.0</c:v>
                </c:pt>
                <c:pt idx="106">
                  <c:v>-70.0</c:v>
                </c:pt>
                <c:pt idx="107">
                  <c:v>-93.0</c:v>
                </c:pt>
                <c:pt idx="108">
                  <c:v>-129.0</c:v>
                </c:pt>
                <c:pt idx="109">
                  <c:v>-153.0</c:v>
                </c:pt>
                <c:pt idx="110">
                  <c:v>-188.0</c:v>
                </c:pt>
                <c:pt idx="111">
                  <c:v>-212.0</c:v>
                </c:pt>
                <c:pt idx="112">
                  <c:v>-223.0</c:v>
                </c:pt>
                <c:pt idx="113">
                  <c:v>-247.0</c:v>
                </c:pt>
                <c:pt idx="114">
                  <c:v>-271.0</c:v>
                </c:pt>
                <c:pt idx="115">
                  <c:v>-282.0</c:v>
                </c:pt>
                <c:pt idx="116">
                  <c:v>-294.0</c:v>
                </c:pt>
                <c:pt idx="117">
                  <c:v>-294.0</c:v>
                </c:pt>
                <c:pt idx="118">
                  <c:v>-306.0</c:v>
                </c:pt>
                <c:pt idx="119">
                  <c:v>-318.0</c:v>
                </c:pt>
                <c:pt idx="120">
                  <c:v>-318.0</c:v>
                </c:pt>
                <c:pt idx="121">
                  <c:v>-318.0</c:v>
                </c:pt>
                <c:pt idx="122">
                  <c:v>-306.0</c:v>
                </c:pt>
                <c:pt idx="123">
                  <c:v>-306.0</c:v>
                </c:pt>
                <c:pt idx="124">
                  <c:v>-294.0</c:v>
                </c:pt>
                <c:pt idx="125">
                  <c:v>-282.0</c:v>
                </c:pt>
                <c:pt idx="126">
                  <c:v>-271.0</c:v>
                </c:pt>
                <c:pt idx="127">
                  <c:v>-259.0</c:v>
                </c:pt>
                <c:pt idx="128">
                  <c:v>-235.0</c:v>
                </c:pt>
                <c:pt idx="129">
                  <c:v>-212.0</c:v>
                </c:pt>
                <c:pt idx="130">
                  <c:v>-200.0</c:v>
                </c:pt>
                <c:pt idx="131">
                  <c:v>-176.0</c:v>
                </c:pt>
                <c:pt idx="132">
                  <c:v>-153.0</c:v>
                </c:pt>
                <c:pt idx="133">
                  <c:v>-129.0</c:v>
                </c:pt>
                <c:pt idx="134">
                  <c:v>-105.0</c:v>
                </c:pt>
                <c:pt idx="135">
                  <c:v>-82.0</c:v>
                </c:pt>
                <c:pt idx="136">
                  <c:v>-58.0</c:v>
                </c:pt>
                <c:pt idx="137">
                  <c:v>-34.0</c:v>
                </c:pt>
                <c:pt idx="138">
                  <c:v>-11.0</c:v>
                </c:pt>
                <c:pt idx="139">
                  <c:v>12.0</c:v>
                </c:pt>
                <c:pt idx="140">
                  <c:v>35.0</c:v>
                </c:pt>
                <c:pt idx="141">
                  <c:v>59.0</c:v>
                </c:pt>
                <c:pt idx="142">
                  <c:v>83.0</c:v>
                </c:pt>
                <c:pt idx="143">
                  <c:v>106.0</c:v>
                </c:pt>
                <c:pt idx="144">
                  <c:v>118.0</c:v>
                </c:pt>
                <c:pt idx="145">
                  <c:v>130.0</c:v>
                </c:pt>
                <c:pt idx="146">
                  <c:v>154.0</c:v>
                </c:pt>
                <c:pt idx="147">
                  <c:v>165.0</c:v>
                </c:pt>
                <c:pt idx="148">
                  <c:v>177.0</c:v>
                </c:pt>
                <c:pt idx="149">
                  <c:v>189.0</c:v>
                </c:pt>
                <c:pt idx="150">
                  <c:v>201.0</c:v>
                </c:pt>
                <c:pt idx="151">
                  <c:v>201.0</c:v>
                </c:pt>
                <c:pt idx="152">
                  <c:v>201.0</c:v>
                </c:pt>
                <c:pt idx="153">
                  <c:v>213.0</c:v>
                </c:pt>
                <c:pt idx="154">
                  <c:v>213.0</c:v>
                </c:pt>
                <c:pt idx="155">
                  <c:v>213.0</c:v>
                </c:pt>
                <c:pt idx="156">
                  <c:v>213.0</c:v>
                </c:pt>
                <c:pt idx="157">
                  <c:v>201.0</c:v>
                </c:pt>
                <c:pt idx="158">
                  <c:v>201.0</c:v>
                </c:pt>
                <c:pt idx="159">
                  <c:v>189.0</c:v>
                </c:pt>
                <c:pt idx="160">
                  <c:v>177.0</c:v>
                </c:pt>
                <c:pt idx="161">
                  <c:v>165.0</c:v>
                </c:pt>
                <c:pt idx="162">
                  <c:v>154.0</c:v>
                </c:pt>
                <c:pt idx="163">
                  <c:v>142.0</c:v>
                </c:pt>
                <c:pt idx="164">
                  <c:v>130.0</c:v>
                </c:pt>
                <c:pt idx="165">
                  <c:v>118.0</c:v>
                </c:pt>
                <c:pt idx="166">
                  <c:v>106.0</c:v>
                </c:pt>
                <c:pt idx="167">
                  <c:v>83.0</c:v>
                </c:pt>
                <c:pt idx="168">
                  <c:v>71.0</c:v>
                </c:pt>
                <c:pt idx="169">
                  <c:v>59.0</c:v>
                </c:pt>
                <c:pt idx="170">
                  <c:v>35.0</c:v>
                </c:pt>
                <c:pt idx="171">
                  <c:v>24.0</c:v>
                </c:pt>
                <c:pt idx="172">
                  <c:v>0.0</c:v>
                </c:pt>
                <c:pt idx="173">
                  <c:v>-11.0</c:v>
                </c:pt>
                <c:pt idx="174">
                  <c:v>-23.0</c:v>
                </c:pt>
                <c:pt idx="175">
                  <c:v>-46.0</c:v>
                </c:pt>
                <c:pt idx="176">
                  <c:v>-58.0</c:v>
                </c:pt>
                <c:pt idx="177">
                  <c:v>-70.0</c:v>
                </c:pt>
                <c:pt idx="178">
                  <c:v>-82.0</c:v>
                </c:pt>
                <c:pt idx="179">
                  <c:v>-93.0</c:v>
                </c:pt>
                <c:pt idx="180">
                  <c:v>-105.0</c:v>
                </c:pt>
                <c:pt idx="181">
                  <c:v>-117.0</c:v>
                </c:pt>
                <c:pt idx="182">
                  <c:v>-129.0</c:v>
                </c:pt>
                <c:pt idx="183">
                  <c:v>-129.0</c:v>
                </c:pt>
                <c:pt idx="184">
                  <c:v>-141.0</c:v>
                </c:pt>
                <c:pt idx="185">
                  <c:v>-141.0</c:v>
                </c:pt>
                <c:pt idx="186">
                  <c:v>-141.0</c:v>
                </c:pt>
                <c:pt idx="187">
                  <c:v>-153.0</c:v>
                </c:pt>
                <c:pt idx="188">
                  <c:v>-153.0</c:v>
                </c:pt>
                <c:pt idx="189">
                  <c:v>-153.0</c:v>
                </c:pt>
                <c:pt idx="190">
                  <c:v>-153.0</c:v>
                </c:pt>
                <c:pt idx="191">
                  <c:v>-153.0</c:v>
                </c:pt>
                <c:pt idx="192">
                  <c:v>-141.0</c:v>
                </c:pt>
                <c:pt idx="193">
                  <c:v>-129.0</c:v>
                </c:pt>
                <c:pt idx="194">
                  <c:v>-129.0</c:v>
                </c:pt>
                <c:pt idx="195">
                  <c:v>-117.0</c:v>
                </c:pt>
                <c:pt idx="196">
                  <c:v>-117.0</c:v>
                </c:pt>
                <c:pt idx="197">
                  <c:v>-105.0</c:v>
                </c:pt>
                <c:pt idx="198">
                  <c:v>-93.0</c:v>
                </c:pt>
                <c:pt idx="199">
                  <c:v>-82.0</c:v>
                </c:pt>
                <c:pt idx="200">
                  <c:v>-82.0</c:v>
                </c:pt>
                <c:pt idx="201">
                  <c:v>-70.0</c:v>
                </c:pt>
                <c:pt idx="202">
                  <c:v>-58.0</c:v>
                </c:pt>
                <c:pt idx="203">
                  <c:v>-46.0</c:v>
                </c:pt>
                <c:pt idx="204">
                  <c:v>-23.0</c:v>
                </c:pt>
                <c:pt idx="205">
                  <c:v>-23.0</c:v>
                </c:pt>
                <c:pt idx="206">
                  <c:v>-11.0</c:v>
                </c:pt>
                <c:pt idx="207">
                  <c:v>0.0</c:v>
                </c:pt>
                <c:pt idx="208">
                  <c:v>12.0</c:v>
                </c:pt>
                <c:pt idx="209">
                  <c:v>24.0</c:v>
                </c:pt>
                <c:pt idx="210">
                  <c:v>35.0</c:v>
                </c:pt>
                <c:pt idx="211">
                  <c:v>47.0</c:v>
                </c:pt>
                <c:pt idx="212">
                  <c:v>47.0</c:v>
                </c:pt>
                <c:pt idx="213">
                  <c:v>59.0</c:v>
                </c:pt>
                <c:pt idx="214">
                  <c:v>71.0</c:v>
                </c:pt>
                <c:pt idx="215">
                  <c:v>71.0</c:v>
                </c:pt>
                <c:pt idx="216">
                  <c:v>83.0</c:v>
                </c:pt>
                <c:pt idx="217">
                  <c:v>83.0</c:v>
                </c:pt>
                <c:pt idx="218">
                  <c:v>94.0</c:v>
                </c:pt>
                <c:pt idx="219">
                  <c:v>94.0</c:v>
                </c:pt>
                <c:pt idx="220">
                  <c:v>94.0</c:v>
                </c:pt>
                <c:pt idx="221">
                  <c:v>94.0</c:v>
                </c:pt>
                <c:pt idx="222">
                  <c:v>106.0</c:v>
                </c:pt>
                <c:pt idx="223">
                  <c:v>94.0</c:v>
                </c:pt>
                <c:pt idx="224">
                  <c:v>106.0</c:v>
                </c:pt>
                <c:pt idx="225">
                  <c:v>94.0</c:v>
                </c:pt>
                <c:pt idx="226">
                  <c:v>94.0</c:v>
                </c:pt>
                <c:pt idx="227">
                  <c:v>94.0</c:v>
                </c:pt>
                <c:pt idx="228">
                  <c:v>83.0</c:v>
                </c:pt>
                <c:pt idx="229">
                  <c:v>83.0</c:v>
                </c:pt>
                <c:pt idx="230">
                  <c:v>71.0</c:v>
                </c:pt>
                <c:pt idx="231">
                  <c:v>71.0</c:v>
                </c:pt>
                <c:pt idx="232">
                  <c:v>71.0</c:v>
                </c:pt>
                <c:pt idx="233">
                  <c:v>59.0</c:v>
                </c:pt>
                <c:pt idx="234">
                  <c:v>47.0</c:v>
                </c:pt>
                <c:pt idx="235">
                  <c:v>35.0</c:v>
                </c:pt>
                <c:pt idx="236">
                  <c:v>35.0</c:v>
                </c:pt>
                <c:pt idx="237">
                  <c:v>24.0</c:v>
                </c:pt>
                <c:pt idx="238">
                  <c:v>24.0</c:v>
                </c:pt>
                <c:pt idx="239">
                  <c:v>12.0</c:v>
                </c:pt>
                <c:pt idx="240">
                  <c:v>0.0</c:v>
                </c:pt>
                <c:pt idx="241">
                  <c:v>0.0</c:v>
                </c:pt>
                <c:pt idx="242">
                  <c:v>-11.0</c:v>
                </c:pt>
                <c:pt idx="243">
                  <c:v>-23.0</c:v>
                </c:pt>
                <c:pt idx="244">
                  <c:v>-23.0</c:v>
                </c:pt>
                <c:pt idx="245">
                  <c:v>-34.0</c:v>
                </c:pt>
                <c:pt idx="246">
                  <c:v>-34.0</c:v>
                </c:pt>
                <c:pt idx="247">
                  <c:v>-46.0</c:v>
                </c:pt>
                <c:pt idx="248">
                  <c:v>-46.0</c:v>
                </c:pt>
                <c:pt idx="249">
                  <c:v>-58.0</c:v>
                </c:pt>
                <c:pt idx="250">
                  <c:v>-58.0</c:v>
                </c:pt>
                <c:pt idx="251">
                  <c:v>-70.0</c:v>
                </c:pt>
                <c:pt idx="252">
                  <c:v>-70.0</c:v>
                </c:pt>
                <c:pt idx="253">
                  <c:v>-70.0</c:v>
                </c:pt>
                <c:pt idx="254">
                  <c:v>-70.0</c:v>
                </c:pt>
                <c:pt idx="255">
                  <c:v>-70.0</c:v>
                </c:pt>
                <c:pt idx="256">
                  <c:v>-70.0</c:v>
                </c:pt>
                <c:pt idx="257">
                  <c:v>-70.0</c:v>
                </c:pt>
                <c:pt idx="258">
                  <c:v>-70.0</c:v>
                </c:pt>
                <c:pt idx="259">
                  <c:v>-70.0</c:v>
                </c:pt>
                <c:pt idx="260">
                  <c:v>-70.0</c:v>
                </c:pt>
                <c:pt idx="261">
                  <c:v>-70.0</c:v>
                </c:pt>
                <c:pt idx="262">
                  <c:v>-58.0</c:v>
                </c:pt>
                <c:pt idx="263">
                  <c:v>-58.0</c:v>
                </c:pt>
                <c:pt idx="264">
                  <c:v>-58.0</c:v>
                </c:pt>
                <c:pt idx="265">
                  <c:v>-46.0</c:v>
                </c:pt>
                <c:pt idx="266">
                  <c:v>-46.0</c:v>
                </c:pt>
                <c:pt idx="267">
                  <c:v>-34.0</c:v>
                </c:pt>
                <c:pt idx="268">
                  <c:v>-34.0</c:v>
                </c:pt>
                <c:pt idx="269">
                  <c:v>-34.0</c:v>
                </c:pt>
                <c:pt idx="270">
                  <c:v>-23.0</c:v>
                </c:pt>
                <c:pt idx="271">
                  <c:v>-23.0</c:v>
                </c:pt>
                <c:pt idx="272">
                  <c:v>-11.0</c:v>
                </c:pt>
                <c:pt idx="273">
                  <c:v>-11.0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12.0</c:v>
                </c:pt>
                <c:pt idx="278">
                  <c:v>12.0</c:v>
                </c:pt>
                <c:pt idx="279">
                  <c:v>24.0</c:v>
                </c:pt>
                <c:pt idx="280">
                  <c:v>24.0</c:v>
                </c:pt>
                <c:pt idx="281">
                  <c:v>24.0</c:v>
                </c:pt>
                <c:pt idx="282">
                  <c:v>35.0</c:v>
                </c:pt>
                <c:pt idx="283">
                  <c:v>35.0</c:v>
                </c:pt>
                <c:pt idx="284">
                  <c:v>35.0</c:v>
                </c:pt>
                <c:pt idx="285">
                  <c:v>35.0</c:v>
                </c:pt>
                <c:pt idx="286">
                  <c:v>35.0</c:v>
                </c:pt>
                <c:pt idx="287">
                  <c:v>47.0</c:v>
                </c:pt>
                <c:pt idx="288">
                  <c:v>47.0</c:v>
                </c:pt>
                <c:pt idx="289">
                  <c:v>47.0</c:v>
                </c:pt>
                <c:pt idx="290">
                  <c:v>47.0</c:v>
                </c:pt>
                <c:pt idx="291">
                  <c:v>47.0</c:v>
                </c:pt>
                <c:pt idx="292">
                  <c:v>47.0</c:v>
                </c:pt>
                <c:pt idx="293">
                  <c:v>47.0</c:v>
                </c:pt>
                <c:pt idx="294">
                  <c:v>47.0</c:v>
                </c:pt>
                <c:pt idx="295">
                  <c:v>47.0</c:v>
                </c:pt>
                <c:pt idx="296">
                  <c:v>35.0</c:v>
                </c:pt>
                <c:pt idx="297">
                  <c:v>35.0</c:v>
                </c:pt>
                <c:pt idx="298">
                  <c:v>35.0</c:v>
                </c:pt>
                <c:pt idx="299">
                  <c:v>35.0</c:v>
                </c:pt>
                <c:pt idx="300">
                  <c:v>24.0</c:v>
                </c:pt>
                <c:pt idx="301">
                  <c:v>24.0</c:v>
                </c:pt>
                <c:pt idx="302">
                  <c:v>24.0</c:v>
                </c:pt>
                <c:pt idx="303">
                  <c:v>24.0</c:v>
                </c:pt>
                <c:pt idx="304">
                  <c:v>12.0</c:v>
                </c:pt>
                <c:pt idx="305">
                  <c:v>12.0</c:v>
                </c:pt>
                <c:pt idx="306">
                  <c:v>12.0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-11.0</c:v>
                </c:pt>
                <c:pt idx="312">
                  <c:v>-11.0</c:v>
                </c:pt>
                <c:pt idx="313">
                  <c:v>-11.0</c:v>
                </c:pt>
                <c:pt idx="314">
                  <c:v>-11.0</c:v>
                </c:pt>
                <c:pt idx="315">
                  <c:v>-23.0</c:v>
                </c:pt>
                <c:pt idx="316">
                  <c:v>-23.0</c:v>
                </c:pt>
                <c:pt idx="317">
                  <c:v>-23.0</c:v>
                </c:pt>
                <c:pt idx="318">
                  <c:v>-23.0</c:v>
                </c:pt>
                <c:pt idx="319">
                  <c:v>-23.0</c:v>
                </c:pt>
                <c:pt idx="320">
                  <c:v>-34.0</c:v>
                </c:pt>
                <c:pt idx="321">
                  <c:v>-34.0</c:v>
                </c:pt>
                <c:pt idx="322">
                  <c:v>-34.0</c:v>
                </c:pt>
                <c:pt idx="323">
                  <c:v>-34.0</c:v>
                </c:pt>
                <c:pt idx="324">
                  <c:v>-34.0</c:v>
                </c:pt>
                <c:pt idx="325">
                  <c:v>-34.0</c:v>
                </c:pt>
                <c:pt idx="326">
                  <c:v>-34.0</c:v>
                </c:pt>
                <c:pt idx="327">
                  <c:v>-34.0</c:v>
                </c:pt>
                <c:pt idx="328">
                  <c:v>-34.0</c:v>
                </c:pt>
                <c:pt idx="329">
                  <c:v>-34.0</c:v>
                </c:pt>
                <c:pt idx="330">
                  <c:v>-34.0</c:v>
                </c:pt>
                <c:pt idx="331">
                  <c:v>-23.0</c:v>
                </c:pt>
                <c:pt idx="332">
                  <c:v>-23.0</c:v>
                </c:pt>
                <c:pt idx="333">
                  <c:v>-23.0</c:v>
                </c:pt>
                <c:pt idx="334">
                  <c:v>-23.0</c:v>
                </c:pt>
                <c:pt idx="335">
                  <c:v>-23.0</c:v>
                </c:pt>
                <c:pt idx="336">
                  <c:v>-23.0</c:v>
                </c:pt>
                <c:pt idx="337">
                  <c:v>-11.0</c:v>
                </c:pt>
                <c:pt idx="338">
                  <c:v>-11.0</c:v>
                </c:pt>
                <c:pt idx="339">
                  <c:v>-11.0</c:v>
                </c:pt>
                <c:pt idx="340">
                  <c:v>-11.0</c:v>
                </c:pt>
                <c:pt idx="341">
                  <c:v>-11.0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12.0</c:v>
                </c:pt>
                <c:pt idx="347">
                  <c:v>12.0</c:v>
                </c:pt>
                <c:pt idx="348">
                  <c:v>12.0</c:v>
                </c:pt>
                <c:pt idx="349">
                  <c:v>12.0</c:v>
                </c:pt>
                <c:pt idx="350">
                  <c:v>12.0</c:v>
                </c:pt>
                <c:pt idx="351">
                  <c:v>12.0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24.0</c:v>
                </c:pt>
                <c:pt idx="356">
                  <c:v>24.0</c:v>
                </c:pt>
                <c:pt idx="357">
                  <c:v>24.0</c:v>
                </c:pt>
                <c:pt idx="358">
                  <c:v>24.0</c:v>
                </c:pt>
                <c:pt idx="359">
                  <c:v>24.0</c:v>
                </c:pt>
                <c:pt idx="360">
                  <c:v>24.0</c:v>
                </c:pt>
                <c:pt idx="361">
                  <c:v>24.0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12.0</c:v>
                </c:pt>
                <c:pt idx="366">
                  <c:v>12.0</c:v>
                </c:pt>
                <c:pt idx="367">
                  <c:v>12.0</c:v>
                </c:pt>
                <c:pt idx="368">
                  <c:v>12.0</c:v>
                </c:pt>
                <c:pt idx="369">
                  <c:v>12.0</c:v>
                </c:pt>
                <c:pt idx="370">
                  <c:v>12.0</c:v>
                </c:pt>
                <c:pt idx="371">
                  <c:v>12.0</c:v>
                </c:pt>
                <c:pt idx="372">
                  <c:v>12.0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-11.0</c:v>
                </c:pt>
                <c:pt idx="382">
                  <c:v>-11.0</c:v>
                </c:pt>
                <c:pt idx="383">
                  <c:v>-11.0</c:v>
                </c:pt>
                <c:pt idx="384">
                  <c:v>-11.0</c:v>
                </c:pt>
                <c:pt idx="385">
                  <c:v>-11.0</c:v>
                </c:pt>
                <c:pt idx="386">
                  <c:v>-11.0</c:v>
                </c:pt>
                <c:pt idx="387">
                  <c:v>-11.0</c:v>
                </c:pt>
                <c:pt idx="388">
                  <c:v>-11.0</c:v>
                </c:pt>
                <c:pt idx="389">
                  <c:v>-11.0</c:v>
                </c:pt>
                <c:pt idx="390">
                  <c:v>-11.0</c:v>
                </c:pt>
                <c:pt idx="391">
                  <c:v>-11.0</c:v>
                </c:pt>
                <c:pt idx="392">
                  <c:v>-11.0</c:v>
                </c:pt>
                <c:pt idx="393">
                  <c:v>-11.0</c:v>
                </c:pt>
                <c:pt idx="394">
                  <c:v>-11.0</c:v>
                </c:pt>
                <c:pt idx="395">
                  <c:v>-23.0</c:v>
                </c:pt>
                <c:pt idx="396">
                  <c:v>-11.0</c:v>
                </c:pt>
                <c:pt idx="397">
                  <c:v>-11.0</c:v>
                </c:pt>
                <c:pt idx="398">
                  <c:v>-11.0</c:v>
                </c:pt>
                <c:pt idx="399">
                  <c:v>-11.0</c:v>
                </c:pt>
                <c:pt idx="400">
                  <c:v>-11.0</c:v>
                </c:pt>
                <c:pt idx="401">
                  <c:v>-11.0</c:v>
                </c:pt>
                <c:pt idx="402">
                  <c:v>-11.0</c:v>
                </c:pt>
                <c:pt idx="403">
                  <c:v>-11.0</c:v>
                </c:pt>
                <c:pt idx="404">
                  <c:v>-11.0</c:v>
                </c:pt>
                <c:pt idx="405">
                  <c:v>-11.0</c:v>
                </c:pt>
                <c:pt idx="406">
                  <c:v>0.0</c:v>
                </c:pt>
                <c:pt idx="407">
                  <c:v>-11.0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12.0</c:v>
                </c:pt>
                <c:pt idx="419">
                  <c:v>12.0</c:v>
                </c:pt>
                <c:pt idx="420">
                  <c:v>12.0</c:v>
                </c:pt>
                <c:pt idx="421">
                  <c:v>12.0</c:v>
                </c:pt>
                <c:pt idx="422">
                  <c:v>12.0</c:v>
                </c:pt>
                <c:pt idx="423">
                  <c:v>12.0</c:v>
                </c:pt>
                <c:pt idx="424">
                  <c:v>12.0</c:v>
                </c:pt>
                <c:pt idx="425">
                  <c:v>12.0</c:v>
                </c:pt>
                <c:pt idx="426">
                  <c:v>12.0</c:v>
                </c:pt>
                <c:pt idx="427">
                  <c:v>12.0</c:v>
                </c:pt>
                <c:pt idx="428">
                  <c:v>12.0</c:v>
                </c:pt>
                <c:pt idx="429">
                  <c:v>12.0</c:v>
                </c:pt>
                <c:pt idx="430">
                  <c:v>12.0</c:v>
                </c:pt>
                <c:pt idx="431">
                  <c:v>12.0</c:v>
                </c:pt>
                <c:pt idx="432">
                  <c:v>12.0</c:v>
                </c:pt>
                <c:pt idx="433">
                  <c:v>0.0</c:v>
                </c:pt>
                <c:pt idx="434">
                  <c:v>12.0</c:v>
                </c:pt>
                <c:pt idx="435">
                  <c:v>12.0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-11.0</c:v>
                </c:pt>
                <c:pt idx="452">
                  <c:v>-11.0</c:v>
                </c:pt>
                <c:pt idx="453">
                  <c:v>-11.0</c:v>
                </c:pt>
                <c:pt idx="454">
                  <c:v>0.0</c:v>
                </c:pt>
                <c:pt idx="455">
                  <c:v>-11.0</c:v>
                </c:pt>
                <c:pt idx="456">
                  <c:v>-11.0</c:v>
                </c:pt>
                <c:pt idx="457">
                  <c:v>-11.0</c:v>
                </c:pt>
                <c:pt idx="458">
                  <c:v>-11.0</c:v>
                </c:pt>
                <c:pt idx="459">
                  <c:v>-11.0</c:v>
                </c:pt>
                <c:pt idx="460">
                  <c:v>-11.0</c:v>
                </c:pt>
                <c:pt idx="461">
                  <c:v>-11.0</c:v>
                </c:pt>
                <c:pt idx="462">
                  <c:v>-11.0</c:v>
                </c:pt>
                <c:pt idx="463">
                  <c:v>-11.0</c:v>
                </c:pt>
                <c:pt idx="464">
                  <c:v>-11.0</c:v>
                </c:pt>
                <c:pt idx="465">
                  <c:v>-11.0</c:v>
                </c:pt>
                <c:pt idx="466">
                  <c:v>-11.0</c:v>
                </c:pt>
                <c:pt idx="467">
                  <c:v>0.0</c:v>
                </c:pt>
                <c:pt idx="468">
                  <c:v>-11.0</c:v>
                </c:pt>
                <c:pt idx="469">
                  <c:v>-11.0</c:v>
                </c:pt>
                <c:pt idx="470">
                  <c:v>-11.0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1000.0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262-C947-943D-162EC490C6CC}"/>
            </c:ext>
          </c:extLst>
        </c:ser>
        <c:ser>
          <c:idx val="2"/>
          <c:order val="2"/>
          <c:tx>
            <c:strRef>
              <c:f>'Impulse Test - After Shipping'!$T$1</c:f>
              <c:strCache>
                <c:ptCount val="1"/>
                <c:pt idx="0">
                  <c:v>1500V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Shipping'!$T$2:$T$517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1065.0</c:v>
                </c:pt>
                <c:pt idx="3">
                  <c:v>1372.0</c:v>
                </c:pt>
                <c:pt idx="4">
                  <c:v>1278.0</c:v>
                </c:pt>
                <c:pt idx="5">
                  <c:v>1207.0</c:v>
                </c:pt>
                <c:pt idx="6">
                  <c:v>1183.0</c:v>
                </c:pt>
                <c:pt idx="7">
                  <c:v>1159.0</c:v>
                </c:pt>
                <c:pt idx="8">
                  <c:v>1088.0</c:v>
                </c:pt>
                <c:pt idx="9">
                  <c:v>1041.0</c:v>
                </c:pt>
                <c:pt idx="10">
                  <c:v>994.0</c:v>
                </c:pt>
                <c:pt idx="11">
                  <c:v>970.0</c:v>
                </c:pt>
                <c:pt idx="12">
                  <c:v>923.0</c:v>
                </c:pt>
                <c:pt idx="13">
                  <c:v>899.0</c:v>
                </c:pt>
                <c:pt idx="14">
                  <c:v>852.0</c:v>
                </c:pt>
                <c:pt idx="15">
                  <c:v>804.0</c:v>
                </c:pt>
                <c:pt idx="16">
                  <c:v>734.0</c:v>
                </c:pt>
                <c:pt idx="17">
                  <c:v>686.0</c:v>
                </c:pt>
                <c:pt idx="18">
                  <c:v>639.0</c:v>
                </c:pt>
                <c:pt idx="19">
                  <c:v>568.0</c:v>
                </c:pt>
                <c:pt idx="20">
                  <c:v>497.0</c:v>
                </c:pt>
                <c:pt idx="21">
                  <c:v>426.0</c:v>
                </c:pt>
                <c:pt idx="22">
                  <c:v>355.0</c:v>
                </c:pt>
                <c:pt idx="23">
                  <c:v>284.0</c:v>
                </c:pt>
                <c:pt idx="24">
                  <c:v>213.0</c:v>
                </c:pt>
                <c:pt idx="25">
                  <c:v>142.0</c:v>
                </c:pt>
                <c:pt idx="26">
                  <c:v>71.0</c:v>
                </c:pt>
                <c:pt idx="27">
                  <c:v>-23.0</c:v>
                </c:pt>
                <c:pt idx="28">
                  <c:v>-70.0</c:v>
                </c:pt>
                <c:pt idx="29">
                  <c:v>-141.0</c:v>
                </c:pt>
                <c:pt idx="30">
                  <c:v>-212.0</c:v>
                </c:pt>
                <c:pt idx="31">
                  <c:v>-283.0</c:v>
                </c:pt>
                <c:pt idx="32">
                  <c:v>-330.0</c:v>
                </c:pt>
                <c:pt idx="33">
                  <c:v>-401.0</c:v>
                </c:pt>
                <c:pt idx="34">
                  <c:v>-449.0</c:v>
                </c:pt>
                <c:pt idx="35">
                  <c:v>-520.0</c:v>
                </c:pt>
                <c:pt idx="36">
                  <c:v>-567.0</c:v>
                </c:pt>
                <c:pt idx="37">
                  <c:v>-614.0</c:v>
                </c:pt>
                <c:pt idx="38">
                  <c:v>-662.0</c:v>
                </c:pt>
                <c:pt idx="39">
                  <c:v>-733.0</c:v>
                </c:pt>
                <c:pt idx="40">
                  <c:v>-756.0</c:v>
                </c:pt>
                <c:pt idx="41">
                  <c:v>-803.0</c:v>
                </c:pt>
                <c:pt idx="42">
                  <c:v>-851.0</c:v>
                </c:pt>
                <c:pt idx="43">
                  <c:v>-874.0</c:v>
                </c:pt>
                <c:pt idx="44">
                  <c:v>-922.0</c:v>
                </c:pt>
                <c:pt idx="45">
                  <c:v>-945.0</c:v>
                </c:pt>
                <c:pt idx="46">
                  <c:v>-969.0</c:v>
                </c:pt>
                <c:pt idx="47">
                  <c:v>-969.0</c:v>
                </c:pt>
                <c:pt idx="48">
                  <c:v>-993.0</c:v>
                </c:pt>
                <c:pt idx="49">
                  <c:v>-1016.0</c:v>
                </c:pt>
                <c:pt idx="50">
                  <c:v>-1016.0</c:v>
                </c:pt>
                <c:pt idx="51">
                  <c:v>-1016.0</c:v>
                </c:pt>
                <c:pt idx="52">
                  <c:v>-1016.0</c:v>
                </c:pt>
                <c:pt idx="53">
                  <c:v>-1016.0</c:v>
                </c:pt>
                <c:pt idx="54">
                  <c:v>-993.0</c:v>
                </c:pt>
                <c:pt idx="55">
                  <c:v>-969.0</c:v>
                </c:pt>
                <c:pt idx="56">
                  <c:v>-945.0</c:v>
                </c:pt>
                <c:pt idx="57">
                  <c:v>-898.0</c:v>
                </c:pt>
                <c:pt idx="58">
                  <c:v>-851.0</c:v>
                </c:pt>
                <c:pt idx="59">
                  <c:v>-803.0</c:v>
                </c:pt>
                <c:pt idx="60">
                  <c:v>-756.0</c:v>
                </c:pt>
                <c:pt idx="61">
                  <c:v>-685.0</c:v>
                </c:pt>
                <c:pt idx="62">
                  <c:v>-614.0</c:v>
                </c:pt>
                <c:pt idx="63">
                  <c:v>-543.0</c:v>
                </c:pt>
                <c:pt idx="64">
                  <c:v>-496.0</c:v>
                </c:pt>
                <c:pt idx="65">
                  <c:v>-401.0</c:v>
                </c:pt>
                <c:pt idx="66">
                  <c:v>-330.0</c:v>
                </c:pt>
                <c:pt idx="67">
                  <c:v>-259.0</c:v>
                </c:pt>
                <c:pt idx="68">
                  <c:v>-165.0</c:v>
                </c:pt>
                <c:pt idx="69">
                  <c:v>-94.0</c:v>
                </c:pt>
                <c:pt idx="70">
                  <c:v>-23.0</c:v>
                </c:pt>
                <c:pt idx="71">
                  <c:v>47.0</c:v>
                </c:pt>
                <c:pt idx="72">
                  <c:v>118.0</c:v>
                </c:pt>
                <c:pt idx="73">
                  <c:v>189.0</c:v>
                </c:pt>
                <c:pt idx="74">
                  <c:v>260.0</c:v>
                </c:pt>
                <c:pt idx="75">
                  <c:v>331.0</c:v>
                </c:pt>
                <c:pt idx="76">
                  <c:v>379.0</c:v>
                </c:pt>
                <c:pt idx="77">
                  <c:v>426.0</c:v>
                </c:pt>
                <c:pt idx="78">
                  <c:v>497.0</c:v>
                </c:pt>
                <c:pt idx="79">
                  <c:v>521.0</c:v>
                </c:pt>
                <c:pt idx="80">
                  <c:v>568.0</c:v>
                </c:pt>
                <c:pt idx="81">
                  <c:v>592.0</c:v>
                </c:pt>
                <c:pt idx="82">
                  <c:v>615.0</c:v>
                </c:pt>
                <c:pt idx="83">
                  <c:v>639.0</c:v>
                </c:pt>
                <c:pt idx="84">
                  <c:v>663.0</c:v>
                </c:pt>
                <c:pt idx="85">
                  <c:v>663.0</c:v>
                </c:pt>
                <c:pt idx="86">
                  <c:v>663.0</c:v>
                </c:pt>
                <c:pt idx="87">
                  <c:v>663.0</c:v>
                </c:pt>
                <c:pt idx="88">
                  <c:v>663.0</c:v>
                </c:pt>
                <c:pt idx="89">
                  <c:v>639.0</c:v>
                </c:pt>
                <c:pt idx="90">
                  <c:v>615.0</c:v>
                </c:pt>
                <c:pt idx="91">
                  <c:v>592.0</c:v>
                </c:pt>
                <c:pt idx="92">
                  <c:v>568.0</c:v>
                </c:pt>
                <c:pt idx="93">
                  <c:v>521.0</c:v>
                </c:pt>
                <c:pt idx="94">
                  <c:v>497.0</c:v>
                </c:pt>
                <c:pt idx="95">
                  <c:v>450.0</c:v>
                </c:pt>
                <c:pt idx="96">
                  <c:v>402.0</c:v>
                </c:pt>
                <c:pt idx="97">
                  <c:v>355.0</c:v>
                </c:pt>
                <c:pt idx="98">
                  <c:v>308.0</c:v>
                </c:pt>
                <c:pt idx="99">
                  <c:v>260.0</c:v>
                </c:pt>
                <c:pt idx="100">
                  <c:v>213.0</c:v>
                </c:pt>
                <c:pt idx="101">
                  <c:v>166.0</c:v>
                </c:pt>
                <c:pt idx="102">
                  <c:v>95.0</c:v>
                </c:pt>
                <c:pt idx="103">
                  <c:v>47.0</c:v>
                </c:pt>
                <c:pt idx="104">
                  <c:v>0.0</c:v>
                </c:pt>
                <c:pt idx="105">
                  <c:v>-46.0</c:v>
                </c:pt>
                <c:pt idx="106">
                  <c:v>-117.0</c:v>
                </c:pt>
                <c:pt idx="107">
                  <c:v>-165.0</c:v>
                </c:pt>
                <c:pt idx="108">
                  <c:v>-212.0</c:v>
                </c:pt>
                <c:pt idx="109">
                  <c:v>-236.0</c:v>
                </c:pt>
                <c:pt idx="110">
                  <c:v>-283.0</c:v>
                </c:pt>
                <c:pt idx="111">
                  <c:v>-307.0</c:v>
                </c:pt>
                <c:pt idx="112">
                  <c:v>-354.0</c:v>
                </c:pt>
                <c:pt idx="113">
                  <c:v>-378.0</c:v>
                </c:pt>
                <c:pt idx="114">
                  <c:v>-401.0</c:v>
                </c:pt>
                <c:pt idx="115">
                  <c:v>-425.0</c:v>
                </c:pt>
                <c:pt idx="116">
                  <c:v>-449.0</c:v>
                </c:pt>
                <c:pt idx="117">
                  <c:v>-449.0</c:v>
                </c:pt>
                <c:pt idx="118">
                  <c:v>-472.0</c:v>
                </c:pt>
                <c:pt idx="119">
                  <c:v>-472.0</c:v>
                </c:pt>
                <c:pt idx="120">
                  <c:v>-472.0</c:v>
                </c:pt>
                <c:pt idx="121">
                  <c:v>-472.0</c:v>
                </c:pt>
                <c:pt idx="122">
                  <c:v>-472.0</c:v>
                </c:pt>
                <c:pt idx="123">
                  <c:v>-449.0</c:v>
                </c:pt>
                <c:pt idx="124">
                  <c:v>-449.0</c:v>
                </c:pt>
                <c:pt idx="125">
                  <c:v>-425.0</c:v>
                </c:pt>
                <c:pt idx="126">
                  <c:v>-401.0</c:v>
                </c:pt>
                <c:pt idx="127">
                  <c:v>-378.0</c:v>
                </c:pt>
                <c:pt idx="128">
                  <c:v>-354.0</c:v>
                </c:pt>
                <c:pt idx="129">
                  <c:v>-330.0</c:v>
                </c:pt>
                <c:pt idx="130">
                  <c:v>-307.0</c:v>
                </c:pt>
                <c:pt idx="131">
                  <c:v>-259.0</c:v>
                </c:pt>
                <c:pt idx="132">
                  <c:v>-236.0</c:v>
                </c:pt>
                <c:pt idx="133">
                  <c:v>-212.0</c:v>
                </c:pt>
                <c:pt idx="134">
                  <c:v>-165.0</c:v>
                </c:pt>
                <c:pt idx="135">
                  <c:v>-117.0</c:v>
                </c:pt>
                <c:pt idx="136">
                  <c:v>-94.0</c:v>
                </c:pt>
                <c:pt idx="137">
                  <c:v>-46.0</c:v>
                </c:pt>
                <c:pt idx="138">
                  <c:v>-23.0</c:v>
                </c:pt>
                <c:pt idx="139">
                  <c:v>24.0</c:v>
                </c:pt>
                <c:pt idx="140">
                  <c:v>47.0</c:v>
                </c:pt>
                <c:pt idx="141">
                  <c:v>95.0</c:v>
                </c:pt>
                <c:pt idx="142">
                  <c:v>118.0</c:v>
                </c:pt>
                <c:pt idx="143">
                  <c:v>142.0</c:v>
                </c:pt>
                <c:pt idx="144">
                  <c:v>189.0</c:v>
                </c:pt>
                <c:pt idx="145">
                  <c:v>189.0</c:v>
                </c:pt>
                <c:pt idx="146">
                  <c:v>213.0</c:v>
                </c:pt>
                <c:pt idx="147">
                  <c:v>237.0</c:v>
                </c:pt>
                <c:pt idx="148">
                  <c:v>260.0</c:v>
                </c:pt>
                <c:pt idx="149">
                  <c:v>284.0</c:v>
                </c:pt>
                <c:pt idx="150">
                  <c:v>284.0</c:v>
                </c:pt>
                <c:pt idx="151">
                  <c:v>308.0</c:v>
                </c:pt>
                <c:pt idx="152">
                  <c:v>308.0</c:v>
                </c:pt>
                <c:pt idx="153">
                  <c:v>308.0</c:v>
                </c:pt>
                <c:pt idx="154">
                  <c:v>308.0</c:v>
                </c:pt>
                <c:pt idx="155">
                  <c:v>308.0</c:v>
                </c:pt>
                <c:pt idx="156">
                  <c:v>308.0</c:v>
                </c:pt>
                <c:pt idx="157">
                  <c:v>284.0</c:v>
                </c:pt>
                <c:pt idx="158">
                  <c:v>284.0</c:v>
                </c:pt>
                <c:pt idx="159">
                  <c:v>284.0</c:v>
                </c:pt>
                <c:pt idx="160">
                  <c:v>260.0</c:v>
                </c:pt>
                <c:pt idx="161">
                  <c:v>260.0</c:v>
                </c:pt>
                <c:pt idx="162">
                  <c:v>237.0</c:v>
                </c:pt>
                <c:pt idx="163">
                  <c:v>213.0</c:v>
                </c:pt>
                <c:pt idx="164">
                  <c:v>189.0</c:v>
                </c:pt>
                <c:pt idx="165">
                  <c:v>166.0</c:v>
                </c:pt>
                <c:pt idx="166">
                  <c:v>142.0</c:v>
                </c:pt>
                <c:pt idx="167">
                  <c:v>118.0</c:v>
                </c:pt>
                <c:pt idx="168">
                  <c:v>95.0</c:v>
                </c:pt>
                <c:pt idx="169">
                  <c:v>71.0</c:v>
                </c:pt>
                <c:pt idx="170">
                  <c:v>47.0</c:v>
                </c:pt>
                <c:pt idx="171">
                  <c:v>24.0</c:v>
                </c:pt>
                <c:pt idx="172">
                  <c:v>0.0</c:v>
                </c:pt>
                <c:pt idx="173">
                  <c:v>-23.0</c:v>
                </c:pt>
                <c:pt idx="174">
                  <c:v>-46.0</c:v>
                </c:pt>
                <c:pt idx="175">
                  <c:v>-70.0</c:v>
                </c:pt>
                <c:pt idx="176">
                  <c:v>-94.0</c:v>
                </c:pt>
                <c:pt idx="177">
                  <c:v>-117.0</c:v>
                </c:pt>
                <c:pt idx="178">
                  <c:v>-141.0</c:v>
                </c:pt>
                <c:pt idx="179">
                  <c:v>-141.0</c:v>
                </c:pt>
                <c:pt idx="180">
                  <c:v>-165.0</c:v>
                </c:pt>
                <c:pt idx="181">
                  <c:v>-188.0</c:v>
                </c:pt>
                <c:pt idx="182">
                  <c:v>-188.0</c:v>
                </c:pt>
                <c:pt idx="183">
                  <c:v>-212.0</c:v>
                </c:pt>
                <c:pt idx="184">
                  <c:v>-212.0</c:v>
                </c:pt>
                <c:pt idx="185">
                  <c:v>-212.0</c:v>
                </c:pt>
                <c:pt idx="186">
                  <c:v>-236.0</c:v>
                </c:pt>
                <c:pt idx="187">
                  <c:v>-236.0</c:v>
                </c:pt>
                <c:pt idx="188">
                  <c:v>-236.0</c:v>
                </c:pt>
                <c:pt idx="189">
                  <c:v>-236.0</c:v>
                </c:pt>
                <c:pt idx="190">
                  <c:v>-236.0</c:v>
                </c:pt>
                <c:pt idx="191">
                  <c:v>-212.0</c:v>
                </c:pt>
                <c:pt idx="192">
                  <c:v>-212.0</c:v>
                </c:pt>
                <c:pt idx="193">
                  <c:v>-212.0</c:v>
                </c:pt>
                <c:pt idx="194">
                  <c:v>-188.0</c:v>
                </c:pt>
                <c:pt idx="195">
                  <c:v>-188.0</c:v>
                </c:pt>
                <c:pt idx="196">
                  <c:v>-188.0</c:v>
                </c:pt>
                <c:pt idx="197">
                  <c:v>-165.0</c:v>
                </c:pt>
                <c:pt idx="198">
                  <c:v>-141.0</c:v>
                </c:pt>
                <c:pt idx="199">
                  <c:v>-141.0</c:v>
                </c:pt>
                <c:pt idx="200">
                  <c:v>-117.0</c:v>
                </c:pt>
                <c:pt idx="201">
                  <c:v>-94.0</c:v>
                </c:pt>
                <c:pt idx="202">
                  <c:v>-70.0</c:v>
                </c:pt>
                <c:pt idx="203">
                  <c:v>-70.0</c:v>
                </c:pt>
                <c:pt idx="204">
                  <c:v>-46.0</c:v>
                </c:pt>
                <c:pt idx="205">
                  <c:v>-23.0</c:v>
                </c:pt>
                <c:pt idx="206">
                  <c:v>-23.0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47.0</c:v>
                </c:pt>
                <c:pt idx="211">
                  <c:v>47.0</c:v>
                </c:pt>
                <c:pt idx="212">
                  <c:v>71.0</c:v>
                </c:pt>
                <c:pt idx="213">
                  <c:v>95.0</c:v>
                </c:pt>
                <c:pt idx="214">
                  <c:v>118.0</c:v>
                </c:pt>
                <c:pt idx="215">
                  <c:v>118.0</c:v>
                </c:pt>
                <c:pt idx="216">
                  <c:v>118.0</c:v>
                </c:pt>
                <c:pt idx="217">
                  <c:v>118.0</c:v>
                </c:pt>
                <c:pt idx="218">
                  <c:v>142.0</c:v>
                </c:pt>
                <c:pt idx="219">
                  <c:v>142.0</c:v>
                </c:pt>
                <c:pt idx="220">
                  <c:v>142.0</c:v>
                </c:pt>
                <c:pt idx="221">
                  <c:v>142.0</c:v>
                </c:pt>
                <c:pt idx="222">
                  <c:v>142.0</c:v>
                </c:pt>
                <c:pt idx="223">
                  <c:v>142.0</c:v>
                </c:pt>
                <c:pt idx="224">
                  <c:v>142.0</c:v>
                </c:pt>
                <c:pt idx="225">
                  <c:v>142.0</c:v>
                </c:pt>
                <c:pt idx="226">
                  <c:v>142.0</c:v>
                </c:pt>
                <c:pt idx="227">
                  <c:v>118.0</c:v>
                </c:pt>
                <c:pt idx="228">
                  <c:v>118.0</c:v>
                </c:pt>
                <c:pt idx="229">
                  <c:v>118.0</c:v>
                </c:pt>
                <c:pt idx="230">
                  <c:v>118.0</c:v>
                </c:pt>
                <c:pt idx="231">
                  <c:v>95.0</c:v>
                </c:pt>
                <c:pt idx="232">
                  <c:v>95.0</c:v>
                </c:pt>
                <c:pt idx="233">
                  <c:v>71.0</c:v>
                </c:pt>
                <c:pt idx="234">
                  <c:v>71.0</c:v>
                </c:pt>
                <c:pt idx="235">
                  <c:v>47.0</c:v>
                </c:pt>
                <c:pt idx="236">
                  <c:v>47.0</c:v>
                </c:pt>
                <c:pt idx="237">
                  <c:v>24.0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-46.0</c:v>
                </c:pt>
                <c:pt idx="245">
                  <c:v>-46.0</c:v>
                </c:pt>
                <c:pt idx="246">
                  <c:v>-70.0</c:v>
                </c:pt>
                <c:pt idx="247">
                  <c:v>-70.0</c:v>
                </c:pt>
                <c:pt idx="248">
                  <c:v>-70.0</c:v>
                </c:pt>
                <c:pt idx="249">
                  <c:v>-94.0</c:v>
                </c:pt>
                <c:pt idx="250">
                  <c:v>-94.0</c:v>
                </c:pt>
                <c:pt idx="251">
                  <c:v>-94.0</c:v>
                </c:pt>
                <c:pt idx="252">
                  <c:v>-117.0</c:v>
                </c:pt>
                <c:pt idx="253">
                  <c:v>-94.0</c:v>
                </c:pt>
                <c:pt idx="254">
                  <c:v>-94.0</c:v>
                </c:pt>
                <c:pt idx="255">
                  <c:v>-117.0</c:v>
                </c:pt>
                <c:pt idx="256">
                  <c:v>-117.0</c:v>
                </c:pt>
                <c:pt idx="257">
                  <c:v>-117.0</c:v>
                </c:pt>
                <c:pt idx="258">
                  <c:v>-117.0</c:v>
                </c:pt>
                <c:pt idx="259">
                  <c:v>-117.0</c:v>
                </c:pt>
                <c:pt idx="260">
                  <c:v>-117.0</c:v>
                </c:pt>
                <c:pt idx="261">
                  <c:v>-94.0</c:v>
                </c:pt>
                <c:pt idx="262">
                  <c:v>-94.0</c:v>
                </c:pt>
                <c:pt idx="263">
                  <c:v>-94.0</c:v>
                </c:pt>
                <c:pt idx="264">
                  <c:v>-94.0</c:v>
                </c:pt>
                <c:pt idx="265">
                  <c:v>-70.0</c:v>
                </c:pt>
                <c:pt idx="266">
                  <c:v>-70.0</c:v>
                </c:pt>
                <c:pt idx="267">
                  <c:v>-70.0</c:v>
                </c:pt>
                <c:pt idx="268">
                  <c:v>-46.0</c:v>
                </c:pt>
                <c:pt idx="269">
                  <c:v>-46.0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24.0</c:v>
                </c:pt>
                <c:pt idx="279">
                  <c:v>24.0</c:v>
                </c:pt>
                <c:pt idx="280">
                  <c:v>24.0</c:v>
                </c:pt>
                <c:pt idx="281">
                  <c:v>47.0</c:v>
                </c:pt>
                <c:pt idx="282">
                  <c:v>47.0</c:v>
                </c:pt>
                <c:pt idx="283">
                  <c:v>47.0</c:v>
                </c:pt>
                <c:pt idx="284">
                  <c:v>47.0</c:v>
                </c:pt>
                <c:pt idx="285">
                  <c:v>47.0</c:v>
                </c:pt>
                <c:pt idx="286">
                  <c:v>47.0</c:v>
                </c:pt>
                <c:pt idx="287">
                  <c:v>71.0</c:v>
                </c:pt>
                <c:pt idx="288">
                  <c:v>71.0</c:v>
                </c:pt>
                <c:pt idx="289">
                  <c:v>71.0</c:v>
                </c:pt>
                <c:pt idx="290">
                  <c:v>71.0</c:v>
                </c:pt>
                <c:pt idx="291">
                  <c:v>71.0</c:v>
                </c:pt>
                <c:pt idx="292">
                  <c:v>71.0</c:v>
                </c:pt>
                <c:pt idx="293">
                  <c:v>47.0</c:v>
                </c:pt>
                <c:pt idx="294">
                  <c:v>71.0</c:v>
                </c:pt>
                <c:pt idx="295">
                  <c:v>47.0</c:v>
                </c:pt>
                <c:pt idx="296">
                  <c:v>47.0</c:v>
                </c:pt>
                <c:pt idx="297">
                  <c:v>47.0</c:v>
                </c:pt>
                <c:pt idx="298">
                  <c:v>47.0</c:v>
                </c:pt>
                <c:pt idx="299">
                  <c:v>47.0</c:v>
                </c:pt>
                <c:pt idx="300">
                  <c:v>47.0</c:v>
                </c:pt>
                <c:pt idx="301">
                  <c:v>47.0</c:v>
                </c:pt>
                <c:pt idx="302">
                  <c:v>24.0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-23.0</c:v>
                </c:pt>
                <c:pt idx="314">
                  <c:v>-23.0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-46.0</c:v>
                </c:pt>
                <c:pt idx="319">
                  <c:v>-46.0</c:v>
                </c:pt>
                <c:pt idx="320">
                  <c:v>-46.0</c:v>
                </c:pt>
                <c:pt idx="321">
                  <c:v>-46.0</c:v>
                </c:pt>
                <c:pt idx="322">
                  <c:v>-46.0</c:v>
                </c:pt>
                <c:pt idx="323">
                  <c:v>-46.0</c:v>
                </c:pt>
                <c:pt idx="324">
                  <c:v>-46.0</c:v>
                </c:pt>
                <c:pt idx="325">
                  <c:v>-46.0</c:v>
                </c:pt>
                <c:pt idx="326">
                  <c:v>-46.0</c:v>
                </c:pt>
                <c:pt idx="327">
                  <c:v>-46.0</c:v>
                </c:pt>
                <c:pt idx="328">
                  <c:v>-46.0</c:v>
                </c:pt>
                <c:pt idx="329">
                  <c:v>-46.0</c:v>
                </c:pt>
                <c:pt idx="330">
                  <c:v>-46.0</c:v>
                </c:pt>
                <c:pt idx="331">
                  <c:v>-46.0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-23.0</c:v>
                </c:pt>
                <c:pt idx="336">
                  <c:v>-23.0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24.0</c:v>
                </c:pt>
                <c:pt idx="356">
                  <c:v>24.0</c:v>
                </c:pt>
                <c:pt idx="357">
                  <c:v>24.0</c:v>
                </c:pt>
                <c:pt idx="358">
                  <c:v>24.0</c:v>
                </c:pt>
                <c:pt idx="359">
                  <c:v>24.0</c:v>
                </c:pt>
                <c:pt idx="360">
                  <c:v>24.0</c:v>
                </c:pt>
                <c:pt idx="361">
                  <c:v>24.0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-23.0</c:v>
                </c:pt>
                <c:pt idx="390">
                  <c:v>-23.0</c:v>
                </c:pt>
                <c:pt idx="391">
                  <c:v>-23.0</c:v>
                </c:pt>
                <c:pt idx="392">
                  <c:v>-23.0</c:v>
                </c:pt>
                <c:pt idx="393">
                  <c:v>-23.0</c:v>
                </c:pt>
                <c:pt idx="394">
                  <c:v>-23.0</c:v>
                </c:pt>
                <c:pt idx="395">
                  <c:v>-23.0</c:v>
                </c:pt>
                <c:pt idx="396">
                  <c:v>-23.0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0.0</c:v>
                </c:pt>
                <c:pt idx="409">
                  <c:v>-23.0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24.0</c:v>
                </c:pt>
                <c:pt idx="428">
                  <c:v>24.0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-23.0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-23.0</c:v>
                </c:pt>
                <c:pt idx="451">
                  <c:v>0.0</c:v>
                </c:pt>
                <c:pt idx="452">
                  <c:v>0.0</c:v>
                </c:pt>
                <c:pt idx="453">
                  <c:v>-23.0</c:v>
                </c:pt>
                <c:pt idx="454">
                  <c:v>-23.0</c:v>
                </c:pt>
                <c:pt idx="455">
                  <c:v>0.0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0.0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-23.0</c:v>
                </c:pt>
                <c:pt idx="474">
                  <c:v>0.0</c:v>
                </c:pt>
                <c:pt idx="475">
                  <c:v>0.0</c:v>
                </c:pt>
                <c:pt idx="476">
                  <c:v>-23.0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1500.0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262-C947-943D-162EC490C6CC}"/>
            </c:ext>
          </c:extLst>
        </c:ser>
        <c:ser>
          <c:idx val="3"/>
          <c:order val="3"/>
          <c:tx>
            <c:strRef>
              <c:f>'Impulse Test - After Shipping'!$U$1</c:f>
              <c:strCache>
                <c:ptCount val="1"/>
                <c:pt idx="0">
                  <c:v>2000V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Shipping'!$U$2:$U$517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1538.0</c:v>
                </c:pt>
                <c:pt idx="3">
                  <c:v>1775.0</c:v>
                </c:pt>
                <c:pt idx="4">
                  <c:v>1680.0</c:v>
                </c:pt>
                <c:pt idx="5">
                  <c:v>1585.0</c:v>
                </c:pt>
                <c:pt idx="6">
                  <c:v>1562.0</c:v>
                </c:pt>
                <c:pt idx="7">
                  <c:v>1514.0</c:v>
                </c:pt>
                <c:pt idx="8">
                  <c:v>1443.0</c:v>
                </c:pt>
                <c:pt idx="9">
                  <c:v>1372.0</c:v>
                </c:pt>
                <c:pt idx="10">
                  <c:v>1301.0</c:v>
                </c:pt>
                <c:pt idx="11">
                  <c:v>1254.0</c:v>
                </c:pt>
                <c:pt idx="12">
                  <c:v>1207.0</c:v>
                </c:pt>
                <c:pt idx="13">
                  <c:v>1159.0</c:v>
                </c:pt>
                <c:pt idx="14">
                  <c:v>1112.0</c:v>
                </c:pt>
                <c:pt idx="15">
                  <c:v>1041.0</c:v>
                </c:pt>
                <c:pt idx="16">
                  <c:v>970.0</c:v>
                </c:pt>
                <c:pt idx="17">
                  <c:v>899.0</c:v>
                </c:pt>
                <c:pt idx="18">
                  <c:v>828.0</c:v>
                </c:pt>
                <c:pt idx="19">
                  <c:v>734.0</c:v>
                </c:pt>
                <c:pt idx="20">
                  <c:v>639.0</c:v>
                </c:pt>
                <c:pt idx="21">
                  <c:v>544.0</c:v>
                </c:pt>
                <c:pt idx="22">
                  <c:v>450.0</c:v>
                </c:pt>
                <c:pt idx="23">
                  <c:v>355.0</c:v>
                </c:pt>
                <c:pt idx="24">
                  <c:v>260.0</c:v>
                </c:pt>
                <c:pt idx="25">
                  <c:v>166.0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-188.0</c:v>
                </c:pt>
                <c:pt idx="30">
                  <c:v>-283.0</c:v>
                </c:pt>
                <c:pt idx="31">
                  <c:v>-354.0</c:v>
                </c:pt>
                <c:pt idx="32">
                  <c:v>-449.0</c:v>
                </c:pt>
                <c:pt idx="33">
                  <c:v>-520.0</c:v>
                </c:pt>
                <c:pt idx="34">
                  <c:v>-591.0</c:v>
                </c:pt>
                <c:pt idx="35">
                  <c:v>-662.0</c:v>
                </c:pt>
                <c:pt idx="36">
                  <c:v>-756.0</c:v>
                </c:pt>
                <c:pt idx="37">
                  <c:v>-803.0</c:v>
                </c:pt>
                <c:pt idx="38">
                  <c:v>-874.0</c:v>
                </c:pt>
                <c:pt idx="39">
                  <c:v>-945.0</c:v>
                </c:pt>
                <c:pt idx="40">
                  <c:v>-1016.0</c:v>
                </c:pt>
                <c:pt idx="41">
                  <c:v>-1064.0</c:v>
                </c:pt>
                <c:pt idx="42">
                  <c:v>-1111.0</c:v>
                </c:pt>
                <c:pt idx="43">
                  <c:v>-1158.0</c:v>
                </c:pt>
                <c:pt idx="44">
                  <c:v>-1182.0</c:v>
                </c:pt>
                <c:pt idx="45">
                  <c:v>-1229.0</c:v>
                </c:pt>
                <c:pt idx="46">
                  <c:v>-1277.0</c:v>
                </c:pt>
                <c:pt idx="47">
                  <c:v>-1277.0</c:v>
                </c:pt>
                <c:pt idx="48">
                  <c:v>-1300.0</c:v>
                </c:pt>
                <c:pt idx="49">
                  <c:v>-1324.0</c:v>
                </c:pt>
                <c:pt idx="50">
                  <c:v>-1324.0</c:v>
                </c:pt>
                <c:pt idx="51">
                  <c:v>-1348.0</c:v>
                </c:pt>
                <c:pt idx="52">
                  <c:v>-1324.0</c:v>
                </c:pt>
                <c:pt idx="53">
                  <c:v>-1324.0</c:v>
                </c:pt>
                <c:pt idx="54">
                  <c:v>-1300.0</c:v>
                </c:pt>
                <c:pt idx="55">
                  <c:v>-1277.0</c:v>
                </c:pt>
                <c:pt idx="56">
                  <c:v>-1229.0</c:v>
                </c:pt>
                <c:pt idx="57">
                  <c:v>-1158.0</c:v>
                </c:pt>
                <c:pt idx="58">
                  <c:v>-1111.0</c:v>
                </c:pt>
                <c:pt idx="59">
                  <c:v>-1040.0</c:v>
                </c:pt>
                <c:pt idx="60">
                  <c:v>-969.0</c:v>
                </c:pt>
                <c:pt idx="61">
                  <c:v>-898.0</c:v>
                </c:pt>
                <c:pt idx="62">
                  <c:v>-803.0</c:v>
                </c:pt>
                <c:pt idx="63">
                  <c:v>-709.0</c:v>
                </c:pt>
                <c:pt idx="64">
                  <c:v>-614.0</c:v>
                </c:pt>
                <c:pt idx="65">
                  <c:v>-543.0</c:v>
                </c:pt>
                <c:pt idx="66">
                  <c:v>-425.0</c:v>
                </c:pt>
                <c:pt idx="67">
                  <c:v>-330.0</c:v>
                </c:pt>
                <c:pt idx="68">
                  <c:v>-236.0</c:v>
                </c:pt>
                <c:pt idx="69">
                  <c:v>-117.0</c:v>
                </c:pt>
                <c:pt idx="70">
                  <c:v>-23.0</c:v>
                </c:pt>
                <c:pt idx="71">
                  <c:v>71.0</c:v>
                </c:pt>
                <c:pt idx="72">
                  <c:v>166.0</c:v>
                </c:pt>
                <c:pt idx="73">
                  <c:v>260.0</c:v>
                </c:pt>
                <c:pt idx="74">
                  <c:v>355.0</c:v>
                </c:pt>
                <c:pt idx="75">
                  <c:v>426.0</c:v>
                </c:pt>
                <c:pt idx="76">
                  <c:v>497.0</c:v>
                </c:pt>
                <c:pt idx="77">
                  <c:v>568.0</c:v>
                </c:pt>
                <c:pt idx="78">
                  <c:v>639.0</c:v>
                </c:pt>
                <c:pt idx="79">
                  <c:v>710.0</c:v>
                </c:pt>
                <c:pt idx="80">
                  <c:v>734.0</c:v>
                </c:pt>
                <c:pt idx="81">
                  <c:v>781.0</c:v>
                </c:pt>
                <c:pt idx="82">
                  <c:v>828.0</c:v>
                </c:pt>
                <c:pt idx="83">
                  <c:v>828.0</c:v>
                </c:pt>
                <c:pt idx="84">
                  <c:v>875.0</c:v>
                </c:pt>
                <c:pt idx="85">
                  <c:v>875.0</c:v>
                </c:pt>
                <c:pt idx="86">
                  <c:v>875.0</c:v>
                </c:pt>
                <c:pt idx="87">
                  <c:v>875.0</c:v>
                </c:pt>
                <c:pt idx="88">
                  <c:v>852.0</c:v>
                </c:pt>
                <c:pt idx="89">
                  <c:v>828.0</c:v>
                </c:pt>
                <c:pt idx="90">
                  <c:v>804.0</c:v>
                </c:pt>
                <c:pt idx="91">
                  <c:v>781.0</c:v>
                </c:pt>
                <c:pt idx="92">
                  <c:v>757.0</c:v>
                </c:pt>
                <c:pt idx="93">
                  <c:v>686.0</c:v>
                </c:pt>
                <c:pt idx="94">
                  <c:v>639.0</c:v>
                </c:pt>
                <c:pt idx="95">
                  <c:v>592.0</c:v>
                </c:pt>
                <c:pt idx="96">
                  <c:v>521.0</c:v>
                </c:pt>
                <c:pt idx="97">
                  <c:v>473.0</c:v>
                </c:pt>
                <c:pt idx="98">
                  <c:v>402.0</c:v>
                </c:pt>
                <c:pt idx="99">
                  <c:v>331.0</c:v>
                </c:pt>
                <c:pt idx="100">
                  <c:v>260.0</c:v>
                </c:pt>
                <c:pt idx="101">
                  <c:v>189.0</c:v>
                </c:pt>
                <c:pt idx="102">
                  <c:v>142.0</c:v>
                </c:pt>
                <c:pt idx="103">
                  <c:v>71.0</c:v>
                </c:pt>
                <c:pt idx="104">
                  <c:v>0.0</c:v>
                </c:pt>
                <c:pt idx="105">
                  <c:v>-70.0</c:v>
                </c:pt>
                <c:pt idx="106">
                  <c:v>-141.0</c:v>
                </c:pt>
                <c:pt idx="107">
                  <c:v>-212.0</c:v>
                </c:pt>
                <c:pt idx="108">
                  <c:v>-259.0</c:v>
                </c:pt>
                <c:pt idx="109">
                  <c:v>-307.0</c:v>
                </c:pt>
                <c:pt idx="110">
                  <c:v>-378.0</c:v>
                </c:pt>
                <c:pt idx="111">
                  <c:v>-401.0</c:v>
                </c:pt>
                <c:pt idx="112">
                  <c:v>-449.0</c:v>
                </c:pt>
                <c:pt idx="113">
                  <c:v>-496.0</c:v>
                </c:pt>
                <c:pt idx="114">
                  <c:v>-543.0</c:v>
                </c:pt>
                <c:pt idx="115">
                  <c:v>-567.0</c:v>
                </c:pt>
                <c:pt idx="116">
                  <c:v>-591.0</c:v>
                </c:pt>
                <c:pt idx="117">
                  <c:v>-591.0</c:v>
                </c:pt>
                <c:pt idx="118">
                  <c:v>-614.0</c:v>
                </c:pt>
                <c:pt idx="119">
                  <c:v>-614.0</c:v>
                </c:pt>
                <c:pt idx="120">
                  <c:v>-614.0</c:v>
                </c:pt>
                <c:pt idx="121">
                  <c:v>-614.0</c:v>
                </c:pt>
                <c:pt idx="122">
                  <c:v>-614.0</c:v>
                </c:pt>
                <c:pt idx="123">
                  <c:v>-591.0</c:v>
                </c:pt>
                <c:pt idx="124">
                  <c:v>-567.0</c:v>
                </c:pt>
                <c:pt idx="125">
                  <c:v>-543.0</c:v>
                </c:pt>
                <c:pt idx="126">
                  <c:v>-543.0</c:v>
                </c:pt>
                <c:pt idx="127">
                  <c:v>-496.0</c:v>
                </c:pt>
                <c:pt idx="128">
                  <c:v>-472.0</c:v>
                </c:pt>
                <c:pt idx="129">
                  <c:v>-425.0</c:v>
                </c:pt>
                <c:pt idx="130">
                  <c:v>-378.0</c:v>
                </c:pt>
                <c:pt idx="131">
                  <c:v>-354.0</c:v>
                </c:pt>
                <c:pt idx="132">
                  <c:v>-307.0</c:v>
                </c:pt>
                <c:pt idx="133">
                  <c:v>-259.0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-70.0</c:v>
                </c:pt>
                <c:pt idx="138">
                  <c:v>-23.0</c:v>
                </c:pt>
                <c:pt idx="139">
                  <c:v>24.0</c:v>
                </c:pt>
                <c:pt idx="140">
                  <c:v>71.0</c:v>
                </c:pt>
                <c:pt idx="141">
                  <c:v>118.0</c:v>
                </c:pt>
                <c:pt idx="142">
                  <c:v>166.0</c:v>
                </c:pt>
                <c:pt idx="143">
                  <c:v>189.0</c:v>
                </c:pt>
                <c:pt idx="144">
                  <c:v>237.0</c:v>
                </c:pt>
                <c:pt idx="145">
                  <c:v>260.0</c:v>
                </c:pt>
                <c:pt idx="146">
                  <c:v>308.0</c:v>
                </c:pt>
                <c:pt idx="147">
                  <c:v>331.0</c:v>
                </c:pt>
                <c:pt idx="148">
                  <c:v>331.0</c:v>
                </c:pt>
                <c:pt idx="149">
                  <c:v>355.0</c:v>
                </c:pt>
                <c:pt idx="150">
                  <c:v>379.0</c:v>
                </c:pt>
                <c:pt idx="151">
                  <c:v>402.0</c:v>
                </c:pt>
                <c:pt idx="152">
                  <c:v>402.0</c:v>
                </c:pt>
                <c:pt idx="153">
                  <c:v>402.0</c:v>
                </c:pt>
                <c:pt idx="154">
                  <c:v>402.0</c:v>
                </c:pt>
                <c:pt idx="155">
                  <c:v>402.0</c:v>
                </c:pt>
                <c:pt idx="156">
                  <c:v>402.0</c:v>
                </c:pt>
                <c:pt idx="157">
                  <c:v>402.0</c:v>
                </c:pt>
                <c:pt idx="158">
                  <c:v>379.0</c:v>
                </c:pt>
                <c:pt idx="159">
                  <c:v>355.0</c:v>
                </c:pt>
                <c:pt idx="160">
                  <c:v>355.0</c:v>
                </c:pt>
                <c:pt idx="161">
                  <c:v>331.0</c:v>
                </c:pt>
                <c:pt idx="162">
                  <c:v>308.0</c:v>
                </c:pt>
                <c:pt idx="163">
                  <c:v>260.0</c:v>
                </c:pt>
                <c:pt idx="164">
                  <c:v>237.0</c:v>
                </c:pt>
                <c:pt idx="165">
                  <c:v>213.0</c:v>
                </c:pt>
                <c:pt idx="166">
                  <c:v>189.0</c:v>
                </c:pt>
                <c:pt idx="167">
                  <c:v>166.0</c:v>
                </c:pt>
                <c:pt idx="168">
                  <c:v>142.0</c:v>
                </c:pt>
                <c:pt idx="169">
                  <c:v>95.0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-23.0</c:v>
                </c:pt>
                <c:pt idx="174">
                  <c:v>-70.0</c:v>
                </c:pt>
                <c:pt idx="175">
                  <c:v>-94.0</c:v>
                </c:pt>
                <c:pt idx="176">
                  <c:v>-117.0</c:v>
                </c:pt>
                <c:pt idx="177">
                  <c:v>-165.0</c:v>
                </c:pt>
                <c:pt idx="178">
                  <c:v>-188.0</c:v>
                </c:pt>
                <c:pt idx="179">
                  <c:v>-188.0</c:v>
                </c:pt>
                <c:pt idx="180">
                  <c:v>-212.0</c:v>
                </c:pt>
                <c:pt idx="181">
                  <c:v>-236.0</c:v>
                </c:pt>
                <c:pt idx="182">
                  <c:v>-259.0</c:v>
                </c:pt>
                <c:pt idx="183">
                  <c:v>-259.0</c:v>
                </c:pt>
                <c:pt idx="184">
                  <c:v>-283.0</c:v>
                </c:pt>
                <c:pt idx="185">
                  <c:v>-283.0</c:v>
                </c:pt>
                <c:pt idx="186">
                  <c:v>-307.0</c:v>
                </c:pt>
                <c:pt idx="187">
                  <c:v>-307.0</c:v>
                </c:pt>
                <c:pt idx="188">
                  <c:v>-307.0</c:v>
                </c:pt>
                <c:pt idx="189">
                  <c:v>-307.0</c:v>
                </c:pt>
                <c:pt idx="190">
                  <c:v>-283.0</c:v>
                </c:pt>
                <c:pt idx="191">
                  <c:v>-283.0</c:v>
                </c:pt>
                <c:pt idx="192">
                  <c:v>-283.0</c:v>
                </c:pt>
                <c:pt idx="193">
                  <c:v>-259.0</c:v>
                </c:pt>
                <c:pt idx="194">
                  <c:v>-259.0</c:v>
                </c:pt>
                <c:pt idx="195">
                  <c:v>-236.0</c:v>
                </c:pt>
                <c:pt idx="196">
                  <c:v>-212.0</c:v>
                </c:pt>
                <c:pt idx="197">
                  <c:v>-212.0</c:v>
                </c:pt>
                <c:pt idx="198">
                  <c:v>-188.0</c:v>
                </c:pt>
                <c:pt idx="199">
                  <c:v>-165.0</c:v>
                </c:pt>
                <c:pt idx="200">
                  <c:v>-141.0</c:v>
                </c:pt>
                <c:pt idx="201">
                  <c:v>-117.0</c:v>
                </c:pt>
                <c:pt idx="202">
                  <c:v>-117.0</c:v>
                </c:pt>
                <c:pt idx="203">
                  <c:v>-70.0</c:v>
                </c:pt>
                <c:pt idx="204">
                  <c:v>-46.0</c:v>
                </c:pt>
                <c:pt idx="205">
                  <c:v>-46.0</c:v>
                </c:pt>
                <c:pt idx="206">
                  <c:v>-23.0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71.0</c:v>
                </c:pt>
                <c:pt idx="211">
                  <c:v>71.0</c:v>
                </c:pt>
                <c:pt idx="212">
                  <c:v>95.0</c:v>
                </c:pt>
                <c:pt idx="213">
                  <c:v>118.0</c:v>
                </c:pt>
                <c:pt idx="214">
                  <c:v>142.0</c:v>
                </c:pt>
                <c:pt idx="215">
                  <c:v>142.0</c:v>
                </c:pt>
                <c:pt idx="216">
                  <c:v>166.0</c:v>
                </c:pt>
                <c:pt idx="217">
                  <c:v>166.0</c:v>
                </c:pt>
                <c:pt idx="218">
                  <c:v>166.0</c:v>
                </c:pt>
                <c:pt idx="219">
                  <c:v>189.0</c:v>
                </c:pt>
                <c:pt idx="220">
                  <c:v>189.0</c:v>
                </c:pt>
                <c:pt idx="221">
                  <c:v>189.0</c:v>
                </c:pt>
                <c:pt idx="222">
                  <c:v>189.0</c:v>
                </c:pt>
                <c:pt idx="223">
                  <c:v>189.0</c:v>
                </c:pt>
                <c:pt idx="224">
                  <c:v>189.0</c:v>
                </c:pt>
                <c:pt idx="225">
                  <c:v>189.0</c:v>
                </c:pt>
                <c:pt idx="226">
                  <c:v>189.0</c:v>
                </c:pt>
                <c:pt idx="227">
                  <c:v>166.0</c:v>
                </c:pt>
                <c:pt idx="228">
                  <c:v>166.0</c:v>
                </c:pt>
                <c:pt idx="229">
                  <c:v>166.0</c:v>
                </c:pt>
                <c:pt idx="230">
                  <c:v>142.0</c:v>
                </c:pt>
                <c:pt idx="231">
                  <c:v>142.0</c:v>
                </c:pt>
                <c:pt idx="232">
                  <c:v>118.0</c:v>
                </c:pt>
                <c:pt idx="233">
                  <c:v>95.0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-46.0</c:v>
                </c:pt>
                <c:pt idx="245">
                  <c:v>-70.0</c:v>
                </c:pt>
                <c:pt idx="246">
                  <c:v>-94.0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-117.0</c:v>
                </c:pt>
                <c:pt idx="251">
                  <c:v>-141.0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-141.0</c:v>
                </c:pt>
                <c:pt idx="256">
                  <c:v>-141.0</c:v>
                </c:pt>
                <c:pt idx="257">
                  <c:v>-141.0</c:v>
                </c:pt>
                <c:pt idx="258">
                  <c:v>-141.0</c:v>
                </c:pt>
                <c:pt idx="259">
                  <c:v>-141.0</c:v>
                </c:pt>
                <c:pt idx="260">
                  <c:v>-141.0</c:v>
                </c:pt>
                <c:pt idx="261">
                  <c:v>-141.0</c:v>
                </c:pt>
                <c:pt idx="262">
                  <c:v>-117.0</c:v>
                </c:pt>
                <c:pt idx="263">
                  <c:v>-117.0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47.0</c:v>
                </c:pt>
                <c:pt idx="282">
                  <c:v>47.0</c:v>
                </c:pt>
                <c:pt idx="283">
                  <c:v>71.0</c:v>
                </c:pt>
                <c:pt idx="284">
                  <c:v>71.0</c:v>
                </c:pt>
                <c:pt idx="285">
                  <c:v>71.0</c:v>
                </c:pt>
                <c:pt idx="286">
                  <c:v>71.0</c:v>
                </c:pt>
                <c:pt idx="287">
                  <c:v>71.0</c:v>
                </c:pt>
                <c:pt idx="288">
                  <c:v>71.0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71.0</c:v>
                </c:pt>
                <c:pt idx="295">
                  <c:v>71.0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-23.0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24.0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24.0</c:v>
                </c:pt>
                <c:pt idx="362">
                  <c:v>24.0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-23.0</c:v>
                </c:pt>
                <c:pt idx="379">
                  <c:v>0.0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-23.0</c:v>
                </c:pt>
                <c:pt idx="390">
                  <c:v>-46.0</c:v>
                </c:pt>
                <c:pt idx="391">
                  <c:v>-46.0</c:v>
                </c:pt>
                <c:pt idx="392">
                  <c:v>-23.0</c:v>
                </c:pt>
                <c:pt idx="393">
                  <c:v>-23.0</c:v>
                </c:pt>
                <c:pt idx="394">
                  <c:v>-23.0</c:v>
                </c:pt>
                <c:pt idx="395">
                  <c:v>-46.0</c:v>
                </c:pt>
                <c:pt idx="396">
                  <c:v>-46.0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0.0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-23.0</c:v>
                </c:pt>
                <c:pt idx="447">
                  <c:v>0.0</c:v>
                </c:pt>
                <c:pt idx="448">
                  <c:v>0.0</c:v>
                </c:pt>
                <c:pt idx="449">
                  <c:v>-23.0</c:v>
                </c:pt>
                <c:pt idx="450">
                  <c:v>-23.0</c:v>
                </c:pt>
                <c:pt idx="451">
                  <c:v>0.0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-23.0</c:v>
                </c:pt>
                <c:pt idx="473">
                  <c:v>-23.0</c:v>
                </c:pt>
                <c:pt idx="474">
                  <c:v>-23.0</c:v>
                </c:pt>
                <c:pt idx="475">
                  <c:v>0.0</c:v>
                </c:pt>
                <c:pt idx="476">
                  <c:v>0.0</c:v>
                </c:pt>
                <c:pt idx="477">
                  <c:v>-23.0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2000.0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262-C947-943D-162EC490C6CC}"/>
            </c:ext>
          </c:extLst>
        </c:ser>
        <c:ser>
          <c:idx val="4"/>
          <c:order val="4"/>
          <c:tx>
            <c:strRef>
              <c:f>'Impulse Test - After Shipping'!$V$1</c:f>
              <c:strCache>
                <c:ptCount val="1"/>
                <c:pt idx="0">
                  <c:v>2100V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Shipping'!$V$2:$V$517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1633.0</c:v>
                </c:pt>
                <c:pt idx="3">
                  <c:v>1846.0</c:v>
                </c:pt>
                <c:pt idx="4">
                  <c:v>1751.0</c:v>
                </c:pt>
                <c:pt idx="5">
                  <c:v>1680.0</c:v>
                </c:pt>
                <c:pt idx="6">
                  <c:v>1633.0</c:v>
                </c:pt>
                <c:pt idx="7">
                  <c:v>1585.0</c:v>
                </c:pt>
                <c:pt idx="8">
                  <c:v>1514.0</c:v>
                </c:pt>
                <c:pt idx="9">
                  <c:v>1443.0</c:v>
                </c:pt>
                <c:pt idx="10">
                  <c:v>1349.0</c:v>
                </c:pt>
                <c:pt idx="11">
                  <c:v>1325.0</c:v>
                </c:pt>
                <c:pt idx="12">
                  <c:v>1278.0</c:v>
                </c:pt>
                <c:pt idx="13">
                  <c:v>1207.0</c:v>
                </c:pt>
                <c:pt idx="14">
                  <c:v>1159.0</c:v>
                </c:pt>
                <c:pt idx="15">
                  <c:v>1088.0</c:v>
                </c:pt>
                <c:pt idx="16">
                  <c:v>1017.0</c:v>
                </c:pt>
                <c:pt idx="17">
                  <c:v>946.0</c:v>
                </c:pt>
                <c:pt idx="18">
                  <c:v>875.0</c:v>
                </c:pt>
                <c:pt idx="19">
                  <c:v>781.0</c:v>
                </c:pt>
                <c:pt idx="20">
                  <c:v>686.0</c:v>
                </c:pt>
                <c:pt idx="21">
                  <c:v>568.0</c:v>
                </c:pt>
                <c:pt idx="22">
                  <c:v>473.0</c:v>
                </c:pt>
                <c:pt idx="23">
                  <c:v>379.0</c:v>
                </c:pt>
                <c:pt idx="24">
                  <c:v>284.0</c:v>
                </c:pt>
                <c:pt idx="25">
                  <c:v>166.0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-307.0</c:v>
                </c:pt>
                <c:pt idx="31">
                  <c:v>-378.0</c:v>
                </c:pt>
                <c:pt idx="32">
                  <c:v>-472.0</c:v>
                </c:pt>
                <c:pt idx="33">
                  <c:v>-543.0</c:v>
                </c:pt>
                <c:pt idx="34">
                  <c:v>-614.0</c:v>
                </c:pt>
                <c:pt idx="35">
                  <c:v>-709.0</c:v>
                </c:pt>
                <c:pt idx="36">
                  <c:v>-780.0</c:v>
                </c:pt>
                <c:pt idx="37">
                  <c:v>-851.0</c:v>
                </c:pt>
                <c:pt idx="38">
                  <c:v>-922.0</c:v>
                </c:pt>
                <c:pt idx="39">
                  <c:v>-993.0</c:v>
                </c:pt>
                <c:pt idx="40">
                  <c:v>-1040.0</c:v>
                </c:pt>
                <c:pt idx="41">
                  <c:v>-1111.0</c:v>
                </c:pt>
                <c:pt idx="42">
                  <c:v>-1158.0</c:v>
                </c:pt>
                <c:pt idx="43">
                  <c:v>-1206.0</c:v>
                </c:pt>
                <c:pt idx="44">
                  <c:v>-1253.0</c:v>
                </c:pt>
                <c:pt idx="45">
                  <c:v>-1300.0</c:v>
                </c:pt>
                <c:pt idx="46">
                  <c:v>-1324.0</c:v>
                </c:pt>
                <c:pt idx="47">
                  <c:v>-1348.0</c:v>
                </c:pt>
                <c:pt idx="48">
                  <c:v>-1371.0</c:v>
                </c:pt>
                <c:pt idx="49">
                  <c:v>-1395.0</c:v>
                </c:pt>
                <c:pt idx="50">
                  <c:v>-1395.0</c:v>
                </c:pt>
                <c:pt idx="51">
                  <c:v>-1395.0</c:v>
                </c:pt>
                <c:pt idx="52">
                  <c:v>-1395.0</c:v>
                </c:pt>
                <c:pt idx="53">
                  <c:v>-1395.0</c:v>
                </c:pt>
                <c:pt idx="54">
                  <c:v>-1371.0</c:v>
                </c:pt>
                <c:pt idx="55">
                  <c:v>-1324.0</c:v>
                </c:pt>
                <c:pt idx="56">
                  <c:v>-1277.0</c:v>
                </c:pt>
                <c:pt idx="57">
                  <c:v>-1229.0</c:v>
                </c:pt>
                <c:pt idx="58">
                  <c:v>-1158.0</c:v>
                </c:pt>
                <c:pt idx="59">
                  <c:v>-1087.0</c:v>
                </c:pt>
                <c:pt idx="60">
                  <c:v>-1016.0</c:v>
                </c:pt>
                <c:pt idx="61">
                  <c:v>-922.0</c:v>
                </c:pt>
                <c:pt idx="62">
                  <c:v>-851.0</c:v>
                </c:pt>
                <c:pt idx="63">
                  <c:v>-756.0</c:v>
                </c:pt>
                <c:pt idx="64">
                  <c:v>-662.0</c:v>
                </c:pt>
                <c:pt idx="65">
                  <c:v>-543.0</c:v>
                </c:pt>
                <c:pt idx="66">
                  <c:v>-449.0</c:v>
                </c:pt>
                <c:pt idx="67">
                  <c:v>-330.0</c:v>
                </c:pt>
                <c:pt idx="68">
                  <c:v>-236.0</c:v>
                </c:pt>
                <c:pt idx="69">
                  <c:v>-141.0</c:v>
                </c:pt>
                <c:pt idx="70">
                  <c:v>-23.0</c:v>
                </c:pt>
                <c:pt idx="71">
                  <c:v>71.0</c:v>
                </c:pt>
                <c:pt idx="72">
                  <c:v>189.0</c:v>
                </c:pt>
                <c:pt idx="73">
                  <c:v>284.0</c:v>
                </c:pt>
                <c:pt idx="74">
                  <c:v>379.0</c:v>
                </c:pt>
                <c:pt idx="75">
                  <c:v>450.0</c:v>
                </c:pt>
                <c:pt idx="76">
                  <c:v>544.0</c:v>
                </c:pt>
                <c:pt idx="77">
                  <c:v>615.0</c:v>
                </c:pt>
                <c:pt idx="78">
                  <c:v>686.0</c:v>
                </c:pt>
                <c:pt idx="79">
                  <c:v>734.0</c:v>
                </c:pt>
                <c:pt idx="80">
                  <c:v>781.0</c:v>
                </c:pt>
                <c:pt idx="81">
                  <c:v>828.0</c:v>
                </c:pt>
                <c:pt idx="82">
                  <c:v>875.0</c:v>
                </c:pt>
                <c:pt idx="83">
                  <c:v>899.0</c:v>
                </c:pt>
                <c:pt idx="84">
                  <c:v>899.0</c:v>
                </c:pt>
                <c:pt idx="85">
                  <c:v>923.0</c:v>
                </c:pt>
                <c:pt idx="86">
                  <c:v>923.0</c:v>
                </c:pt>
                <c:pt idx="87">
                  <c:v>899.0</c:v>
                </c:pt>
                <c:pt idx="88">
                  <c:v>899.0</c:v>
                </c:pt>
                <c:pt idx="89">
                  <c:v>875.0</c:v>
                </c:pt>
                <c:pt idx="90">
                  <c:v>852.0</c:v>
                </c:pt>
                <c:pt idx="91">
                  <c:v>804.0</c:v>
                </c:pt>
                <c:pt idx="92">
                  <c:v>781.0</c:v>
                </c:pt>
                <c:pt idx="93">
                  <c:v>734.0</c:v>
                </c:pt>
                <c:pt idx="94">
                  <c:v>686.0</c:v>
                </c:pt>
                <c:pt idx="95">
                  <c:v>615.0</c:v>
                </c:pt>
                <c:pt idx="96">
                  <c:v>544.0</c:v>
                </c:pt>
                <c:pt idx="97">
                  <c:v>497.0</c:v>
                </c:pt>
                <c:pt idx="98">
                  <c:v>426.0</c:v>
                </c:pt>
                <c:pt idx="99">
                  <c:v>355.0</c:v>
                </c:pt>
                <c:pt idx="100">
                  <c:v>284.0</c:v>
                </c:pt>
                <c:pt idx="101">
                  <c:v>213.0</c:v>
                </c:pt>
                <c:pt idx="102">
                  <c:v>142.0</c:v>
                </c:pt>
                <c:pt idx="103">
                  <c:v>71.0</c:v>
                </c:pt>
                <c:pt idx="104">
                  <c:v>0.0</c:v>
                </c:pt>
                <c:pt idx="105">
                  <c:v>-70.0</c:v>
                </c:pt>
                <c:pt idx="106">
                  <c:v>-141.0</c:v>
                </c:pt>
                <c:pt idx="107">
                  <c:v>-212.0</c:v>
                </c:pt>
                <c:pt idx="108">
                  <c:v>-283.0</c:v>
                </c:pt>
                <c:pt idx="109">
                  <c:v>-330.0</c:v>
                </c:pt>
                <c:pt idx="110">
                  <c:v>-378.0</c:v>
                </c:pt>
                <c:pt idx="111">
                  <c:v>-425.0</c:v>
                </c:pt>
                <c:pt idx="112">
                  <c:v>-496.0</c:v>
                </c:pt>
                <c:pt idx="113">
                  <c:v>-520.0</c:v>
                </c:pt>
                <c:pt idx="114">
                  <c:v>-567.0</c:v>
                </c:pt>
                <c:pt idx="115">
                  <c:v>-591.0</c:v>
                </c:pt>
                <c:pt idx="116">
                  <c:v>-614.0</c:v>
                </c:pt>
                <c:pt idx="117">
                  <c:v>-638.0</c:v>
                </c:pt>
                <c:pt idx="118">
                  <c:v>-638.0</c:v>
                </c:pt>
                <c:pt idx="119">
                  <c:v>-638.0</c:v>
                </c:pt>
                <c:pt idx="120">
                  <c:v>-662.0</c:v>
                </c:pt>
                <c:pt idx="121">
                  <c:v>-638.0</c:v>
                </c:pt>
                <c:pt idx="122">
                  <c:v>-638.0</c:v>
                </c:pt>
                <c:pt idx="123">
                  <c:v>-614.0</c:v>
                </c:pt>
                <c:pt idx="124">
                  <c:v>-614.0</c:v>
                </c:pt>
                <c:pt idx="125">
                  <c:v>-591.0</c:v>
                </c:pt>
                <c:pt idx="126">
                  <c:v>-543.0</c:v>
                </c:pt>
                <c:pt idx="127">
                  <c:v>-520.0</c:v>
                </c:pt>
                <c:pt idx="128">
                  <c:v>-496.0</c:v>
                </c:pt>
                <c:pt idx="129">
                  <c:v>-449.0</c:v>
                </c:pt>
                <c:pt idx="130">
                  <c:v>-401.0</c:v>
                </c:pt>
                <c:pt idx="131">
                  <c:v>-354.0</c:v>
                </c:pt>
                <c:pt idx="132">
                  <c:v>-307.0</c:v>
                </c:pt>
                <c:pt idx="133">
                  <c:v>-259.0</c:v>
                </c:pt>
                <c:pt idx="134">
                  <c:v>-212.0</c:v>
                </c:pt>
                <c:pt idx="135">
                  <c:v>-165.0</c:v>
                </c:pt>
                <c:pt idx="136">
                  <c:v>-117.0</c:v>
                </c:pt>
                <c:pt idx="137">
                  <c:v>-70.0</c:v>
                </c:pt>
                <c:pt idx="138">
                  <c:v>-23.0</c:v>
                </c:pt>
                <c:pt idx="139">
                  <c:v>24.0</c:v>
                </c:pt>
                <c:pt idx="140">
                  <c:v>71.0</c:v>
                </c:pt>
                <c:pt idx="141">
                  <c:v>118.0</c:v>
                </c:pt>
                <c:pt idx="142">
                  <c:v>166.0</c:v>
                </c:pt>
                <c:pt idx="143">
                  <c:v>213.0</c:v>
                </c:pt>
                <c:pt idx="144">
                  <c:v>237.0</c:v>
                </c:pt>
                <c:pt idx="145">
                  <c:v>284.0</c:v>
                </c:pt>
                <c:pt idx="146">
                  <c:v>308.0</c:v>
                </c:pt>
                <c:pt idx="147">
                  <c:v>331.0</c:v>
                </c:pt>
                <c:pt idx="148">
                  <c:v>355.0</c:v>
                </c:pt>
                <c:pt idx="149">
                  <c:v>379.0</c:v>
                </c:pt>
                <c:pt idx="150">
                  <c:v>402.0</c:v>
                </c:pt>
                <c:pt idx="151">
                  <c:v>402.0</c:v>
                </c:pt>
                <c:pt idx="152">
                  <c:v>426.0</c:v>
                </c:pt>
                <c:pt idx="153">
                  <c:v>426.0</c:v>
                </c:pt>
                <c:pt idx="154">
                  <c:v>426.0</c:v>
                </c:pt>
                <c:pt idx="155">
                  <c:v>426.0</c:v>
                </c:pt>
                <c:pt idx="156">
                  <c:v>426.0</c:v>
                </c:pt>
                <c:pt idx="157">
                  <c:v>402.0</c:v>
                </c:pt>
                <c:pt idx="158">
                  <c:v>402.0</c:v>
                </c:pt>
                <c:pt idx="159">
                  <c:v>379.0</c:v>
                </c:pt>
                <c:pt idx="160">
                  <c:v>355.0</c:v>
                </c:pt>
                <c:pt idx="161">
                  <c:v>355.0</c:v>
                </c:pt>
                <c:pt idx="162">
                  <c:v>308.0</c:v>
                </c:pt>
                <c:pt idx="163">
                  <c:v>284.0</c:v>
                </c:pt>
                <c:pt idx="164">
                  <c:v>260.0</c:v>
                </c:pt>
                <c:pt idx="165">
                  <c:v>237.0</c:v>
                </c:pt>
                <c:pt idx="166">
                  <c:v>189.0</c:v>
                </c:pt>
                <c:pt idx="167">
                  <c:v>166.0</c:v>
                </c:pt>
                <c:pt idx="168">
                  <c:v>142.0</c:v>
                </c:pt>
                <c:pt idx="169">
                  <c:v>95.0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-23.0</c:v>
                </c:pt>
                <c:pt idx="174">
                  <c:v>-70.0</c:v>
                </c:pt>
                <c:pt idx="175">
                  <c:v>-94.0</c:v>
                </c:pt>
                <c:pt idx="176">
                  <c:v>-117.0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-236.0</c:v>
                </c:pt>
                <c:pt idx="181">
                  <c:v>-236.0</c:v>
                </c:pt>
                <c:pt idx="182">
                  <c:v>-259.0</c:v>
                </c:pt>
                <c:pt idx="183">
                  <c:v>-283.0</c:v>
                </c:pt>
                <c:pt idx="184">
                  <c:v>-307.0</c:v>
                </c:pt>
                <c:pt idx="185">
                  <c:v>-307.0</c:v>
                </c:pt>
                <c:pt idx="186">
                  <c:v>-307.0</c:v>
                </c:pt>
                <c:pt idx="187">
                  <c:v>-307.0</c:v>
                </c:pt>
                <c:pt idx="188">
                  <c:v>-307.0</c:v>
                </c:pt>
                <c:pt idx="189">
                  <c:v>-307.0</c:v>
                </c:pt>
                <c:pt idx="190">
                  <c:v>-307.0</c:v>
                </c:pt>
                <c:pt idx="191">
                  <c:v>-307.0</c:v>
                </c:pt>
                <c:pt idx="192">
                  <c:v>-307.0</c:v>
                </c:pt>
                <c:pt idx="193">
                  <c:v>-283.0</c:v>
                </c:pt>
                <c:pt idx="194">
                  <c:v>-259.0</c:v>
                </c:pt>
                <c:pt idx="195">
                  <c:v>-259.0</c:v>
                </c:pt>
                <c:pt idx="196">
                  <c:v>-236.0</c:v>
                </c:pt>
                <c:pt idx="197">
                  <c:v>-212.0</c:v>
                </c:pt>
                <c:pt idx="198">
                  <c:v>-188.0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118.0</c:v>
                </c:pt>
                <c:pt idx="214">
                  <c:v>142.0</c:v>
                </c:pt>
                <c:pt idx="215">
                  <c:v>166.0</c:v>
                </c:pt>
                <c:pt idx="216">
                  <c:v>166.0</c:v>
                </c:pt>
                <c:pt idx="217">
                  <c:v>189.0</c:v>
                </c:pt>
                <c:pt idx="218">
                  <c:v>189.0</c:v>
                </c:pt>
                <c:pt idx="219">
                  <c:v>189.0</c:v>
                </c:pt>
                <c:pt idx="220">
                  <c:v>189.0</c:v>
                </c:pt>
                <c:pt idx="221">
                  <c:v>189.0</c:v>
                </c:pt>
                <c:pt idx="222">
                  <c:v>189.0</c:v>
                </c:pt>
                <c:pt idx="223">
                  <c:v>213.0</c:v>
                </c:pt>
                <c:pt idx="224">
                  <c:v>189.0</c:v>
                </c:pt>
                <c:pt idx="225">
                  <c:v>189.0</c:v>
                </c:pt>
                <c:pt idx="226">
                  <c:v>189.0</c:v>
                </c:pt>
                <c:pt idx="227">
                  <c:v>189.0</c:v>
                </c:pt>
                <c:pt idx="228">
                  <c:v>166.0</c:v>
                </c:pt>
                <c:pt idx="229">
                  <c:v>166.0</c:v>
                </c:pt>
                <c:pt idx="230">
                  <c:v>166.0</c:v>
                </c:pt>
                <c:pt idx="231">
                  <c:v>142.0</c:v>
                </c:pt>
                <c:pt idx="232">
                  <c:v>118.0</c:v>
                </c:pt>
                <c:pt idx="233">
                  <c:v>118.0</c:v>
                </c:pt>
                <c:pt idx="234">
                  <c:v>95.0</c:v>
                </c:pt>
                <c:pt idx="235">
                  <c:v>71.0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-141.0</c:v>
                </c:pt>
                <c:pt idx="251">
                  <c:v>-141.0</c:v>
                </c:pt>
                <c:pt idx="252">
                  <c:v>-141.0</c:v>
                </c:pt>
                <c:pt idx="253">
                  <c:v>-141.0</c:v>
                </c:pt>
                <c:pt idx="254">
                  <c:v>-141.0</c:v>
                </c:pt>
                <c:pt idx="255">
                  <c:v>-141.0</c:v>
                </c:pt>
                <c:pt idx="256">
                  <c:v>-165.0</c:v>
                </c:pt>
                <c:pt idx="257">
                  <c:v>-141.0</c:v>
                </c:pt>
                <c:pt idx="258">
                  <c:v>-141.0</c:v>
                </c:pt>
                <c:pt idx="259">
                  <c:v>-141.0</c:v>
                </c:pt>
                <c:pt idx="260">
                  <c:v>-141.0</c:v>
                </c:pt>
                <c:pt idx="261">
                  <c:v>-141.0</c:v>
                </c:pt>
                <c:pt idx="262">
                  <c:v>-117.0</c:v>
                </c:pt>
                <c:pt idx="263">
                  <c:v>-117.0</c:v>
                </c:pt>
                <c:pt idx="264">
                  <c:v>-117.0</c:v>
                </c:pt>
                <c:pt idx="265">
                  <c:v>-117.0</c:v>
                </c:pt>
                <c:pt idx="266">
                  <c:v>-94.0</c:v>
                </c:pt>
                <c:pt idx="267">
                  <c:v>-94.0</c:v>
                </c:pt>
                <c:pt idx="268">
                  <c:v>-70.0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-23.0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47.0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71.0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71.0</c:v>
                </c:pt>
                <c:pt idx="295">
                  <c:v>71.0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24.0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-23.0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24.0</c:v>
                </c:pt>
                <c:pt idx="354">
                  <c:v>24.0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24.0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24.0</c:v>
                </c:pt>
                <c:pt idx="364">
                  <c:v>24.0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-46.0</c:v>
                </c:pt>
                <c:pt idx="390">
                  <c:v>-23.0</c:v>
                </c:pt>
                <c:pt idx="391">
                  <c:v>-46.0</c:v>
                </c:pt>
                <c:pt idx="392">
                  <c:v>-23.0</c:v>
                </c:pt>
                <c:pt idx="393">
                  <c:v>-46.0</c:v>
                </c:pt>
                <c:pt idx="394">
                  <c:v>-23.0</c:v>
                </c:pt>
                <c:pt idx="395">
                  <c:v>-46.0</c:v>
                </c:pt>
                <c:pt idx="396">
                  <c:v>-46.0</c:v>
                </c:pt>
                <c:pt idx="397">
                  <c:v>-23.0</c:v>
                </c:pt>
                <c:pt idx="398">
                  <c:v>-23.0</c:v>
                </c:pt>
                <c:pt idx="399">
                  <c:v>-46.0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0.0</c:v>
                </c:pt>
                <c:pt idx="408">
                  <c:v>-23.0</c:v>
                </c:pt>
                <c:pt idx="409">
                  <c:v>-23.0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24.0</c:v>
                </c:pt>
                <c:pt idx="423">
                  <c:v>24.0</c:v>
                </c:pt>
                <c:pt idx="424">
                  <c:v>0.0</c:v>
                </c:pt>
                <c:pt idx="425">
                  <c:v>0.0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0.0</c:v>
                </c:pt>
                <c:pt idx="430">
                  <c:v>0.0</c:v>
                </c:pt>
                <c:pt idx="431">
                  <c:v>24.0</c:v>
                </c:pt>
                <c:pt idx="432">
                  <c:v>0.0</c:v>
                </c:pt>
                <c:pt idx="433">
                  <c:v>24.0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-23.0</c:v>
                </c:pt>
                <c:pt idx="448">
                  <c:v>0.0</c:v>
                </c:pt>
                <c:pt idx="449">
                  <c:v>-23.0</c:v>
                </c:pt>
                <c:pt idx="450">
                  <c:v>0.0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-23.0</c:v>
                </c:pt>
                <c:pt idx="474">
                  <c:v>0.0</c:v>
                </c:pt>
                <c:pt idx="475">
                  <c:v>0.0</c:v>
                </c:pt>
                <c:pt idx="476">
                  <c:v>-23.0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2100.0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262-C947-943D-162EC490C6CC}"/>
            </c:ext>
          </c:extLst>
        </c:ser>
        <c:ser>
          <c:idx val="5"/>
          <c:order val="5"/>
          <c:tx>
            <c:strRef>
              <c:f>'Impulse Test - After Shipping'!$W$1</c:f>
              <c:strCache>
                <c:ptCount val="1"/>
                <c:pt idx="0">
                  <c:v>2200V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Shipping'!$W$2:$W$517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1751.0</c:v>
                </c:pt>
                <c:pt idx="3">
                  <c:v>1917.0</c:v>
                </c:pt>
                <c:pt idx="4">
                  <c:v>1846.0</c:v>
                </c:pt>
                <c:pt idx="5">
                  <c:v>1751.0</c:v>
                </c:pt>
                <c:pt idx="6">
                  <c:v>1704.0</c:v>
                </c:pt>
                <c:pt idx="7">
                  <c:v>1656.0</c:v>
                </c:pt>
                <c:pt idx="8">
                  <c:v>1585.0</c:v>
                </c:pt>
                <c:pt idx="9">
                  <c:v>1491.0</c:v>
                </c:pt>
                <c:pt idx="10">
                  <c:v>1420.0</c:v>
                </c:pt>
                <c:pt idx="11">
                  <c:v>1372.0</c:v>
                </c:pt>
                <c:pt idx="12">
                  <c:v>1325.0</c:v>
                </c:pt>
                <c:pt idx="13">
                  <c:v>1278.0</c:v>
                </c:pt>
                <c:pt idx="14">
                  <c:v>1207.0</c:v>
                </c:pt>
                <c:pt idx="15">
                  <c:v>1136.0</c:v>
                </c:pt>
                <c:pt idx="16">
                  <c:v>1065.0</c:v>
                </c:pt>
                <c:pt idx="17">
                  <c:v>994.0</c:v>
                </c:pt>
                <c:pt idx="18">
                  <c:v>899.0</c:v>
                </c:pt>
                <c:pt idx="19">
                  <c:v>804.0</c:v>
                </c:pt>
                <c:pt idx="20">
                  <c:v>710.0</c:v>
                </c:pt>
                <c:pt idx="21">
                  <c:v>592.0</c:v>
                </c:pt>
                <c:pt idx="22">
                  <c:v>497.0</c:v>
                </c:pt>
                <c:pt idx="23">
                  <c:v>402.0</c:v>
                </c:pt>
                <c:pt idx="24">
                  <c:v>284.0</c:v>
                </c:pt>
                <c:pt idx="25">
                  <c:v>189.0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-307.0</c:v>
                </c:pt>
                <c:pt idx="31">
                  <c:v>-401.0</c:v>
                </c:pt>
                <c:pt idx="32">
                  <c:v>-496.0</c:v>
                </c:pt>
                <c:pt idx="33">
                  <c:v>-567.0</c:v>
                </c:pt>
                <c:pt idx="34">
                  <c:v>-662.0</c:v>
                </c:pt>
                <c:pt idx="35">
                  <c:v>-733.0</c:v>
                </c:pt>
                <c:pt idx="36">
                  <c:v>-827.0</c:v>
                </c:pt>
                <c:pt idx="37">
                  <c:v>-898.0</c:v>
                </c:pt>
                <c:pt idx="38">
                  <c:v>-969.0</c:v>
                </c:pt>
                <c:pt idx="39">
                  <c:v>-1040.0</c:v>
                </c:pt>
                <c:pt idx="40">
                  <c:v>-1111.0</c:v>
                </c:pt>
                <c:pt idx="41">
                  <c:v>-1158.0</c:v>
                </c:pt>
                <c:pt idx="42">
                  <c:v>-1229.0</c:v>
                </c:pt>
                <c:pt idx="43">
                  <c:v>-1277.0</c:v>
                </c:pt>
                <c:pt idx="44">
                  <c:v>-1324.0</c:v>
                </c:pt>
                <c:pt idx="45">
                  <c:v>-1348.0</c:v>
                </c:pt>
                <c:pt idx="46">
                  <c:v>-1371.0</c:v>
                </c:pt>
                <c:pt idx="47">
                  <c:v>-1419.0</c:v>
                </c:pt>
                <c:pt idx="48">
                  <c:v>-1442.0</c:v>
                </c:pt>
                <c:pt idx="49">
                  <c:v>-1442.0</c:v>
                </c:pt>
                <c:pt idx="50">
                  <c:v>-1466.0</c:v>
                </c:pt>
                <c:pt idx="51">
                  <c:v>-1466.0</c:v>
                </c:pt>
                <c:pt idx="52">
                  <c:v>-1466.0</c:v>
                </c:pt>
                <c:pt idx="53">
                  <c:v>-1466.0</c:v>
                </c:pt>
                <c:pt idx="54">
                  <c:v>-1442.0</c:v>
                </c:pt>
                <c:pt idx="55">
                  <c:v>-1395.0</c:v>
                </c:pt>
                <c:pt idx="56">
                  <c:v>-1348.0</c:v>
                </c:pt>
                <c:pt idx="57">
                  <c:v>-1277.0</c:v>
                </c:pt>
                <c:pt idx="58">
                  <c:v>-1206.0</c:v>
                </c:pt>
                <c:pt idx="59">
                  <c:v>-1158.0</c:v>
                </c:pt>
                <c:pt idx="60">
                  <c:v>-1064.0</c:v>
                </c:pt>
                <c:pt idx="61">
                  <c:v>-969.0</c:v>
                </c:pt>
                <c:pt idx="62">
                  <c:v>-874.0</c:v>
                </c:pt>
                <c:pt idx="63">
                  <c:v>-780.0</c:v>
                </c:pt>
                <c:pt idx="64">
                  <c:v>-685.0</c:v>
                </c:pt>
                <c:pt idx="65">
                  <c:v>-567.0</c:v>
                </c:pt>
                <c:pt idx="66">
                  <c:v>-472.0</c:v>
                </c:pt>
                <c:pt idx="67">
                  <c:v>-354.0</c:v>
                </c:pt>
                <c:pt idx="68">
                  <c:v>-236.0</c:v>
                </c:pt>
                <c:pt idx="69">
                  <c:v>-141.0</c:v>
                </c:pt>
                <c:pt idx="70">
                  <c:v>-23.0</c:v>
                </c:pt>
                <c:pt idx="71">
                  <c:v>95.0</c:v>
                </c:pt>
                <c:pt idx="72">
                  <c:v>189.0</c:v>
                </c:pt>
                <c:pt idx="73">
                  <c:v>284.0</c:v>
                </c:pt>
                <c:pt idx="74">
                  <c:v>402.0</c:v>
                </c:pt>
                <c:pt idx="75">
                  <c:v>473.0</c:v>
                </c:pt>
                <c:pt idx="76">
                  <c:v>568.0</c:v>
                </c:pt>
                <c:pt idx="77">
                  <c:v>639.0</c:v>
                </c:pt>
                <c:pt idx="78">
                  <c:v>710.0</c:v>
                </c:pt>
                <c:pt idx="79">
                  <c:v>757.0</c:v>
                </c:pt>
                <c:pt idx="80">
                  <c:v>828.0</c:v>
                </c:pt>
                <c:pt idx="81">
                  <c:v>875.0</c:v>
                </c:pt>
                <c:pt idx="82">
                  <c:v>899.0</c:v>
                </c:pt>
                <c:pt idx="83">
                  <c:v>946.0</c:v>
                </c:pt>
                <c:pt idx="84">
                  <c:v>946.0</c:v>
                </c:pt>
                <c:pt idx="85">
                  <c:v>970.0</c:v>
                </c:pt>
                <c:pt idx="86">
                  <c:v>970.0</c:v>
                </c:pt>
                <c:pt idx="87">
                  <c:v>970.0</c:v>
                </c:pt>
                <c:pt idx="88">
                  <c:v>946.0</c:v>
                </c:pt>
                <c:pt idx="89">
                  <c:v>923.0</c:v>
                </c:pt>
                <c:pt idx="90">
                  <c:v>899.0</c:v>
                </c:pt>
                <c:pt idx="91">
                  <c:v>852.0</c:v>
                </c:pt>
                <c:pt idx="92">
                  <c:v>804.0</c:v>
                </c:pt>
                <c:pt idx="93">
                  <c:v>757.0</c:v>
                </c:pt>
                <c:pt idx="94">
                  <c:v>710.0</c:v>
                </c:pt>
                <c:pt idx="95">
                  <c:v>639.0</c:v>
                </c:pt>
                <c:pt idx="96">
                  <c:v>568.0</c:v>
                </c:pt>
                <c:pt idx="97">
                  <c:v>521.0</c:v>
                </c:pt>
                <c:pt idx="98">
                  <c:v>450.0</c:v>
                </c:pt>
                <c:pt idx="99">
                  <c:v>355.0</c:v>
                </c:pt>
                <c:pt idx="100">
                  <c:v>284.0</c:v>
                </c:pt>
                <c:pt idx="101">
                  <c:v>213.0</c:v>
                </c:pt>
                <c:pt idx="102">
                  <c:v>142.0</c:v>
                </c:pt>
                <c:pt idx="103">
                  <c:v>71.0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-212.0</c:v>
                </c:pt>
                <c:pt idx="108">
                  <c:v>-283.0</c:v>
                </c:pt>
                <c:pt idx="109">
                  <c:v>-354.0</c:v>
                </c:pt>
                <c:pt idx="110">
                  <c:v>-401.0</c:v>
                </c:pt>
                <c:pt idx="111">
                  <c:v>-449.0</c:v>
                </c:pt>
                <c:pt idx="112">
                  <c:v>-496.0</c:v>
                </c:pt>
                <c:pt idx="113">
                  <c:v>-567.0</c:v>
                </c:pt>
                <c:pt idx="114">
                  <c:v>-591.0</c:v>
                </c:pt>
                <c:pt idx="115">
                  <c:v>-614.0</c:v>
                </c:pt>
                <c:pt idx="116">
                  <c:v>-638.0</c:v>
                </c:pt>
                <c:pt idx="117">
                  <c:v>-662.0</c:v>
                </c:pt>
                <c:pt idx="118">
                  <c:v>-662.0</c:v>
                </c:pt>
                <c:pt idx="119">
                  <c:v>-685.0</c:v>
                </c:pt>
                <c:pt idx="120">
                  <c:v>-685.0</c:v>
                </c:pt>
                <c:pt idx="121">
                  <c:v>-685.0</c:v>
                </c:pt>
                <c:pt idx="122">
                  <c:v>-662.0</c:v>
                </c:pt>
                <c:pt idx="123">
                  <c:v>-662.0</c:v>
                </c:pt>
                <c:pt idx="124">
                  <c:v>-638.0</c:v>
                </c:pt>
                <c:pt idx="125">
                  <c:v>-614.0</c:v>
                </c:pt>
                <c:pt idx="126">
                  <c:v>-567.0</c:v>
                </c:pt>
                <c:pt idx="127">
                  <c:v>-543.0</c:v>
                </c:pt>
                <c:pt idx="128">
                  <c:v>-520.0</c:v>
                </c:pt>
                <c:pt idx="129">
                  <c:v>-472.0</c:v>
                </c:pt>
                <c:pt idx="130">
                  <c:v>-425.0</c:v>
                </c:pt>
                <c:pt idx="131">
                  <c:v>-378.0</c:v>
                </c:pt>
                <c:pt idx="132">
                  <c:v>-330.0</c:v>
                </c:pt>
                <c:pt idx="133">
                  <c:v>-283.0</c:v>
                </c:pt>
                <c:pt idx="134">
                  <c:v>-236.0</c:v>
                </c:pt>
                <c:pt idx="135">
                  <c:v>-165.0</c:v>
                </c:pt>
                <c:pt idx="136">
                  <c:v>-117.0</c:v>
                </c:pt>
                <c:pt idx="137">
                  <c:v>-70.0</c:v>
                </c:pt>
                <c:pt idx="138">
                  <c:v>-23.0</c:v>
                </c:pt>
                <c:pt idx="139">
                  <c:v>24.0</c:v>
                </c:pt>
                <c:pt idx="140">
                  <c:v>71.0</c:v>
                </c:pt>
                <c:pt idx="141">
                  <c:v>142.0</c:v>
                </c:pt>
                <c:pt idx="142">
                  <c:v>189.0</c:v>
                </c:pt>
                <c:pt idx="143">
                  <c:v>213.0</c:v>
                </c:pt>
                <c:pt idx="144">
                  <c:v>260.0</c:v>
                </c:pt>
                <c:pt idx="145">
                  <c:v>284.0</c:v>
                </c:pt>
                <c:pt idx="146">
                  <c:v>331.0</c:v>
                </c:pt>
                <c:pt idx="147">
                  <c:v>355.0</c:v>
                </c:pt>
                <c:pt idx="148">
                  <c:v>379.0</c:v>
                </c:pt>
                <c:pt idx="149">
                  <c:v>402.0</c:v>
                </c:pt>
                <c:pt idx="150">
                  <c:v>426.0</c:v>
                </c:pt>
                <c:pt idx="151">
                  <c:v>426.0</c:v>
                </c:pt>
                <c:pt idx="152">
                  <c:v>450.0</c:v>
                </c:pt>
                <c:pt idx="153">
                  <c:v>450.0</c:v>
                </c:pt>
                <c:pt idx="154">
                  <c:v>450.0</c:v>
                </c:pt>
                <c:pt idx="155">
                  <c:v>450.0</c:v>
                </c:pt>
                <c:pt idx="156">
                  <c:v>450.0</c:v>
                </c:pt>
                <c:pt idx="157">
                  <c:v>426.0</c:v>
                </c:pt>
                <c:pt idx="158">
                  <c:v>426.0</c:v>
                </c:pt>
                <c:pt idx="159">
                  <c:v>402.0</c:v>
                </c:pt>
                <c:pt idx="160">
                  <c:v>379.0</c:v>
                </c:pt>
                <c:pt idx="161">
                  <c:v>355.0</c:v>
                </c:pt>
                <c:pt idx="162">
                  <c:v>331.0</c:v>
                </c:pt>
                <c:pt idx="163">
                  <c:v>308.0</c:v>
                </c:pt>
                <c:pt idx="164">
                  <c:v>284.0</c:v>
                </c:pt>
                <c:pt idx="165">
                  <c:v>260.0</c:v>
                </c:pt>
                <c:pt idx="166">
                  <c:v>213.0</c:v>
                </c:pt>
                <c:pt idx="167">
                  <c:v>189.0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24.0</c:v>
                </c:pt>
                <c:pt idx="172">
                  <c:v>0.0</c:v>
                </c:pt>
                <c:pt idx="173">
                  <c:v>-23.0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-165.0</c:v>
                </c:pt>
                <c:pt idx="178">
                  <c:v>-188.0</c:v>
                </c:pt>
                <c:pt idx="179">
                  <c:v>-212.0</c:v>
                </c:pt>
                <c:pt idx="180">
                  <c:v>-236.0</c:v>
                </c:pt>
                <c:pt idx="181">
                  <c:v>-259.0</c:v>
                </c:pt>
                <c:pt idx="182">
                  <c:v>-283.0</c:v>
                </c:pt>
                <c:pt idx="183">
                  <c:v>-307.0</c:v>
                </c:pt>
                <c:pt idx="184">
                  <c:v>-307.0</c:v>
                </c:pt>
                <c:pt idx="185">
                  <c:v>-307.0</c:v>
                </c:pt>
                <c:pt idx="186">
                  <c:v>-330.0</c:v>
                </c:pt>
                <c:pt idx="187">
                  <c:v>-330.0</c:v>
                </c:pt>
                <c:pt idx="188">
                  <c:v>-330.0</c:v>
                </c:pt>
                <c:pt idx="189">
                  <c:v>-330.0</c:v>
                </c:pt>
                <c:pt idx="190">
                  <c:v>-307.0</c:v>
                </c:pt>
                <c:pt idx="191">
                  <c:v>-307.0</c:v>
                </c:pt>
                <c:pt idx="192">
                  <c:v>-307.0</c:v>
                </c:pt>
                <c:pt idx="193">
                  <c:v>-307.0</c:v>
                </c:pt>
                <c:pt idx="194">
                  <c:v>-283.0</c:v>
                </c:pt>
                <c:pt idx="195">
                  <c:v>-259.0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0.0</c:v>
                </c:pt>
                <c:pt idx="208">
                  <c:v>24.0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142.0</c:v>
                </c:pt>
                <c:pt idx="214">
                  <c:v>142.0</c:v>
                </c:pt>
                <c:pt idx="215">
                  <c:v>166.0</c:v>
                </c:pt>
                <c:pt idx="216">
                  <c:v>166.0</c:v>
                </c:pt>
                <c:pt idx="217">
                  <c:v>189.0</c:v>
                </c:pt>
                <c:pt idx="218">
                  <c:v>189.0</c:v>
                </c:pt>
                <c:pt idx="219">
                  <c:v>213.0</c:v>
                </c:pt>
                <c:pt idx="220">
                  <c:v>213.0</c:v>
                </c:pt>
                <c:pt idx="221">
                  <c:v>213.0</c:v>
                </c:pt>
                <c:pt idx="222">
                  <c:v>213.0</c:v>
                </c:pt>
                <c:pt idx="223">
                  <c:v>213.0</c:v>
                </c:pt>
                <c:pt idx="224">
                  <c:v>213.0</c:v>
                </c:pt>
                <c:pt idx="225">
                  <c:v>213.0</c:v>
                </c:pt>
                <c:pt idx="226">
                  <c:v>189.0</c:v>
                </c:pt>
                <c:pt idx="227">
                  <c:v>189.0</c:v>
                </c:pt>
                <c:pt idx="228">
                  <c:v>189.0</c:v>
                </c:pt>
                <c:pt idx="229">
                  <c:v>166.0</c:v>
                </c:pt>
                <c:pt idx="230">
                  <c:v>166.0</c:v>
                </c:pt>
                <c:pt idx="231">
                  <c:v>142.0</c:v>
                </c:pt>
                <c:pt idx="232">
                  <c:v>142.0</c:v>
                </c:pt>
                <c:pt idx="233">
                  <c:v>118.0</c:v>
                </c:pt>
                <c:pt idx="234">
                  <c:v>95.0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-94.0</c:v>
                </c:pt>
                <c:pt idx="248">
                  <c:v>-117.0</c:v>
                </c:pt>
                <c:pt idx="249">
                  <c:v>-117.0</c:v>
                </c:pt>
                <c:pt idx="250">
                  <c:v>-141.0</c:v>
                </c:pt>
                <c:pt idx="251">
                  <c:v>-141.0</c:v>
                </c:pt>
                <c:pt idx="252">
                  <c:v>-141.0</c:v>
                </c:pt>
                <c:pt idx="253">
                  <c:v>-141.0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-141.0</c:v>
                </c:pt>
                <c:pt idx="261">
                  <c:v>-141.0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-46.0</c:v>
                </c:pt>
                <c:pt idx="271">
                  <c:v>-46.0</c:v>
                </c:pt>
                <c:pt idx="272">
                  <c:v>-46.0</c:v>
                </c:pt>
                <c:pt idx="273">
                  <c:v>-23.0</c:v>
                </c:pt>
                <c:pt idx="274">
                  <c:v>-23.0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24.0</c:v>
                </c:pt>
                <c:pt idx="279">
                  <c:v>24.0</c:v>
                </c:pt>
                <c:pt idx="280">
                  <c:v>47.0</c:v>
                </c:pt>
                <c:pt idx="281">
                  <c:v>47.0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71.0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47.0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-46.0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-46.0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-23.0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24.0</c:v>
                </c:pt>
                <c:pt idx="353">
                  <c:v>47.0</c:v>
                </c:pt>
                <c:pt idx="354">
                  <c:v>24.0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24.0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-23.0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0.0</c:v>
                </c:pt>
                <c:pt idx="432">
                  <c:v>24.0</c:v>
                </c:pt>
                <c:pt idx="433">
                  <c:v>24.0</c:v>
                </c:pt>
                <c:pt idx="434">
                  <c:v>24.0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-23.0</c:v>
                </c:pt>
                <c:pt idx="474">
                  <c:v>-23.0</c:v>
                </c:pt>
                <c:pt idx="475">
                  <c:v>-23.0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2200.0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262-C947-943D-162EC490C6CC}"/>
            </c:ext>
          </c:extLst>
        </c:ser>
        <c:ser>
          <c:idx val="6"/>
          <c:order val="6"/>
          <c:tx>
            <c:strRef>
              <c:f>'Impulse Test - After Shipping'!$X$1</c:f>
              <c:strCache>
                <c:ptCount val="1"/>
                <c:pt idx="0">
                  <c:v>2300V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Shipping'!$X$2:$X$517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1846.0</c:v>
                </c:pt>
                <c:pt idx="3">
                  <c:v>1988.0</c:v>
                </c:pt>
                <c:pt idx="4">
                  <c:v>1917.0</c:v>
                </c:pt>
                <c:pt idx="5">
                  <c:v>1822.0</c:v>
                </c:pt>
                <c:pt idx="6">
                  <c:v>1775.0</c:v>
                </c:pt>
                <c:pt idx="7">
                  <c:v>1727.0</c:v>
                </c:pt>
                <c:pt idx="8">
                  <c:v>1656.0</c:v>
                </c:pt>
                <c:pt idx="9">
                  <c:v>1562.0</c:v>
                </c:pt>
                <c:pt idx="10">
                  <c:v>1491.0</c:v>
                </c:pt>
                <c:pt idx="11">
                  <c:v>1443.0</c:v>
                </c:pt>
                <c:pt idx="12">
                  <c:v>1396.0</c:v>
                </c:pt>
                <c:pt idx="13">
                  <c:v>1325.0</c:v>
                </c:pt>
                <c:pt idx="14">
                  <c:v>1278.0</c:v>
                </c:pt>
                <c:pt idx="15">
                  <c:v>1183.0</c:v>
                </c:pt>
                <c:pt idx="16">
                  <c:v>1112.0</c:v>
                </c:pt>
                <c:pt idx="17">
                  <c:v>1041.0</c:v>
                </c:pt>
                <c:pt idx="18">
                  <c:v>946.0</c:v>
                </c:pt>
                <c:pt idx="19">
                  <c:v>828.0</c:v>
                </c:pt>
                <c:pt idx="20">
                  <c:v>734.0</c:v>
                </c:pt>
                <c:pt idx="21">
                  <c:v>615.0</c:v>
                </c:pt>
                <c:pt idx="22">
                  <c:v>521.0</c:v>
                </c:pt>
                <c:pt idx="23">
                  <c:v>402.0</c:v>
                </c:pt>
                <c:pt idx="24">
                  <c:v>284.0</c:v>
                </c:pt>
                <c:pt idx="25">
                  <c:v>189.0</c:v>
                </c:pt>
                <c:pt idx="26">
                  <c:v>71.0</c:v>
                </c:pt>
                <c:pt idx="27">
                  <c:v>-23.0</c:v>
                </c:pt>
                <c:pt idx="28">
                  <c:v>-117.0</c:v>
                </c:pt>
                <c:pt idx="29">
                  <c:v>-212.0</c:v>
                </c:pt>
                <c:pt idx="30">
                  <c:v>-330.0</c:v>
                </c:pt>
                <c:pt idx="31">
                  <c:v>-401.0</c:v>
                </c:pt>
                <c:pt idx="32">
                  <c:v>-520.0</c:v>
                </c:pt>
                <c:pt idx="33">
                  <c:v>-591.0</c:v>
                </c:pt>
                <c:pt idx="34">
                  <c:v>-685.0</c:v>
                </c:pt>
                <c:pt idx="35">
                  <c:v>-780.0</c:v>
                </c:pt>
                <c:pt idx="36">
                  <c:v>-851.0</c:v>
                </c:pt>
                <c:pt idx="37">
                  <c:v>-922.0</c:v>
                </c:pt>
                <c:pt idx="38">
                  <c:v>-1016.0</c:v>
                </c:pt>
                <c:pt idx="39">
                  <c:v>-1087.0</c:v>
                </c:pt>
                <c:pt idx="40">
                  <c:v>-1158.0</c:v>
                </c:pt>
                <c:pt idx="41">
                  <c:v>-1206.0</c:v>
                </c:pt>
                <c:pt idx="42">
                  <c:v>-1277.0</c:v>
                </c:pt>
                <c:pt idx="43">
                  <c:v>-1324.0</c:v>
                </c:pt>
                <c:pt idx="44">
                  <c:v>-1371.0</c:v>
                </c:pt>
                <c:pt idx="45">
                  <c:v>-1395.0</c:v>
                </c:pt>
                <c:pt idx="46">
                  <c:v>-1442.0</c:v>
                </c:pt>
                <c:pt idx="47">
                  <c:v>-1466.0</c:v>
                </c:pt>
                <c:pt idx="48">
                  <c:v>-1490.0</c:v>
                </c:pt>
                <c:pt idx="49">
                  <c:v>-1513.0</c:v>
                </c:pt>
                <c:pt idx="50">
                  <c:v>-1537.0</c:v>
                </c:pt>
                <c:pt idx="51">
                  <c:v>-1537.0</c:v>
                </c:pt>
                <c:pt idx="52">
                  <c:v>-1537.0</c:v>
                </c:pt>
                <c:pt idx="53">
                  <c:v>-1513.0</c:v>
                </c:pt>
                <c:pt idx="54">
                  <c:v>-1490.0</c:v>
                </c:pt>
                <c:pt idx="55">
                  <c:v>-1442.0</c:v>
                </c:pt>
                <c:pt idx="56">
                  <c:v>-1395.0</c:v>
                </c:pt>
                <c:pt idx="57">
                  <c:v>-1324.0</c:v>
                </c:pt>
                <c:pt idx="58">
                  <c:v>-1277.0</c:v>
                </c:pt>
                <c:pt idx="59">
                  <c:v>-1182.0</c:v>
                </c:pt>
                <c:pt idx="60">
                  <c:v>-1111.0</c:v>
                </c:pt>
                <c:pt idx="61">
                  <c:v>-1016.0</c:v>
                </c:pt>
                <c:pt idx="62">
                  <c:v>-922.0</c:v>
                </c:pt>
                <c:pt idx="63">
                  <c:v>-803.0</c:v>
                </c:pt>
                <c:pt idx="64">
                  <c:v>-709.0</c:v>
                </c:pt>
                <c:pt idx="65">
                  <c:v>-591.0</c:v>
                </c:pt>
                <c:pt idx="66">
                  <c:v>-472.0</c:v>
                </c:pt>
                <c:pt idx="67">
                  <c:v>-354.0</c:v>
                </c:pt>
                <c:pt idx="68">
                  <c:v>-236.0</c:v>
                </c:pt>
                <c:pt idx="69">
                  <c:v>-141.0</c:v>
                </c:pt>
                <c:pt idx="70">
                  <c:v>-23.0</c:v>
                </c:pt>
                <c:pt idx="71">
                  <c:v>95.0</c:v>
                </c:pt>
                <c:pt idx="72">
                  <c:v>213.0</c:v>
                </c:pt>
                <c:pt idx="73">
                  <c:v>308.0</c:v>
                </c:pt>
                <c:pt idx="74">
                  <c:v>402.0</c:v>
                </c:pt>
                <c:pt idx="75">
                  <c:v>497.0</c:v>
                </c:pt>
                <c:pt idx="76">
                  <c:v>592.0</c:v>
                </c:pt>
                <c:pt idx="77">
                  <c:v>663.0</c:v>
                </c:pt>
                <c:pt idx="78">
                  <c:v>734.0</c:v>
                </c:pt>
                <c:pt idx="79">
                  <c:v>804.0</c:v>
                </c:pt>
                <c:pt idx="80">
                  <c:v>852.0</c:v>
                </c:pt>
                <c:pt idx="81">
                  <c:v>899.0</c:v>
                </c:pt>
                <c:pt idx="82">
                  <c:v>946.0</c:v>
                </c:pt>
                <c:pt idx="83">
                  <c:v>970.0</c:v>
                </c:pt>
                <c:pt idx="84">
                  <c:v>994.0</c:v>
                </c:pt>
                <c:pt idx="85">
                  <c:v>994.0</c:v>
                </c:pt>
                <c:pt idx="86">
                  <c:v>994.0</c:v>
                </c:pt>
                <c:pt idx="87">
                  <c:v>994.0</c:v>
                </c:pt>
                <c:pt idx="88">
                  <c:v>994.0</c:v>
                </c:pt>
                <c:pt idx="89">
                  <c:v>946.0</c:v>
                </c:pt>
                <c:pt idx="90">
                  <c:v>923.0</c:v>
                </c:pt>
                <c:pt idx="91">
                  <c:v>899.0</c:v>
                </c:pt>
                <c:pt idx="92">
                  <c:v>852.0</c:v>
                </c:pt>
                <c:pt idx="93">
                  <c:v>804.0</c:v>
                </c:pt>
                <c:pt idx="94">
                  <c:v>734.0</c:v>
                </c:pt>
                <c:pt idx="95">
                  <c:v>663.0</c:v>
                </c:pt>
                <c:pt idx="96">
                  <c:v>592.0</c:v>
                </c:pt>
                <c:pt idx="97">
                  <c:v>544.0</c:v>
                </c:pt>
                <c:pt idx="98">
                  <c:v>450.0</c:v>
                </c:pt>
                <c:pt idx="99">
                  <c:v>379.0</c:v>
                </c:pt>
                <c:pt idx="100">
                  <c:v>308.0</c:v>
                </c:pt>
                <c:pt idx="101">
                  <c:v>237.0</c:v>
                </c:pt>
                <c:pt idx="102">
                  <c:v>166.0</c:v>
                </c:pt>
                <c:pt idx="103">
                  <c:v>71.0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-307.0</c:v>
                </c:pt>
                <c:pt idx="109">
                  <c:v>-354.0</c:v>
                </c:pt>
                <c:pt idx="110">
                  <c:v>-425.0</c:v>
                </c:pt>
                <c:pt idx="111">
                  <c:v>-472.0</c:v>
                </c:pt>
                <c:pt idx="112">
                  <c:v>-520.0</c:v>
                </c:pt>
                <c:pt idx="113">
                  <c:v>-567.0</c:v>
                </c:pt>
                <c:pt idx="114">
                  <c:v>-614.0</c:v>
                </c:pt>
                <c:pt idx="115">
                  <c:v>-638.0</c:v>
                </c:pt>
                <c:pt idx="116">
                  <c:v>-662.0</c:v>
                </c:pt>
                <c:pt idx="117">
                  <c:v>-685.0</c:v>
                </c:pt>
                <c:pt idx="118">
                  <c:v>-709.0</c:v>
                </c:pt>
                <c:pt idx="119">
                  <c:v>-709.0</c:v>
                </c:pt>
                <c:pt idx="120">
                  <c:v>-709.0</c:v>
                </c:pt>
                <c:pt idx="121">
                  <c:v>-709.0</c:v>
                </c:pt>
                <c:pt idx="122">
                  <c:v>-709.0</c:v>
                </c:pt>
                <c:pt idx="123">
                  <c:v>-685.0</c:v>
                </c:pt>
                <c:pt idx="124">
                  <c:v>-662.0</c:v>
                </c:pt>
                <c:pt idx="125">
                  <c:v>-638.0</c:v>
                </c:pt>
                <c:pt idx="126">
                  <c:v>-591.0</c:v>
                </c:pt>
                <c:pt idx="127">
                  <c:v>-567.0</c:v>
                </c:pt>
                <c:pt idx="128">
                  <c:v>-543.0</c:v>
                </c:pt>
                <c:pt idx="129">
                  <c:v>-496.0</c:v>
                </c:pt>
                <c:pt idx="130">
                  <c:v>-449.0</c:v>
                </c:pt>
                <c:pt idx="131">
                  <c:v>-401.0</c:v>
                </c:pt>
                <c:pt idx="132">
                  <c:v>-330.0</c:v>
                </c:pt>
                <c:pt idx="133">
                  <c:v>-283.0</c:v>
                </c:pt>
                <c:pt idx="134">
                  <c:v>-236.0</c:v>
                </c:pt>
                <c:pt idx="135">
                  <c:v>-188.0</c:v>
                </c:pt>
                <c:pt idx="136">
                  <c:v>-141.0</c:v>
                </c:pt>
                <c:pt idx="137">
                  <c:v>-70.0</c:v>
                </c:pt>
                <c:pt idx="138">
                  <c:v>-23.0</c:v>
                </c:pt>
                <c:pt idx="139">
                  <c:v>47.0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213.0</c:v>
                </c:pt>
                <c:pt idx="144">
                  <c:v>260.0</c:v>
                </c:pt>
                <c:pt idx="145">
                  <c:v>308.0</c:v>
                </c:pt>
                <c:pt idx="146">
                  <c:v>331.0</c:v>
                </c:pt>
                <c:pt idx="147">
                  <c:v>379.0</c:v>
                </c:pt>
                <c:pt idx="148">
                  <c:v>402.0</c:v>
                </c:pt>
                <c:pt idx="149">
                  <c:v>426.0</c:v>
                </c:pt>
                <c:pt idx="150">
                  <c:v>450.0</c:v>
                </c:pt>
                <c:pt idx="151">
                  <c:v>450.0</c:v>
                </c:pt>
                <c:pt idx="152">
                  <c:v>473.0</c:v>
                </c:pt>
                <c:pt idx="153">
                  <c:v>473.0</c:v>
                </c:pt>
                <c:pt idx="154">
                  <c:v>473.0</c:v>
                </c:pt>
                <c:pt idx="155">
                  <c:v>473.0</c:v>
                </c:pt>
                <c:pt idx="156">
                  <c:v>450.0</c:v>
                </c:pt>
                <c:pt idx="157">
                  <c:v>450.0</c:v>
                </c:pt>
                <c:pt idx="158">
                  <c:v>450.0</c:v>
                </c:pt>
                <c:pt idx="159">
                  <c:v>402.0</c:v>
                </c:pt>
                <c:pt idx="160">
                  <c:v>402.0</c:v>
                </c:pt>
                <c:pt idx="161">
                  <c:v>379.0</c:v>
                </c:pt>
                <c:pt idx="162">
                  <c:v>355.0</c:v>
                </c:pt>
                <c:pt idx="163">
                  <c:v>331.0</c:v>
                </c:pt>
                <c:pt idx="164">
                  <c:v>284.0</c:v>
                </c:pt>
                <c:pt idx="165">
                  <c:v>260.0</c:v>
                </c:pt>
                <c:pt idx="166">
                  <c:v>213.0</c:v>
                </c:pt>
                <c:pt idx="167">
                  <c:v>189.0</c:v>
                </c:pt>
                <c:pt idx="168">
                  <c:v>142.0</c:v>
                </c:pt>
                <c:pt idx="169">
                  <c:v>118.0</c:v>
                </c:pt>
                <c:pt idx="170">
                  <c:v>71.0</c:v>
                </c:pt>
                <c:pt idx="171">
                  <c:v>47.0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-165.0</c:v>
                </c:pt>
                <c:pt idx="178">
                  <c:v>-212.0</c:v>
                </c:pt>
                <c:pt idx="179">
                  <c:v>-236.0</c:v>
                </c:pt>
                <c:pt idx="180">
                  <c:v>-259.0</c:v>
                </c:pt>
                <c:pt idx="181">
                  <c:v>-283.0</c:v>
                </c:pt>
                <c:pt idx="182">
                  <c:v>-307.0</c:v>
                </c:pt>
                <c:pt idx="183">
                  <c:v>-307.0</c:v>
                </c:pt>
                <c:pt idx="184">
                  <c:v>-307.0</c:v>
                </c:pt>
                <c:pt idx="185">
                  <c:v>-330.0</c:v>
                </c:pt>
                <c:pt idx="186">
                  <c:v>-330.0</c:v>
                </c:pt>
                <c:pt idx="187">
                  <c:v>-330.0</c:v>
                </c:pt>
                <c:pt idx="188">
                  <c:v>-330.0</c:v>
                </c:pt>
                <c:pt idx="189">
                  <c:v>-330.0</c:v>
                </c:pt>
                <c:pt idx="190">
                  <c:v>-330.0</c:v>
                </c:pt>
                <c:pt idx="191">
                  <c:v>-330.0</c:v>
                </c:pt>
                <c:pt idx="192">
                  <c:v>-307.0</c:v>
                </c:pt>
                <c:pt idx="193">
                  <c:v>-307.0</c:v>
                </c:pt>
                <c:pt idx="194">
                  <c:v>-283.0</c:v>
                </c:pt>
                <c:pt idx="195">
                  <c:v>-283.0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-188.0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0.0</c:v>
                </c:pt>
                <c:pt idx="208">
                  <c:v>47.0</c:v>
                </c:pt>
                <c:pt idx="209">
                  <c:v>47.0</c:v>
                </c:pt>
                <c:pt idx="210">
                  <c:v>71.0</c:v>
                </c:pt>
                <c:pt idx="211">
                  <c:v>95.0</c:v>
                </c:pt>
                <c:pt idx="212">
                  <c:v>118.0</c:v>
                </c:pt>
                <c:pt idx="213">
                  <c:v>142.0</c:v>
                </c:pt>
                <c:pt idx="214">
                  <c:v>166.0</c:v>
                </c:pt>
                <c:pt idx="215">
                  <c:v>166.0</c:v>
                </c:pt>
                <c:pt idx="216">
                  <c:v>189.0</c:v>
                </c:pt>
                <c:pt idx="217">
                  <c:v>189.0</c:v>
                </c:pt>
                <c:pt idx="218">
                  <c:v>213.0</c:v>
                </c:pt>
                <c:pt idx="219">
                  <c:v>213.0</c:v>
                </c:pt>
                <c:pt idx="220">
                  <c:v>213.0</c:v>
                </c:pt>
                <c:pt idx="221">
                  <c:v>213.0</c:v>
                </c:pt>
                <c:pt idx="222">
                  <c:v>213.0</c:v>
                </c:pt>
                <c:pt idx="223">
                  <c:v>213.0</c:v>
                </c:pt>
                <c:pt idx="224">
                  <c:v>213.0</c:v>
                </c:pt>
                <c:pt idx="225">
                  <c:v>213.0</c:v>
                </c:pt>
                <c:pt idx="226">
                  <c:v>213.0</c:v>
                </c:pt>
                <c:pt idx="227">
                  <c:v>189.0</c:v>
                </c:pt>
                <c:pt idx="228">
                  <c:v>189.0</c:v>
                </c:pt>
                <c:pt idx="229">
                  <c:v>166.0</c:v>
                </c:pt>
                <c:pt idx="230">
                  <c:v>166.0</c:v>
                </c:pt>
                <c:pt idx="231">
                  <c:v>142.0</c:v>
                </c:pt>
                <c:pt idx="232">
                  <c:v>142.0</c:v>
                </c:pt>
                <c:pt idx="233">
                  <c:v>118.0</c:v>
                </c:pt>
                <c:pt idx="234">
                  <c:v>95.0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-70.0</c:v>
                </c:pt>
                <c:pt idx="245">
                  <c:v>-70.0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-141.0</c:v>
                </c:pt>
                <c:pt idx="250">
                  <c:v>-141.0</c:v>
                </c:pt>
                <c:pt idx="251">
                  <c:v>-141.0</c:v>
                </c:pt>
                <c:pt idx="252">
                  <c:v>-141.0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-141.0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-70.0</c:v>
                </c:pt>
                <c:pt idx="271">
                  <c:v>-46.0</c:v>
                </c:pt>
                <c:pt idx="272">
                  <c:v>-23.0</c:v>
                </c:pt>
                <c:pt idx="273">
                  <c:v>-23.0</c:v>
                </c:pt>
                <c:pt idx="274">
                  <c:v>-23.0</c:v>
                </c:pt>
                <c:pt idx="275">
                  <c:v>0.0</c:v>
                </c:pt>
                <c:pt idx="276">
                  <c:v>0.0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95.0</c:v>
                </c:pt>
                <c:pt idx="290">
                  <c:v>95.0</c:v>
                </c:pt>
                <c:pt idx="291">
                  <c:v>95.0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71.0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47.0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-46.0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24.0</c:v>
                </c:pt>
                <c:pt idx="365">
                  <c:v>47.0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-23.0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-23.0</c:v>
                </c:pt>
                <c:pt idx="398">
                  <c:v>-23.0</c:v>
                </c:pt>
                <c:pt idx="399">
                  <c:v>-23.0</c:v>
                </c:pt>
                <c:pt idx="400">
                  <c:v>-23.0</c:v>
                </c:pt>
                <c:pt idx="401">
                  <c:v>-46.0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0.0</c:v>
                </c:pt>
                <c:pt idx="409">
                  <c:v>-23.0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0.0</c:v>
                </c:pt>
                <c:pt idx="434">
                  <c:v>24.0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-23.0</c:v>
                </c:pt>
                <c:pt idx="447">
                  <c:v>0.0</c:v>
                </c:pt>
                <c:pt idx="448">
                  <c:v>0.0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0.0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0.0</c:v>
                </c:pt>
                <c:pt idx="474">
                  <c:v>-23.0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2300.0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262-C947-943D-162EC490C6CC}"/>
            </c:ext>
          </c:extLst>
        </c:ser>
        <c:ser>
          <c:idx val="7"/>
          <c:order val="7"/>
          <c:tx>
            <c:strRef>
              <c:f>'Impulse Test - After Shipping'!$Y$1</c:f>
              <c:strCache>
                <c:ptCount val="1"/>
                <c:pt idx="0">
                  <c:v>2400V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Shipping'!$Y$2:$Y$517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1964.0</c:v>
                </c:pt>
                <c:pt idx="3">
                  <c:v>2059.0</c:v>
                </c:pt>
                <c:pt idx="4">
                  <c:v>1988.0</c:v>
                </c:pt>
                <c:pt idx="5">
                  <c:v>1893.0</c:v>
                </c:pt>
                <c:pt idx="6">
                  <c:v>1846.0</c:v>
                </c:pt>
                <c:pt idx="7">
                  <c:v>1798.0</c:v>
                </c:pt>
                <c:pt idx="8">
                  <c:v>1704.0</c:v>
                </c:pt>
                <c:pt idx="9">
                  <c:v>1633.0</c:v>
                </c:pt>
                <c:pt idx="10">
                  <c:v>1538.0</c:v>
                </c:pt>
                <c:pt idx="11">
                  <c:v>1491.0</c:v>
                </c:pt>
                <c:pt idx="12">
                  <c:v>1443.0</c:v>
                </c:pt>
                <c:pt idx="13">
                  <c:v>1372.0</c:v>
                </c:pt>
                <c:pt idx="14">
                  <c:v>1325.0</c:v>
                </c:pt>
                <c:pt idx="15">
                  <c:v>1254.0</c:v>
                </c:pt>
                <c:pt idx="16">
                  <c:v>1159.0</c:v>
                </c:pt>
                <c:pt idx="17">
                  <c:v>1065.0</c:v>
                </c:pt>
                <c:pt idx="18">
                  <c:v>970.0</c:v>
                </c:pt>
                <c:pt idx="19">
                  <c:v>875.0</c:v>
                </c:pt>
                <c:pt idx="20">
                  <c:v>757.0</c:v>
                </c:pt>
                <c:pt idx="21">
                  <c:v>639.0</c:v>
                </c:pt>
                <c:pt idx="22">
                  <c:v>544.0</c:v>
                </c:pt>
                <c:pt idx="23">
                  <c:v>426.0</c:v>
                </c:pt>
                <c:pt idx="24">
                  <c:v>308.0</c:v>
                </c:pt>
                <c:pt idx="25">
                  <c:v>189.0</c:v>
                </c:pt>
                <c:pt idx="26">
                  <c:v>95.0</c:v>
                </c:pt>
                <c:pt idx="27">
                  <c:v>-23.0</c:v>
                </c:pt>
                <c:pt idx="28">
                  <c:v>-141.0</c:v>
                </c:pt>
                <c:pt idx="29">
                  <c:v>-236.0</c:v>
                </c:pt>
                <c:pt idx="30">
                  <c:v>-330.0</c:v>
                </c:pt>
                <c:pt idx="31">
                  <c:v>-425.0</c:v>
                </c:pt>
                <c:pt idx="32">
                  <c:v>-520.0</c:v>
                </c:pt>
                <c:pt idx="33">
                  <c:v>-614.0</c:v>
                </c:pt>
                <c:pt idx="34">
                  <c:v>-709.0</c:v>
                </c:pt>
                <c:pt idx="35">
                  <c:v>-803.0</c:v>
                </c:pt>
                <c:pt idx="36">
                  <c:v>-898.0</c:v>
                </c:pt>
                <c:pt idx="37">
                  <c:v>-969.0</c:v>
                </c:pt>
                <c:pt idx="38">
                  <c:v>-1064.0</c:v>
                </c:pt>
                <c:pt idx="39">
                  <c:v>-1135.0</c:v>
                </c:pt>
                <c:pt idx="40">
                  <c:v>-1182.0</c:v>
                </c:pt>
                <c:pt idx="41">
                  <c:v>-1253.0</c:v>
                </c:pt>
                <c:pt idx="42">
                  <c:v>-1324.0</c:v>
                </c:pt>
                <c:pt idx="43">
                  <c:v>-1371.0</c:v>
                </c:pt>
                <c:pt idx="44">
                  <c:v>-1419.0</c:v>
                </c:pt>
                <c:pt idx="45">
                  <c:v>-1466.0</c:v>
                </c:pt>
                <c:pt idx="46">
                  <c:v>-1490.0</c:v>
                </c:pt>
                <c:pt idx="47">
                  <c:v>-1513.0</c:v>
                </c:pt>
                <c:pt idx="48">
                  <c:v>-1561.0</c:v>
                </c:pt>
                <c:pt idx="49">
                  <c:v>-1584.0</c:v>
                </c:pt>
                <c:pt idx="50">
                  <c:v>-1584.0</c:v>
                </c:pt>
                <c:pt idx="51">
                  <c:v>-1584.0</c:v>
                </c:pt>
                <c:pt idx="52">
                  <c:v>-1584.0</c:v>
                </c:pt>
                <c:pt idx="53">
                  <c:v>-1584.0</c:v>
                </c:pt>
                <c:pt idx="54">
                  <c:v>-1537.0</c:v>
                </c:pt>
                <c:pt idx="55">
                  <c:v>-1513.0</c:v>
                </c:pt>
                <c:pt idx="56">
                  <c:v>-1442.0</c:v>
                </c:pt>
                <c:pt idx="57">
                  <c:v>-1395.0</c:v>
                </c:pt>
                <c:pt idx="58">
                  <c:v>-1324.0</c:v>
                </c:pt>
                <c:pt idx="59">
                  <c:v>-1253.0</c:v>
                </c:pt>
                <c:pt idx="60">
                  <c:v>-1158.0</c:v>
                </c:pt>
                <c:pt idx="61">
                  <c:v>-1064.0</c:v>
                </c:pt>
                <c:pt idx="62">
                  <c:v>-945.0</c:v>
                </c:pt>
                <c:pt idx="63">
                  <c:v>-851.0</c:v>
                </c:pt>
                <c:pt idx="64">
                  <c:v>-733.0</c:v>
                </c:pt>
                <c:pt idx="65">
                  <c:v>-614.0</c:v>
                </c:pt>
                <c:pt idx="66">
                  <c:v>-496.0</c:v>
                </c:pt>
                <c:pt idx="67">
                  <c:v>-378.0</c:v>
                </c:pt>
                <c:pt idx="68">
                  <c:v>-259.0</c:v>
                </c:pt>
                <c:pt idx="69">
                  <c:v>-141.0</c:v>
                </c:pt>
                <c:pt idx="70">
                  <c:v>-23.0</c:v>
                </c:pt>
                <c:pt idx="71">
                  <c:v>95.0</c:v>
                </c:pt>
                <c:pt idx="72">
                  <c:v>213.0</c:v>
                </c:pt>
                <c:pt idx="73">
                  <c:v>331.0</c:v>
                </c:pt>
                <c:pt idx="74">
                  <c:v>426.0</c:v>
                </c:pt>
                <c:pt idx="75">
                  <c:v>521.0</c:v>
                </c:pt>
                <c:pt idx="76">
                  <c:v>615.0</c:v>
                </c:pt>
                <c:pt idx="77">
                  <c:v>686.0</c:v>
                </c:pt>
                <c:pt idx="78">
                  <c:v>757.0</c:v>
                </c:pt>
                <c:pt idx="79">
                  <c:v>828.0</c:v>
                </c:pt>
                <c:pt idx="80">
                  <c:v>899.0</c:v>
                </c:pt>
                <c:pt idx="81">
                  <c:v>946.0</c:v>
                </c:pt>
                <c:pt idx="82">
                  <c:v>970.0</c:v>
                </c:pt>
                <c:pt idx="83">
                  <c:v>1017.0</c:v>
                </c:pt>
                <c:pt idx="84">
                  <c:v>1017.0</c:v>
                </c:pt>
                <c:pt idx="85">
                  <c:v>1041.0</c:v>
                </c:pt>
                <c:pt idx="86">
                  <c:v>1041.0</c:v>
                </c:pt>
                <c:pt idx="87">
                  <c:v>1041.0</c:v>
                </c:pt>
                <c:pt idx="88">
                  <c:v>1017.0</c:v>
                </c:pt>
                <c:pt idx="89">
                  <c:v>994.0</c:v>
                </c:pt>
                <c:pt idx="90">
                  <c:v>970.0</c:v>
                </c:pt>
                <c:pt idx="91">
                  <c:v>923.0</c:v>
                </c:pt>
                <c:pt idx="92">
                  <c:v>875.0</c:v>
                </c:pt>
                <c:pt idx="93">
                  <c:v>828.0</c:v>
                </c:pt>
                <c:pt idx="94">
                  <c:v>757.0</c:v>
                </c:pt>
                <c:pt idx="95">
                  <c:v>686.0</c:v>
                </c:pt>
                <c:pt idx="96">
                  <c:v>615.0</c:v>
                </c:pt>
                <c:pt idx="97">
                  <c:v>568.0</c:v>
                </c:pt>
                <c:pt idx="98">
                  <c:v>497.0</c:v>
                </c:pt>
                <c:pt idx="99">
                  <c:v>402.0</c:v>
                </c:pt>
                <c:pt idx="100">
                  <c:v>331.0</c:v>
                </c:pt>
                <c:pt idx="101">
                  <c:v>237.0</c:v>
                </c:pt>
                <c:pt idx="102">
                  <c:v>166.0</c:v>
                </c:pt>
                <c:pt idx="103">
                  <c:v>71.0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-236.0</c:v>
                </c:pt>
                <c:pt idx="108">
                  <c:v>-307.0</c:v>
                </c:pt>
                <c:pt idx="109">
                  <c:v>-378.0</c:v>
                </c:pt>
                <c:pt idx="110">
                  <c:v>-449.0</c:v>
                </c:pt>
                <c:pt idx="111">
                  <c:v>-496.0</c:v>
                </c:pt>
                <c:pt idx="112">
                  <c:v>-543.0</c:v>
                </c:pt>
                <c:pt idx="113">
                  <c:v>-591.0</c:v>
                </c:pt>
                <c:pt idx="114">
                  <c:v>-638.0</c:v>
                </c:pt>
                <c:pt idx="115">
                  <c:v>-662.0</c:v>
                </c:pt>
                <c:pt idx="116">
                  <c:v>-685.0</c:v>
                </c:pt>
                <c:pt idx="117">
                  <c:v>-709.0</c:v>
                </c:pt>
                <c:pt idx="118">
                  <c:v>-733.0</c:v>
                </c:pt>
                <c:pt idx="119">
                  <c:v>-733.0</c:v>
                </c:pt>
                <c:pt idx="120">
                  <c:v>-733.0</c:v>
                </c:pt>
                <c:pt idx="121">
                  <c:v>-733.0</c:v>
                </c:pt>
                <c:pt idx="122">
                  <c:v>-733.0</c:v>
                </c:pt>
                <c:pt idx="123">
                  <c:v>-709.0</c:v>
                </c:pt>
                <c:pt idx="124">
                  <c:v>-685.0</c:v>
                </c:pt>
                <c:pt idx="125">
                  <c:v>-662.0</c:v>
                </c:pt>
                <c:pt idx="126">
                  <c:v>-614.0</c:v>
                </c:pt>
                <c:pt idx="127">
                  <c:v>-591.0</c:v>
                </c:pt>
                <c:pt idx="128">
                  <c:v>-543.0</c:v>
                </c:pt>
                <c:pt idx="129">
                  <c:v>-496.0</c:v>
                </c:pt>
                <c:pt idx="130">
                  <c:v>-449.0</c:v>
                </c:pt>
                <c:pt idx="131">
                  <c:v>-401.0</c:v>
                </c:pt>
                <c:pt idx="132">
                  <c:v>-354.0</c:v>
                </c:pt>
                <c:pt idx="133">
                  <c:v>-307.0</c:v>
                </c:pt>
                <c:pt idx="134">
                  <c:v>-236.0</c:v>
                </c:pt>
                <c:pt idx="135">
                  <c:v>-188.0</c:v>
                </c:pt>
                <c:pt idx="136">
                  <c:v>-141.0</c:v>
                </c:pt>
                <c:pt idx="137">
                  <c:v>-70.0</c:v>
                </c:pt>
                <c:pt idx="138">
                  <c:v>-23.0</c:v>
                </c:pt>
                <c:pt idx="139">
                  <c:v>47.0</c:v>
                </c:pt>
                <c:pt idx="140">
                  <c:v>95.0</c:v>
                </c:pt>
                <c:pt idx="141">
                  <c:v>142.0</c:v>
                </c:pt>
                <c:pt idx="142">
                  <c:v>189.0</c:v>
                </c:pt>
                <c:pt idx="143">
                  <c:v>237.0</c:v>
                </c:pt>
                <c:pt idx="144">
                  <c:v>284.0</c:v>
                </c:pt>
                <c:pt idx="145">
                  <c:v>331.0</c:v>
                </c:pt>
                <c:pt idx="146">
                  <c:v>355.0</c:v>
                </c:pt>
                <c:pt idx="147">
                  <c:v>379.0</c:v>
                </c:pt>
                <c:pt idx="148">
                  <c:v>426.0</c:v>
                </c:pt>
                <c:pt idx="149">
                  <c:v>426.0</c:v>
                </c:pt>
                <c:pt idx="150">
                  <c:v>450.0</c:v>
                </c:pt>
                <c:pt idx="151">
                  <c:v>473.0</c:v>
                </c:pt>
                <c:pt idx="152">
                  <c:v>497.0</c:v>
                </c:pt>
                <c:pt idx="153">
                  <c:v>497.0</c:v>
                </c:pt>
                <c:pt idx="154">
                  <c:v>497.0</c:v>
                </c:pt>
                <c:pt idx="155">
                  <c:v>497.0</c:v>
                </c:pt>
                <c:pt idx="156">
                  <c:v>497.0</c:v>
                </c:pt>
                <c:pt idx="157">
                  <c:v>473.0</c:v>
                </c:pt>
                <c:pt idx="158">
                  <c:v>450.0</c:v>
                </c:pt>
                <c:pt idx="159">
                  <c:v>426.0</c:v>
                </c:pt>
                <c:pt idx="160">
                  <c:v>402.0</c:v>
                </c:pt>
                <c:pt idx="161">
                  <c:v>379.0</c:v>
                </c:pt>
                <c:pt idx="162">
                  <c:v>355.0</c:v>
                </c:pt>
                <c:pt idx="163">
                  <c:v>331.0</c:v>
                </c:pt>
                <c:pt idx="164">
                  <c:v>308.0</c:v>
                </c:pt>
                <c:pt idx="165">
                  <c:v>260.0</c:v>
                </c:pt>
                <c:pt idx="166">
                  <c:v>237.0</c:v>
                </c:pt>
                <c:pt idx="167">
                  <c:v>189.0</c:v>
                </c:pt>
                <c:pt idx="168">
                  <c:v>166.0</c:v>
                </c:pt>
                <c:pt idx="169">
                  <c:v>118.0</c:v>
                </c:pt>
                <c:pt idx="170">
                  <c:v>71.0</c:v>
                </c:pt>
                <c:pt idx="171">
                  <c:v>47.0</c:v>
                </c:pt>
                <c:pt idx="172">
                  <c:v>0.0</c:v>
                </c:pt>
                <c:pt idx="173">
                  <c:v>-23.0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-165.0</c:v>
                </c:pt>
                <c:pt idx="178">
                  <c:v>-212.0</c:v>
                </c:pt>
                <c:pt idx="179">
                  <c:v>-236.0</c:v>
                </c:pt>
                <c:pt idx="180">
                  <c:v>-259.0</c:v>
                </c:pt>
                <c:pt idx="181">
                  <c:v>-283.0</c:v>
                </c:pt>
                <c:pt idx="182">
                  <c:v>-307.0</c:v>
                </c:pt>
                <c:pt idx="183">
                  <c:v>-307.0</c:v>
                </c:pt>
                <c:pt idx="184">
                  <c:v>-330.0</c:v>
                </c:pt>
                <c:pt idx="185">
                  <c:v>-330.0</c:v>
                </c:pt>
                <c:pt idx="186">
                  <c:v>-354.0</c:v>
                </c:pt>
                <c:pt idx="187">
                  <c:v>-354.0</c:v>
                </c:pt>
                <c:pt idx="188">
                  <c:v>-354.0</c:v>
                </c:pt>
                <c:pt idx="189">
                  <c:v>-354.0</c:v>
                </c:pt>
                <c:pt idx="190">
                  <c:v>-354.0</c:v>
                </c:pt>
                <c:pt idx="191">
                  <c:v>-330.0</c:v>
                </c:pt>
                <c:pt idx="192">
                  <c:v>-330.0</c:v>
                </c:pt>
                <c:pt idx="193">
                  <c:v>-307.0</c:v>
                </c:pt>
                <c:pt idx="194">
                  <c:v>-307.0</c:v>
                </c:pt>
                <c:pt idx="195">
                  <c:v>-283.0</c:v>
                </c:pt>
                <c:pt idx="196">
                  <c:v>-259.0</c:v>
                </c:pt>
                <c:pt idx="197">
                  <c:v>-236.0</c:v>
                </c:pt>
                <c:pt idx="198">
                  <c:v>-212.0</c:v>
                </c:pt>
                <c:pt idx="199">
                  <c:v>-212.0</c:v>
                </c:pt>
                <c:pt idx="200">
                  <c:v>-165.0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71.0</c:v>
                </c:pt>
                <c:pt idx="211">
                  <c:v>118.0</c:v>
                </c:pt>
                <c:pt idx="212">
                  <c:v>142.0</c:v>
                </c:pt>
                <c:pt idx="213">
                  <c:v>142.0</c:v>
                </c:pt>
                <c:pt idx="214">
                  <c:v>166.0</c:v>
                </c:pt>
                <c:pt idx="215">
                  <c:v>189.0</c:v>
                </c:pt>
                <c:pt idx="216">
                  <c:v>189.0</c:v>
                </c:pt>
                <c:pt idx="217">
                  <c:v>213.0</c:v>
                </c:pt>
                <c:pt idx="218">
                  <c:v>213.0</c:v>
                </c:pt>
                <c:pt idx="219">
                  <c:v>213.0</c:v>
                </c:pt>
                <c:pt idx="220">
                  <c:v>213.0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213.0</c:v>
                </c:pt>
                <c:pt idx="226">
                  <c:v>213.0</c:v>
                </c:pt>
                <c:pt idx="227">
                  <c:v>213.0</c:v>
                </c:pt>
                <c:pt idx="228">
                  <c:v>189.0</c:v>
                </c:pt>
                <c:pt idx="229">
                  <c:v>189.0</c:v>
                </c:pt>
                <c:pt idx="230">
                  <c:v>166.0</c:v>
                </c:pt>
                <c:pt idx="231">
                  <c:v>166.0</c:v>
                </c:pt>
                <c:pt idx="232">
                  <c:v>142.0</c:v>
                </c:pt>
                <c:pt idx="233">
                  <c:v>142.0</c:v>
                </c:pt>
                <c:pt idx="234">
                  <c:v>95.0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47.0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-23.0</c:v>
                </c:pt>
                <c:pt idx="243">
                  <c:v>-46.0</c:v>
                </c:pt>
                <c:pt idx="244">
                  <c:v>-70.0</c:v>
                </c:pt>
                <c:pt idx="245">
                  <c:v>-94.0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-141.0</c:v>
                </c:pt>
                <c:pt idx="250">
                  <c:v>-141.0</c:v>
                </c:pt>
                <c:pt idx="251">
                  <c:v>-165.0</c:v>
                </c:pt>
                <c:pt idx="252">
                  <c:v>-165.0</c:v>
                </c:pt>
                <c:pt idx="253">
                  <c:v>-165.0</c:v>
                </c:pt>
                <c:pt idx="254">
                  <c:v>-165.0</c:v>
                </c:pt>
                <c:pt idx="255">
                  <c:v>-165.0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-165.0</c:v>
                </c:pt>
                <c:pt idx="262">
                  <c:v>-141.0</c:v>
                </c:pt>
                <c:pt idx="263">
                  <c:v>-141.0</c:v>
                </c:pt>
                <c:pt idx="264">
                  <c:v>-117.0</c:v>
                </c:pt>
                <c:pt idx="265">
                  <c:v>-117.0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-70.0</c:v>
                </c:pt>
                <c:pt idx="271">
                  <c:v>-46.0</c:v>
                </c:pt>
                <c:pt idx="272">
                  <c:v>-46.0</c:v>
                </c:pt>
                <c:pt idx="273">
                  <c:v>-23.0</c:v>
                </c:pt>
                <c:pt idx="274">
                  <c:v>-23.0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47.0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71.0</c:v>
                </c:pt>
                <c:pt idx="285">
                  <c:v>95.0</c:v>
                </c:pt>
                <c:pt idx="286">
                  <c:v>95.0</c:v>
                </c:pt>
                <c:pt idx="287">
                  <c:v>95.0</c:v>
                </c:pt>
                <c:pt idx="288">
                  <c:v>95.0</c:v>
                </c:pt>
                <c:pt idx="289">
                  <c:v>118.0</c:v>
                </c:pt>
                <c:pt idx="290">
                  <c:v>95.0</c:v>
                </c:pt>
                <c:pt idx="291">
                  <c:v>118.0</c:v>
                </c:pt>
                <c:pt idx="292">
                  <c:v>118.0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71.0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-23.0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-46.0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-94.0</c:v>
                </c:pt>
                <c:pt idx="322">
                  <c:v>-70.0</c:v>
                </c:pt>
                <c:pt idx="323">
                  <c:v>-70.0</c:v>
                </c:pt>
                <c:pt idx="324">
                  <c:v>-70.0</c:v>
                </c:pt>
                <c:pt idx="325">
                  <c:v>-70.0</c:v>
                </c:pt>
                <c:pt idx="326">
                  <c:v>-70.0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-70.0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-23.0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24.0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47.0</c:v>
                </c:pt>
                <c:pt idx="366">
                  <c:v>24.0</c:v>
                </c:pt>
                <c:pt idx="367">
                  <c:v>24.0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-23.0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-23.0</c:v>
                </c:pt>
                <c:pt idx="385">
                  <c:v>-23.0</c:v>
                </c:pt>
                <c:pt idx="386">
                  <c:v>-23.0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-46.0</c:v>
                </c:pt>
                <c:pt idx="398">
                  <c:v>-46.0</c:v>
                </c:pt>
                <c:pt idx="399">
                  <c:v>-46.0</c:v>
                </c:pt>
                <c:pt idx="400">
                  <c:v>-46.0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0.0</c:v>
                </c:pt>
                <c:pt idx="408">
                  <c:v>-23.0</c:v>
                </c:pt>
                <c:pt idx="409">
                  <c:v>-23.0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0.0</c:v>
                </c:pt>
                <c:pt idx="433">
                  <c:v>24.0</c:v>
                </c:pt>
                <c:pt idx="434">
                  <c:v>24.0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-23.0</c:v>
                </c:pt>
                <c:pt idx="449">
                  <c:v>-23.0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0.0</c:v>
                </c:pt>
                <c:pt idx="474">
                  <c:v>-23.0</c:v>
                </c:pt>
                <c:pt idx="475">
                  <c:v>0.0</c:v>
                </c:pt>
                <c:pt idx="476">
                  <c:v>-23.0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2400.0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3262-C947-943D-162EC490C6CC}"/>
            </c:ext>
          </c:extLst>
        </c:ser>
        <c:ser>
          <c:idx val="8"/>
          <c:order val="8"/>
          <c:tx>
            <c:strRef>
              <c:f>'Impulse Test - After Shipping'!$Z$1</c:f>
              <c:strCache>
                <c:ptCount val="1"/>
                <c:pt idx="0">
                  <c:v>2500V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'Impulse Test - After Shipping'!$Q$2:$Q$517</c:f>
              <c:numCache>
                <c:formatCode>0.00E+00</c:formatCode>
                <c:ptCount val="516"/>
                <c:pt idx="0">
                  <c:v>0.0</c:v>
                </c:pt>
                <c:pt idx="1">
                  <c:v>4.0E-7</c:v>
                </c:pt>
                <c:pt idx="2">
                  <c:v>8.0E-7</c:v>
                </c:pt>
                <c:pt idx="3">
                  <c:v>1.2E-6</c:v>
                </c:pt>
                <c:pt idx="4">
                  <c:v>1.6E-6</c:v>
                </c:pt>
                <c:pt idx="5">
                  <c:v>2.0E-6</c:v>
                </c:pt>
                <c:pt idx="6">
                  <c:v>2.4E-6</c:v>
                </c:pt>
                <c:pt idx="7">
                  <c:v>2.8E-6</c:v>
                </c:pt>
                <c:pt idx="8">
                  <c:v>3.2E-6</c:v>
                </c:pt>
                <c:pt idx="9">
                  <c:v>3.6E-6</c:v>
                </c:pt>
                <c:pt idx="10">
                  <c:v>4.0E-6</c:v>
                </c:pt>
                <c:pt idx="11">
                  <c:v>4.4E-6</c:v>
                </c:pt>
                <c:pt idx="12">
                  <c:v>4.8E-6</c:v>
                </c:pt>
                <c:pt idx="13">
                  <c:v>5.2E-6</c:v>
                </c:pt>
                <c:pt idx="14">
                  <c:v>5.6E-6</c:v>
                </c:pt>
                <c:pt idx="15">
                  <c:v>6.0E-6</c:v>
                </c:pt>
                <c:pt idx="16">
                  <c:v>6.4E-6</c:v>
                </c:pt>
                <c:pt idx="17">
                  <c:v>6.8E-6</c:v>
                </c:pt>
                <c:pt idx="18">
                  <c:v>7.2E-6</c:v>
                </c:pt>
                <c:pt idx="19">
                  <c:v>7.6E-6</c:v>
                </c:pt>
                <c:pt idx="20">
                  <c:v>8.0E-6</c:v>
                </c:pt>
                <c:pt idx="21">
                  <c:v>8.4E-6</c:v>
                </c:pt>
                <c:pt idx="22">
                  <c:v>8.8E-6</c:v>
                </c:pt>
                <c:pt idx="23">
                  <c:v>9.2E-6</c:v>
                </c:pt>
                <c:pt idx="24">
                  <c:v>9.6E-6</c:v>
                </c:pt>
                <c:pt idx="25">
                  <c:v>1.0E-5</c:v>
                </c:pt>
                <c:pt idx="26">
                  <c:v>1.04E-5</c:v>
                </c:pt>
                <c:pt idx="27">
                  <c:v>1.08E-5</c:v>
                </c:pt>
                <c:pt idx="28">
                  <c:v>1.12E-5</c:v>
                </c:pt>
                <c:pt idx="29">
                  <c:v>1.16E-5</c:v>
                </c:pt>
                <c:pt idx="30">
                  <c:v>1.2E-5</c:v>
                </c:pt>
                <c:pt idx="31">
                  <c:v>1.24E-5</c:v>
                </c:pt>
                <c:pt idx="32">
                  <c:v>1.28E-5</c:v>
                </c:pt>
                <c:pt idx="33">
                  <c:v>1.32E-5</c:v>
                </c:pt>
                <c:pt idx="34">
                  <c:v>1.36E-5</c:v>
                </c:pt>
                <c:pt idx="35">
                  <c:v>1.4E-5</c:v>
                </c:pt>
                <c:pt idx="36">
                  <c:v>1.44E-5</c:v>
                </c:pt>
                <c:pt idx="37">
                  <c:v>1.48E-5</c:v>
                </c:pt>
                <c:pt idx="38">
                  <c:v>1.52E-5</c:v>
                </c:pt>
                <c:pt idx="39">
                  <c:v>1.56E-5</c:v>
                </c:pt>
                <c:pt idx="40">
                  <c:v>1.6E-5</c:v>
                </c:pt>
                <c:pt idx="41">
                  <c:v>1.64E-5</c:v>
                </c:pt>
                <c:pt idx="42">
                  <c:v>1.68E-5</c:v>
                </c:pt>
                <c:pt idx="43">
                  <c:v>1.72E-5</c:v>
                </c:pt>
                <c:pt idx="44">
                  <c:v>1.76E-5</c:v>
                </c:pt>
                <c:pt idx="45">
                  <c:v>1.8E-5</c:v>
                </c:pt>
                <c:pt idx="46">
                  <c:v>1.84E-5</c:v>
                </c:pt>
                <c:pt idx="47">
                  <c:v>1.88E-5</c:v>
                </c:pt>
                <c:pt idx="48">
                  <c:v>1.92E-5</c:v>
                </c:pt>
                <c:pt idx="49">
                  <c:v>1.96E-5</c:v>
                </c:pt>
                <c:pt idx="50">
                  <c:v>2.0E-5</c:v>
                </c:pt>
                <c:pt idx="51">
                  <c:v>2.04E-5</c:v>
                </c:pt>
                <c:pt idx="52">
                  <c:v>2.08E-5</c:v>
                </c:pt>
                <c:pt idx="53">
                  <c:v>2.12E-5</c:v>
                </c:pt>
                <c:pt idx="54">
                  <c:v>2.16E-5</c:v>
                </c:pt>
                <c:pt idx="55">
                  <c:v>2.2E-5</c:v>
                </c:pt>
                <c:pt idx="56">
                  <c:v>2.24E-5</c:v>
                </c:pt>
                <c:pt idx="57">
                  <c:v>2.28E-5</c:v>
                </c:pt>
                <c:pt idx="58">
                  <c:v>2.32E-5</c:v>
                </c:pt>
                <c:pt idx="59">
                  <c:v>2.36E-5</c:v>
                </c:pt>
                <c:pt idx="60">
                  <c:v>2.4E-5</c:v>
                </c:pt>
                <c:pt idx="61">
                  <c:v>2.44E-5</c:v>
                </c:pt>
                <c:pt idx="62">
                  <c:v>2.48E-5</c:v>
                </c:pt>
                <c:pt idx="63">
                  <c:v>2.52E-5</c:v>
                </c:pt>
                <c:pt idx="64">
                  <c:v>2.56E-5</c:v>
                </c:pt>
                <c:pt idx="65">
                  <c:v>2.6E-5</c:v>
                </c:pt>
                <c:pt idx="66">
                  <c:v>2.64E-5</c:v>
                </c:pt>
                <c:pt idx="67">
                  <c:v>2.68E-5</c:v>
                </c:pt>
                <c:pt idx="68">
                  <c:v>2.72E-5</c:v>
                </c:pt>
                <c:pt idx="69">
                  <c:v>2.76E-5</c:v>
                </c:pt>
                <c:pt idx="70">
                  <c:v>2.8E-5</c:v>
                </c:pt>
                <c:pt idx="71">
                  <c:v>2.84E-5</c:v>
                </c:pt>
                <c:pt idx="72">
                  <c:v>2.88E-5</c:v>
                </c:pt>
                <c:pt idx="73">
                  <c:v>2.92E-5</c:v>
                </c:pt>
                <c:pt idx="74">
                  <c:v>2.96E-5</c:v>
                </c:pt>
                <c:pt idx="75">
                  <c:v>3.0E-5</c:v>
                </c:pt>
                <c:pt idx="76">
                  <c:v>3.04E-5</c:v>
                </c:pt>
                <c:pt idx="77">
                  <c:v>3.08E-5</c:v>
                </c:pt>
                <c:pt idx="78">
                  <c:v>3.12E-5</c:v>
                </c:pt>
                <c:pt idx="79">
                  <c:v>3.16E-5</c:v>
                </c:pt>
                <c:pt idx="80">
                  <c:v>3.2E-5</c:v>
                </c:pt>
                <c:pt idx="81">
                  <c:v>3.24E-5</c:v>
                </c:pt>
                <c:pt idx="82">
                  <c:v>3.28E-5</c:v>
                </c:pt>
                <c:pt idx="83">
                  <c:v>3.32E-5</c:v>
                </c:pt>
                <c:pt idx="84">
                  <c:v>3.36E-5</c:v>
                </c:pt>
                <c:pt idx="85">
                  <c:v>3.4E-5</c:v>
                </c:pt>
                <c:pt idx="86">
                  <c:v>3.44E-5</c:v>
                </c:pt>
                <c:pt idx="87">
                  <c:v>3.48E-5</c:v>
                </c:pt>
                <c:pt idx="88">
                  <c:v>3.52E-5</c:v>
                </c:pt>
                <c:pt idx="89">
                  <c:v>3.56E-5</c:v>
                </c:pt>
                <c:pt idx="90">
                  <c:v>3.6E-5</c:v>
                </c:pt>
                <c:pt idx="91">
                  <c:v>3.64E-5</c:v>
                </c:pt>
                <c:pt idx="92">
                  <c:v>3.68E-5</c:v>
                </c:pt>
                <c:pt idx="93">
                  <c:v>3.72E-5</c:v>
                </c:pt>
                <c:pt idx="94">
                  <c:v>3.76E-5</c:v>
                </c:pt>
                <c:pt idx="95">
                  <c:v>3.8E-5</c:v>
                </c:pt>
                <c:pt idx="96">
                  <c:v>3.84E-5</c:v>
                </c:pt>
                <c:pt idx="97">
                  <c:v>3.88E-5</c:v>
                </c:pt>
                <c:pt idx="98">
                  <c:v>3.92E-5</c:v>
                </c:pt>
                <c:pt idx="99">
                  <c:v>3.96E-5</c:v>
                </c:pt>
                <c:pt idx="100">
                  <c:v>4.0E-5</c:v>
                </c:pt>
                <c:pt idx="101">
                  <c:v>4.04E-5</c:v>
                </c:pt>
                <c:pt idx="102">
                  <c:v>4.08E-5</c:v>
                </c:pt>
                <c:pt idx="103">
                  <c:v>4.12E-5</c:v>
                </c:pt>
                <c:pt idx="104">
                  <c:v>4.16E-5</c:v>
                </c:pt>
                <c:pt idx="105">
                  <c:v>4.2E-5</c:v>
                </c:pt>
                <c:pt idx="106">
                  <c:v>4.24E-5</c:v>
                </c:pt>
                <c:pt idx="107">
                  <c:v>4.28E-5</c:v>
                </c:pt>
                <c:pt idx="108">
                  <c:v>4.32E-5</c:v>
                </c:pt>
                <c:pt idx="109">
                  <c:v>4.36E-5</c:v>
                </c:pt>
                <c:pt idx="110">
                  <c:v>4.4E-5</c:v>
                </c:pt>
                <c:pt idx="111">
                  <c:v>4.44E-5</c:v>
                </c:pt>
                <c:pt idx="112">
                  <c:v>4.48E-5</c:v>
                </c:pt>
                <c:pt idx="113">
                  <c:v>4.52E-5</c:v>
                </c:pt>
                <c:pt idx="114">
                  <c:v>4.56E-5</c:v>
                </c:pt>
                <c:pt idx="115">
                  <c:v>4.6E-5</c:v>
                </c:pt>
                <c:pt idx="116">
                  <c:v>4.64E-5</c:v>
                </c:pt>
                <c:pt idx="117">
                  <c:v>4.68E-5</c:v>
                </c:pt>
                <c:pt idx="118">
                  <c:v>4.72E-5</c:v>
                </c:pt>
                <c:pt idx="119">
                  <c:v>4.76E-5</c:v>
                </c:pt>
                <c:pt idx="120">
                  <c:v>4.8E-5</c:v>
                </c:pt>
                <c:pt idx="121">
                  <c:v>4.84E-5</c:v>
                </c:pt>
                <c:pt idx="122">
                  <c:v>4.88E-5</c:v>
                </c:pt>
                <c:pt idx="123">
                  <c:v>4.92E-5</c:v>
                </c:pt>
                <c:pt idx="124">
                  <c:v>4.96E-5</c:v>
                </c:pt>
                <c:pt idx="125">
                  <c:v>5.0E-5</c:v>
                </c:pt>
                <c:pt idx="126">
                  <c:v>5.04E-5</c:v>
                </c:pt>
                <c:pt idx="127">
                  <c:v>5.08E-5</c:v>
                </c:pt>
                <c:pt idx="128">
                  <c:v>5.12E-5</c:v>
                </c:pt>
                <c:pt idx="129">
                  <c:v>5.16E-5</c:v>
                </c:pt>
                <c:pt idx="130">
                  <c:v>5.2E-5</c:v>
                </c:pt>
                <c:pt idx="131">
                  <c:v>5.24E-5</c:v>
                </c:pt>
                <c:pt idx="132">
                  <c:v>5.28E-5</c:v>
                </c:pt>
                <c:pt idx="133">
                  <c:v>5.32E-5</c:v>
                </c:pt>
                <c:pt idx="134">
                  <c:v>5.36E-5</c:v>
                </c:pt>
                <c:pt idx="135">
                  <c:v>5.4E-5</c:v>
                </c:pt>
                <c:pt idx="136">
                  <c:v>5.44E-5</c:v>
                </c:pt>
                <c:pt idx="137">
                  <c:v>5.48E-5</c:v>
                </c:pt>
                <c:pt idx="138">
                  <c:v>5.52E-5</c:v>
                </c:pt>
                <c:pt idx="139">
                  <c:v>5.56E-5</c:v>
                </c:pt>
                <c:pt idx="140">
                  <c:v>5.6E-5</c:v>
                </c:pt>
                <c:pt idx="141">
                  <c:v>5.64E-5</c:v>
                </c:pt>
                <c:pt idx="142">
                  <c:v>5.68E-5</c:v>
                </c:pt>
                <c:pt idx="143">
                  <c:v>5.72E-5</c:v>
                </c:pt>
                <c:pt idx="144">
                  <c:v>5.76E-5</c:v>
                </c:pt>
                <c:pt idx="145">
                  <c:v>5.8E-5</c:v>
                </c:pt>
                <c:pt idx="146">
                  <c:v>5.84E-5</c:v>
                </c:pt>
                <c:pt idx="147">
                  <c:v>5.88E-5</c:v>
                </c:pt>
                <c:pt idx="148">
                  <c:v>5.92E-5</c:v>
                </c:pt>
                <c:pt idx="149">
                  <c:v>5.96E-5</c:v>
                </c:pt>
                <c:pt idx="150">
                  <c:v>6.0E-5</c:v>
                </c:pt>
                <c:pt idx="151">
                  <c:v>6.04E-5</c:v>
                </c:pt>
                <c:pt idx="152">
                  <c:v>6.08E-5</c:v>
                </c:pt>
                <c:pt idx="153">
                  <c:v>6.12E-5</c:v>
                </c:pt>
                <c:pt idx="154">
                  <c:v>6.16E-5</c:v>
                </c:pt>
                <c:pt idx="155">
                  <c:v>6.2E-5</c:v>
                </c:pt>
                <c:pt idx="156">
                  <c:v>6.24E-5</c:v>
                </c:pt>
                <c:pt idx="157">
                  <c:v>6.28E-5</c:v>
                </c:pt>
                <c:pt idx="158">
                  <c:v>6.32E-5</c:v>
                </c:pt>
                <c:pt idx="159">
                  <c:v>6.36E-5</c:v>
                </c:pt>
                <c:pt idx="160">
                  <c:v>6.4E-5</c:v>
                </c:pt>
                <c:pt idx="161">
                  <c:v>6.44E-5</c:v>
                </c:pt>
                <c:pt idx="162">
                  <c:v>6.48E-5</c:v>
                </c:pt>
                <c:pt idx="163">
                  <c:v>6.52E-5</c:v>
                </c:pt>
                <c:pt idx="164">
                  <c:v>6.56E-5</c:v>
                </c:pt>
                <c:pt idx="165">
                  <c:v>6.6E-5</c:v>
                </c:pt>
                <c:pt idx="166">
                  <c:v>6.64E-5</c:v>
                </c:pt>
                <c:pt idx="167">
                  <c:v>6.68E-5</c:v>
                </c:pt>
                <c:pt idx="168">
                  <c:v>6.72E-5</c:v>
                </c:pt>
                <c:pt idx="169">
                  <c:v>6.76E-5</c:v>
                </c:pt>
                <c:pt idx="170">
                  <c:v>6.8E-5</c:v>
                </c:pt>
                <c:pt idx="171">
                  <c:v>6.84E-5</c:v>
                </c:pt>
                <c:pt idx="172">
                  <c:v>6.88E-5</c:v>
                </c:pt>
                <c:pt idx="173">
                  <c:v>6.92E-5</c:v>
                </c:pt>
                <c:pt idx="174">
                  <c:v>6.96E-5</c:v>
                </c:pt>
                <c:pt idx="175">
                  <c:v>7.0E-5</c:v>
                </c:pt>
                <c:pt idx="176">
                  <c:v>7.04E-5</c:v>
                </c:pt>
                <c:pt idx="177">
                  <c:v>7.08E-5</c:v>
                </c:pt>
                <c:pt idx="178">
                  <c:v>7.12E-5</c:v>
                </c:pt>
                <c:pt idx="179">
                  <c:v>7.16E-5</c:v>
                </c:pt>
                <c:pt idx="180">
                  <c:v>7.2E-5</c:v>
                </c:pt>
                <c:pt idx="181">
                  <c:v>7.24E-5</c:v>
                </c:pt>
                <c:pt idx="182">
                  <c:v>7.28E-5</c:v>
                </c:pt>
                <c:pt idx="183">
                  <c:v>7.32E-5</c:v>
                </c:pt>
                <c:pt idx="184">
                  <c:v>7.36E-5</c:v>
                </c:pt>
                <c:pt idx="185">
                  <c:v>7.4E-5</c:v>
                </c:pt>
                <c:pt idx="186">
                  <c:v>7.44E-5</c:v>
                </c:pt>
                <c:pt idx="187">
                  <c:v>7.48E-5</c:v>
                </c:pt>
                <c:pt idx="188">
                  <c:v>7.52E-5</c:v>
                </c:pt>
                <c:pt idx="189">
                  <c:v>7.56E-5</c:v>
                </c:pt>
                <c:pt idx="190">
                  <c:v>7.6E-5</c:v>
                </c:pt>
                <c:pt idx="191">
                  <c:v>7.64E-5</c:v>
                </c:pt>
                <c:pt idx="192">
                  <c:v>7.68E-5</c:v>
                </c:pt>
                <c:pt idx="193">
                  <c:v>7.72E-5</c:v>
                </c:pt>
                <c:pt idx="194">
                  <c:v>7.76E-5</c:v>
                </c:pt>
                <c:pt idx="195">
                  <c:v>7.8E-5</c:v>
                </c:pt>
                <c:pt idx="196">
                  <c:v>7.84E-5</c:v>
                </c:pt>
                <c:pt idx="197">
                  <c:v>7.88E-5</c:v>
                </c:pt>
                <c:pt idx="198">
                  <c:v>7.92E-5</c:v>
                </c:pt>
                <c:pt idx="199">
                  <c:v>7.96E-5</c:v>
                </c:pt>
                <c:pt idx="200">
                  <c:v>8.0E-5</c:v>
                </c:pt>
                <c:pt idx="201">
                  <c:v>8.04E-5</c:v>
                </c:pt>
                <c:pt idx="202">
                  <c:v>8.08000000000001E-5</c:v>
                </c:pt>
                <c:pt idx="203">
                  <c:v>8.12E-5</c:v>
                </c:pt>
                <c:pt idx="204">
                  <c:v>8.16E-5</c:v>
                </c:pt>
                <c:pt idx="205">
                  <c:v>8.2E-5</c:v>
                </c:pt>
                <c:pt idx="206">
                  <c:v>8.24E-5</c:v>
                </c:pt>
                <c:pt idx="207">
                  <c:v>8.28E-5</c:v>
                </c:pt>
                <c:pt idx="208">
                  <c:v>8.32E-5</c:v>
                </c:pt>
                <c:pt idx="209">
                  <c:v>8.36000000000001E-5</c:v>
                </c:pt>
                <c:pt idx="210">
                  <c:v>8.40000000000001E-5</c:v>
                </c:pt>
                <c:pt idx="211">
                  <c:v>8.44E-5</c:v>
                </c:pt>
                <c:pt idx="212">
                  <c:v>8.48E-5</c:v>
                </c:pt>
                <c:pt idx="213">
                  <c:v>8.52E-5</c:v>
                </c:pt>
                <c:pt idx="214">
                  <c:v>8.56000000000001E-5</c:v>
                </c:pt>
                <c:pt idx="215">
                  <c:v>8.6E-5</c:v>
                </c:pt>
                <c:pt idx="216">
                  <c:v>8.64E-5</c:v>
                </c:pt>
                <c:pt idx="217">
                  <c:v>8.68E-5</c:v>
                </c:pt>
                <c:pt idx="218">
                  <c:v>8.72E-5</c:v>
                </c:pt>
                <c:pt idx="219">
                  <c:v>8.76E-5</c:v>
                </c:pt>
                <c:pt idx="220">
                  <c:v>8.8E-5</c:v>
                </c:pt>
                <c:pt idx="221">
                  <c:v>8.84E-5</c:v>
                </c:pt>
                <c:pt idx="222">
                  <c:v>8.88E-5</c:v>
                </c:pt>
                <c:pt idx="223">
                  <c:v>8.92E-5</c:v>
                </c:pt>
                <c:pt idx="224">
                  <c:v>8.96000000000002E-5</c:v>
                </c:pt>
                <c:pt idx="225">
                  <c:v>9.0E-5</c:v>
                </c:pt>
                <c:pt idx="226">
                  <c:v>9.04E-5</c:v>
                </c:pt>
                <c:pt idx="227">
                  <c:v>9.08E-5</c:v>
                </c:pt>
                <c:pt idx="228">
                  <c:v>9.12E-5</c:v>
                </c:pt>
                <c:pt idx="229">
                  <c:v>9.16E-5</c:v>
                </c:pt>
                <c:pt idx="230">
                  <c:v>9.2E-5</c:v>
                </c:pt>
                <c:pt idx="231">
                  <c:v>9.24E-5</c:v>
                </c:pt>
                <c:pt idx="232">
                  <c:v>9.28E-5</c:v>
                </c:pt>
                <c:pt idx="233">
                  <c:v>9.32E-5</c:v>
                </c:pt>
                <c:pt idx="234">
                  <c:v>9.36000000000002E-5</c:v>
                </c:pt>
                <c:pt idx="235">
                  <c:v>9.40000000000001E-5</c:v>
                </c:pt>
                <c:pt idx="236">
                  <c:v>9.44E-5</c:v>
                </c:pt>
                <c:pt idx="237">
                  <c:v>9.48E-5</c:v>
                </c:pt>
                <c:pt idx="238">
                  <c:v>9.52E-5</c:v>
                </c:pt>
                <c:pt idx="239">
                  <c:v>9.56E-5</c:v>
                </c:pt>
                <c:pt idx="240">
                  <c:v>9.6E-5</c:v>
                </c:pt>
                <c:pt idx="241">
                  <c:v>9.64000000000001E-5</c:v>
                </c:pt>
                <c:pt idx="242">
                  <c:v>9.68E-5</c:v>
                </c:pt>
                <c:pt idx="243">
                  <c:v>9.72E-5</c:v>
                </c:pt>
                <c:pt idx="244">
                  <c:v>9.76E-5</c:v>
                </c:pt>
                <c:pt idx="245">
                  <c:v>9.8E-5</c:v>
                </c:pt>
                <c:pt idx="246">
                  <c:v>9.84E-5</c:v>
                </c:pt>
                <c:pt idx="247">
                  <c:v>9.88E-5</c:v>
                </c:pt>
                <c:pt idx="248">
                  <c:v>9.92000000000001E-5</c:v>
                </c:pt>
                <c:pt idx="249">
                  <c:v>9.96000000000002E-5</c:v>
                </c:pt>
                <c:pt idx="250">
                  <c:v>0.0001</c:v>
                </c:pt>
                <c:pt idx="251">
                  <c:v>0.0001004</c:v>
                </c:pt>
                <c:pt idx="252">
                  <c:v>0.0001008</c:v>
                </c:pt>
                <c:pt idx="253">
                  <c:v>0.0001012</c:v>
                </c:pt>
                <c:pt idx="254">
                  <c:v>0.0001016</c:v>
                </c:pt>
                <c:pt idx="255">
                  <c:v>0.000102</c:v>
                </c:pt>
                <c:pt idx="256">
                  <c:v>0.0001024</c:v>
                </c:pt>
                <c:pt idx="257">
                  <c:v>0.0001028</c:v>
                </c:pt>
                <c:pt idx="258">
                  <c:v>0.0001032</c:v>
                </c:pt>
                <c:pt idx="259">
                  <c:v>0.0001036</c:v>
                </c:pt>
                <c:pt idx="260">
                  <c:v>0.000104</c:v>
                </c:pt>
                <c:pt idx="261">
                  <c:v>0.0001044</c:v>
                </c:pt>
                <c:pt idx="262">
                  <c:v>0.0001048</c:v>
                </c:pt>
                <c:pt idx="263">
                  <c:v>0.0001052</c:v>
                </c:pt>
                <c:pt idx="264">
                  <c:v>0.0001056</c:v>
                </c:pt>
                <c:pt idx="265">
                  <c:v>0.000106</c:v>
                </c:pt>
                <c:pt idx="266">
                  <c:v>0.0001064</c:v>
                </c:pt>
                <c:pt idx="267">
                  <c:v>0.0001068</c:v>
                </c:pt>
                <c:pt idx="268">
                  <c:v>0.0001072</c:v>
                </c:pt>
                <c:pt idx="269">
                  <c:v>0.0001076</c:v>
                </c:pt>
                <c:pt idx="270">
                  <c:v>0.000108</c:v>
                </c:pt>
                <c:pt idx="271">
                  <c:v>0.0001084</c:v>
                </c:pt>
                <c:pt idx="272">
                  <c:v>0.0001088</c:v>
                </c:pt>
                <c:pt idx="273">
                  <c:v>0.0001092</c:v>
                </c:pt>
                <c:pt idx="274">
                  <c:v>0.0001096</c:v>
                </c:pt>
                <c:pt idx="275">
                  <c:v>0.00011</c:v>
                </c:pt>
                <c:pt idx="276">
                  <c:v>0.0001104</c:v>
                </c:pt>
                <c:pt idx="277">
                  <c:v>0.0001108</c:v>
                </c:pt>
                <c:pt idx="278">
                  <c:v>0.0001112</c:v>
                </c:pt>
                <c:pt idx="279">
                  <c:v>0.0001116</c:v>
                </c:pt>
                <c:pt idx="280">
                  <c:v>0.000112</c:v>
                </c:pt>
                <c:pt idx="281">
                  <c:v>0.0001124</c:v>
                </c:pt>
                <c:pt idx="282">
                  <c:v>0.0001128</c:v>
                </c:pt>
                <c:pt idx="283">
                  <c:v>0.0001132</c:v>
                </c:pt>
                <c:pt idx="284">
                  <c:v>0.0001136</c:v>
                </c:pt>
                <c:pt idx="285">
                  <c:v>0.000114</c:v>
                </c:pt>
                <c:pt idx="286">
                  <c:v>0.0001144</c:v>
                </c:pt>
                <c:pt idx="287">
                  <c:v>0.0001148</c:v>
                </c:pt>
                <c:pt idx="288">
                  <c:v>0.0001152</c:v>
                </c:pt>
                <c:pt idx="289">
                  <c:v>0.0001156</c:v>
                </c:pt>
                <c:pt idx="290">
                  <c:v>0.000116</c:v>
                </c:pt>
                <c:pt idx="291">
                  <c:v>0.0001164</c:v>
                </c:pt>
                <c:pt idx="292">
                  <c:v>0.0001168</c:v>
                </c:pt>
                <c:pt idx="293">
                  <c:v>0.0001172</c:v>
                </c:pt>
                <c:pt idx="294">
                  <c:v>0.0001176</c:v>
                </c:pt>
                <c:pt idx="295">
                  <c:v>0.000118</c:v>
                </c:pt>
                <c:pt idx="296">
                  <c:v>0.0001184</c:v>
                </c:pt>
                <c:pt idx="297">
                  <c:v>0.0001188</c:v>
                </c:pt>
                <c:pt idx="298">
                  <c:v>0.0001192</c:v>
                </c:pt>
                <c:pt idx="299">
                  <c:v>0.0001196</c:v>
                </c:pt>
                <c:pt idx="300">
                  <c:v>0.00012</c:v>
                </c:pt>
                <c:pt idx="301">
                  <c:v>0.0001204</c:v>
                </c:pt>
                <c:pt idx="302">
                  <c:v>0.0001208</c:v>
                </c:pt>
                <c:pt idx="303">
                  <c:v>0.0001212</c:v>
                </c:pt>
                <c:pt idx="304">
                  <c:v>0.0001216</c:v>
                </c:pt>
                <c:pt idx="305">
                  <c:v>0.000122</c:v>
                </c:pt>
                <c:pt idx="306">
                  <c:v>0.0001224</c:v>
                </c:pt>
                <c:pt idx="307">
                  <c:v>0.0001228</c:v>
                </c:pt>
                <c:pt idx="308">
                  <c:v>0.0001232</c:v>
                </c:pt>
                <c:pt idx="309">
                  <c:v>0.0001236</c:v>
                </c:pt>
                <c:pt idx="310">
                  <c:v>0.000124</c:v>
                </c:pt>
                <c:pt idx="311">
                  <c:v>0.0001244</c:v>
                </c:pt>
                <c:pt idx="312">
                  <c:v>0.0001248</c:v>
                </c:pt>
                <c:pt idx="313">
                  <c:v>0.0001252</c:v>
                </c:pt>
                <c:pt idx="314">
                  <c:v>0.0001256</c:v>
                </c:pt>
                <c:pt idx="315">
                  <c:v>0.000126</c:v>
                </c:pt>
                <c:pt idx="316">
                  <c:v>0.0001264</c:v>
                </c:pt>
                <c:pt idx="317">
                  <c:v>0.0001268</c:v>
                </c:pt>
                <c:pt idx="318">
                  <c:v>0.0001272</c:v>
                </c:pt>
                <c:pt idx="319">
                  <c:v>0.0001276</c:v>
                </c:pt>
                <c:pt idx="320">
                  <c:v>0.000128</c:v>
                </c:pt>
                <c:pt idx="321">
                  <c:v>0.0001284</c:v>
                </c:pt>
                <c:pt idx="322">
                  <c:v>0.0001288</c:v>
                </c:pt>
                <c:pt idx="323">
                  <c:v>0.0001292</c:v>
                </c:pt>
                <c:pt idx="324">
                  <c:v>0.0001296</c:v>
                </c:pt>
                <c:pt idx="325">
                  <c:v>0.00013</c:v>
                </c:pt>
                <c:pt idx="326">
                  <c:v>0.0001304</c:v>
                </c:pt>
                <c:pt idx="327">
                  <c:v>0.0001308</c:v>
                </c:pt>
                <c:pt idx="328">
                  <c:v>0.0001312</c:v>
                </c:pt>
                <c:pt idx="329">
                  <c:v>0.0001316</c:v>
                </c:pt>
                <c:pt idx="330">
                  <c:v>0.000132</c:v>
                </c:pt>
                <c:pt idx="331">
                  <c:v>0.0001324</c:v>
                </c:pt>
                <c:pt idx="332">
                  <c:v>0.0001328</c:v>
                </c:pt>
                <c:pt idx="333">
                  <c:v>0.0001332</c:v>
                </c:pt>
                <c:pt idx="334">
                  <c:v>0.0001336</c:v>
                </c:pt>
                <c:pt idx="335">
                  <c:v>0.000134</c:v>
                </c:pt>
                <c:pt idx="336">
                  <c:v>0.0001344</c:v>
                </c:pt>
                <c:pt idx="337">
                  <c:v>0.0001348</c:v>
                </c:pt>
                <c:pt idx="338">
                  <c:v>0.0001352</c:v>
                </c:pt>
                <c:pt idx="339">
                  <c:v>0.0001356</c:v>
                </c:pt>
                <c:pt idx="340">
                  <c:v>0.000136</c:v>
                </c:pt>
                <c:pt idx="341">
                  <c:v>0.0001364</c:v>
                </c:pt>
                <c:pt idx="342">
                  <c:v>0.0001368</c:v>
                </c:pt>
                <c:pt idx="343">
                  <c:v>0.0001372</c:v>
                </c:pt>
                <c:pt idx="344">
                  <c:v>0.0001376</c:v>
                </c:pt>
                <c:pt idx="345">
                  <c:v>0.000138</c:v>
                </c:pt>
                <c:pt idx="346">
                  <c:v>0.0001384</c:v>
                </c:pt>
                <c:pt idx="347">
                  <c:v>0.0001388</c:v>
                </c:pt>
                <c:pt idx="348">
                  <c:v>0.0001392</c:v>
                </c:pt>
                <c:pt idx="349">
                  <c:v>0.0001396</c:v>
                </c:pt>
                <c:pt idx="350">
                  <c:v>0.00014</c:v>
                </c:pt>
                <c:pt idx="351">
                  <c:v>0.0001404</c:v>
                </c:pt>
                <c:pt idx="352">
                  <c:v>0.0001408</c:v>
                </c:pt>
                <c:pt idx="353">
                  <c:v>0.0001412</c:v>
                </c:pt>
                <c:pt idx="354">
                  <c:v>0.0001416</c:v>
                </c:pt>
                <c:pt idx="355">
                  <c:v>0.000142</c:v>
                </c:pt>
                <c:pt idx="356">
                  <c:v>0.0001424</c:v>
                </c:pt>
                <c:pt idx="357">
                  <c:v>0.0001428</c:v>
                </c:pt>
                <c:pt idx="358">
                  <c:v>0.0001432</c:v>
                </c:pt>
                <c:pt idx="359">
                  <c:v>0.0001436</c:v>
                </c:pt>
                <c:pt idx="360">
                  <c:v>0.000144</c:v>
                </c:pt>
                <c:pt idx="361">
                  <c:v>0.0001444</c:v>
                </c:pt>
                <c:pt idx="362">
                  <c:v>0.0001448</c:v>
                </c:pt>
                <c:pt idx="363">
                  <c:v>0.0001452</c:v>
                </c:pt>
                <c:pt idx="364">
                  <c:v>0.0001456</c:v>
                </c:pt>
                <c:pt idx="365">
                  <c:v>0.000146</c:v>
                </c:pt>
                <c:pt idx="366">
                  <c:v>0.0001464</c:v>
                </c:pt>
                <c:pt idx="367">
                  <c:v>0.0001468</c:v>
                </c:pt>
                <c:pt idx="368">
                  <c:v>0.0001472</c:v>
                </c:pt>
                <c:pt idx="369">
                  <c:v>0.0001476</c:v>
                </c:pt>
                <c:pt idx="370">
                  <c:v>0.000148</c:v>
                </c:pt>
                <c:pt idx="371">
                  <c:v>0.0001484</c:v>
                </c:pt>
                <c:pt idx="372">
                  <c:v>0.0001488</c:v>
                </c:pt>
                <c:pt idx="373">
                  <c:v>0.0001492</c:v>
                </c:pt>
                <c:pt idx="374">
                  <c:v>0.0001496</c:v>
                </c:pt>
                <c:pt idx="375">
                  <c:v>0.00015</c:v>
                </c:pt>
                <c:pt idx="376">
                  <c:v>0.0001504</c:v>
                </c:pt>
                <c:pt idx="377">
                  <c:v>0.0001508</c:v>
                </c:pt>
                <c:pt idx="378">
                  <c:v>0.0001512</c:v>
                </c:pt>
                <c:pt idx="379">
                  <c:v>0.0001516</c:v>
                </c:pt>
                <c:pt idx="380">
                  <c:v>0.000152</c:v>
                </c:pt>
                <c:pt idx="381">
                  <c:v>0.0001524</c:v>
                </c:pt>
                <c:pt idx="382">
                  <c:v>0.0001528</c:v>
                </c:pt>
                <c:pt idx="383">
                  <c:v>0.0001532</c:v>
                </c:pt>
                <c:pt idx="384">
                  <c:v>0.0001536</c:v>
                </c:pt>
                <c:pt idx="385">
                  <c:v>0.000154</c:v>
                </c:pt>
                <c:pt idx="386">
                  <c:v>0.0001544</c:v>
                </c:pt>
                <c:pt idx="387">
                  <c:v>0.0001548</c:v>
                </c:pt>
                <c:pt idx="388">
                  <c:v>0.0001552</c:v>
                </c:pt>
                <c:pt idx="389">
                  <c:v>0.0001556</c:v>
                </c:pt>
                <c:pt idx="390">
                  <c:v>0.000156</c:v>
                </c:pt>
                <c:pt idx="391">
                  <c:v>0.0001564</c:v>
                </c:pt>
                <c:pt idx="392">
                  <c:v>0.0001568</c:v>
                </c:pt>
                <c:pt idx="393">
                  <c:v>0.0001572</c:v>
                </c:pt>
                <c:pt idx="394">
                  <c:v>0.0001576</c:v>
                </c:pt>
                <c:pt idx="395">
                  <c:v>0.000158</c:v>
                </c:pt>
                <c:pt idx="396">
                  <c:v>0.0001584</c:v>
                </c:pt>
                <c:pt idx="397">
                  <c:v>0.0001588</c:v>
                </c:pt>
                <c:pt idx="398">
                  <c:v>0.0001592</c:v>
                </c:pt>
                <c:pt idx="399">
                  <c:v>0.0001596</c:v>
                </c:pt>
                <c:pt idx="400">
                  <c:v>0.00016</c:v>
                </c:pt>
                <c:pt idx="401">
                  <c:v>0.0001604</c:v>
                </c:pt>
                <c:pt idx="402">
                  <c:v>0.0001608</c:v>
                </c:pt>
                <c:pt idx="403">
                  <c:v>0.0001612</c:v>
                </c:pt>
                <c:pt idx="404">
                  <c:v>0.0001616</c:v>
                </c:pt>
                <c:pt idx="405">
                  <c:v>0.000162</c:v>
                </c:pt>
                <c:pt idx="406">
                  <c:v>0.0001624</c:v>
                </c:pt>
                <c:pt idx="407">
                  <c:v>0.0001628</c:v>
                </c:pt>
                <c:pt idx="408">
                  <c:v>0.0001632</c:v>
                </c:pt>
                <c:pt idx="409">
                  <c:v>0.0001636</c:v>
                </c:pt>
                <c:pt idx="410">
                  <c:v>0.000164</c:v>
                </c:pt>
                <c:pt idx="411">
                  <c:v>0.0001644</c:v>
                </c:pt>
                <c:pt idx="412">
                  <c:v>0.0001648</c:v>
                </c:pt>
                <c:pt idx="413">
                  <c:v>0.0001652</c:v>
                </c:pt>
                <c:pt idx="414">
                  <c:v>0.0001656</c:v>
                </c:pt>
                <c:pt idx="415">
                  <c:v>0.000166</c:v>
                </c:pt>
                <c:pt idx="416">
                  <c:v>0.0001664</c:v>
                </c:pt>
                <c:pt idx="417">
                  <c:v>0.0001668</c:v>
                </c:pt>
                <c:pt idx="418">
                  <c:v>0.0001672</c:v>
                </c:pt>
                <c:pt idx="419">
                  <c:v>0.0001676</c:v>
                </c:pt>
                <c:pt idx="420">
                  <c:v>0.000168</c:v>
                </c:pt>
                <c:pt idx="421">
                  <c:v>0.0001684</c:v>
                </c:pt>
                <c:pt idx="422">
                  <c:v>0.0001688</c:v>
                </c:pt>
                <c:pt idx="423">
                  <c:v>0.0001692</c:v>
                </c:pt>
                <c:pt idx="424">
                  <c:v>0.0001696</c:v>
                </c:pt>
                <c:pt idx="425">
                  <c:v>0.00017</c:v>
                </c:pt>
                <c:pt idx="426">
                  <c:v>0.0001704</c:v>
                </c:pt>
                <c:pt idx="427">
                  <c:v>0.0001708</c:v>
                </c:pt>
                <c:pt idx="428">
                  <c:v>0.0001712</c:v>
                </c:pt>
                <c:pt idx="429">
                  <c:v>0.0001716</c:v>
                </c:pt>
                <c:pt idx="430">
                  <c:v>0.000172</c:v>
                </c:pt>
                <c:pt idx="431">
                  <c:v>0.0001724</c:v>
                </c:pt>
                <c:pt idx="432">
                  <c:v>0.0001728</c:v>
                </c:pt>
                <c:pt idx="433">
                  <c:v>0.0001732</c:v>
                </c:pt>
                <c:pt idx="434">
                  <c:v>0.0001736</c:v>
                </c:pt>
                <c:pt idx="435">
                  <c:v>0.000174</c:v>
                </c:pt>
                <c:pt idx="436">
                  <c:v>0.0001744</c:v>
                </c:pt>
                <c:pt idx="437">
                  <c:v>0.0001748</c:v>
                </c:pt>
                <c:pt idx="438">
                  <c:v>0.0001752</c:v>
                </c:pt>
                <c:pt idx="439">
                  <c:v>0.0001756</c:v>
                </c:pt>
                <c:pt idx="440">
                  <c:v>0.000176</c:v>
                </c:pt>
                <c:pt idx="441">
                  <c:v>0.0001764</c:v>
                </c:pt>
                <c:pt idx="442">
                  <c:v>0.0001768</c:v>
                </c:pt>
                <c:pt idx="443">
                  <c:v>0.0001772</c:v>
                </c:pt>
                <c:pt idx="444">
                  <c:v>0.0001776</c:v>
                </c:pt>
                <c:pt idx="445">
                  <c:v>0.000178</c:v>
                </c:pt>
                <c:pt idx="446">
                  <c:v>0.0001784</c:v>
                </c:pt>
                <c:pt idx="447">
                  <c:v>0.0001788</c:v>
                </c:pt>
                <c:pt idx="448">
                  <c:v>0.0001792</c:v>
                </c:pt>
                <c:pt idx="449">
                  <c:v>0.0001796</c:v>
                </c:pt>
                <c:pt idx="450">
                  <c:v>0.00018</c:v>
                </c:pt>
                <c:pt idx="451">
                  <c:v>0.0001804</c:v>
                </c:pt>
                <c:pt idx="452">
                  <c:v>0.0001808</c:v>
                </c:pt>
                <c:pt idx="453">
                  <c:v>0.0001812</c:v>
                </c:pt>
                <c:pt idx="454">
                  <c:v>0.0001816</c:v>
                </c:pt>
                <c:pt idx="455">
                  <c:v>0.000182</c:v>
                </c:pt>
                <c:pt idx="456">
                  <c:v>0.0001824</c:v>
                </c:pt>
                <c:pt idx="457">
                  <c:v>0.0001828</c:v>
                </c:pt>
                <c:pt idx="458">
                  <c:v>0.0001832</c:v>
                </c:pt>
                <c:pt idx="459">
                  <c:v>0.0001836</c:v>
                </c:pt>
                <c:pt idx="460">
                  <c:v>0.000184</c:v>
                </c:pt>
                <c:pt idx="461">
                  <c:v>0.0001844</c:v>
                </c:pt>
                <c:pt idx="462">
                  <c:v>0.0001848</c:v>
                </c:pt>
                <c:pt idx="463">
                  <c:v>0.0001852</c:v>
                </c:pt>
                <c:pt idx="464">
                  <c:v>0.0001856</c:v>
                </c:pt>
                <c:pt idx="465">
                  <c:v>0.000186</c:v>
                </c:pt>
                <c:pt idx="466">
                  <c:v>0.0001864</c:v>
                </c:pt>
                <c:pt idx="467">
                  <c:v>0.0001868</c:v>
                </c:pt>
                <c:pt idx="468">
                  <c:v>0.0001872</c:v>
                </c:pt>
                <c:pt idx="469">
                  <c:v>0.0001876</c:v>
                </c:pt>
                <c:pt idx="470">
                  <c:v>0.000188</c:v>
                </c:pt>
                <c:pt idx="471">
                  <c:v>0.0001884</c:v>
                </c:pt>
                <c:pt idx="472">
                  <c:v>0.0001888</c:v>
                </c:pt>
                <c:pt idx="473">
                  <c:v>0.0001892</c:v>
                </c:pt>
                <c:pt idx="474">
                  <c:v>0.0001896</c:v>
                </c:pt>
                <c:pt idx="475">
                  <c:v>0.00019</c:v>
                </c:pt>
                <c:pt idx="476">
                  <c:v>0.0001904</c:v>
                </c:pt>
                <c:pt idx="477">
                  <c:v>0.0001908</c:v>
                </c:pt>
                <c:pt idx="478">
                  <c:v>0.0001912</c:v>
                </c:pt>
                <c:pt idx="479">
                  <c:v>0.0001916</c:v>
                </c:pt>
                <c:pt idx="480">
                  <c:v>0.000192</c:v>
                </c:pt>
                <c:pt idx="481">
                  <c:v>0.0001924</c:v>
                </c:pt>
                <c:pt idx="482">
                  <c:v>0.0001928</c:v>
                </c:pt>
                <c:pt idx="483">
                  <c:v>0.0001932</c:v>
                </c:pt>
                <c:pt idx="484">
                  <c:v>0.0001936</c:v>
                </c:pt>
                <c:pt idx="485">
                  <c:v>0.000194</c:v>
                </c:pt>
                <c:pt idx="486">
                  <c:v>0.0001944</c:v>
                </c:pt>
                <c:pt idx="487">
                  <c:v>0.0001948</c:v>
                </c:pt>
                <c:pt idx="488">
                  <c:v>0.0001952</c:v>
                </c:pt>
                <c:pt idx="489">
                  <c:v>0.0001956</c:v>
                </c:pt>
                <c:pt idx="490">
                  <c:v>0.000196</c:v>
                </c:pt>
                <c:pt idx="491">
                  <c:v>0.0001964</c:v>
                </c:pt>
                <c:pt idx="492">
                  <c:v>0.0001968</c:v>
                </c:pt>
                <c:pt idx="493">
                  <c:v>0.0001972</c:v>
                </c:pt>
                <c:pt idx="494">
                  <c:v>0.0001976</c:v>
                </c:pt>
                <c:pt idx="495">
                  <c:v>0.000198</c:v>
                </c:pt>
                <c:pt idx="496">
                  <c:v>0.0001984</c:v>
                </c:pt>
                <c:pt idx="497">
                  <c:v>0.0001988</c:v>
                </c:pt>
                <c:pt idx="498">
                  <c:v>0.0001992</c:v>
                </c:pt>
                <c:pt idx="499">
                  <c:v>0.0001996</c:v>
                </c:pt>
                <c:pt idx="500">
                  <c:v>0.0002</c:v>
                </c:pt>
                <c:pt idx="501">
                  <c:v>0.0002004</c:v>
                </c:pt>
                <c:pt idx="502">
                  <c:v>0.0002008</c:v>
                </c:pt>
                <c:pt idx="503">
                  <c:v>0.0002012</c:v>
                </c:pt>
                <c:pt idx="504">
                  <c:v>0.0002016</c:v>
                </c:pt>
                <c:pt idx="505">
                  <c:v>0.000202</c:v>
                </c:pt>
                <c:pt idx="506">
                  <c:v>0.0002024</c:v>
                </c:pt>
                <c:pt idx="507">
                  <c:v>0.0002028</c:v>
                </c:pt>
                <c:pt idx="508">
                  <c:v>0.0002032</c:v>
                </c:pt>
                <c:pt idx="509">
                  <c:v>0.0002036</c:v>
                </c:pt>
                <c:pt idx="510">
                  <c:v>0.000204</c:v>
                </c:pt>
                <c:pt idx="511">
                  <c:v>0.0002044</c:v>
                </c:pt>
              </c:numCache>
            </c:numRef>
          </c:xVal>
          <c:yVal>
            <c:numRef>
              <c:f>'Impulse Test - After Shipping'!$Z$2:$Z$517</c:f>
              <c:numCache>
                <c:formatCode>General</c:formatCode>
                <c:ptCount val="516"/>
                <c:pt idx="0">
                  <c:v>0.0</c:v>
                </c:pt>
                <c:pt idx="1">
                  <c:v>0.0</c:v>
                </c:pt>
                <c:pt idx="2">
                  <c:v>2059.0</c:v>
                </c:pt>
                <c:pt idx="3">
                  <c:v>2130.0</c:v>
                </c:pt>
                <c:pt idx="4">
                  <c:v>2059.0</c:v>
                </c:pt>
                <c:pt idx="5">
                  <c:v>1964.0</c:v>
                </c:pt>
                <c:pt idx="6">
                  <c:v>1917.0</c:v>
                </c:pt>
                <c:pt idx="7">
                  <c:v>1869.0</c:v>
                </c:pt>
                <c:pt idx="8">
                  <c:v>1775.0</c:v>
                </c:pt>
                <c:pt idx="9">
                  <c:v>1680.0</c:v>
                </c:pt>
                <c:pt idx="10">
                  <c:v>1609.0</c:v>
                </c:pt>
                <c:pt idx="11">
                  <c:v>1538.0</c:v>
                </c:pt>
                <c:pt idx="12">
                  <c:v>1491.0</c:v>
                </c:pt>
                <c:pt idx="13">
                  <c:v>1443.0</c:v>
                </c:pt>
                <c:pt idx="14">
                  <c:v>1372.0</c:v>
                </c:pt>
                <c:pt idx="15">
                  <c:v>1301.0</c:v>
                </c:pt>
                <c:pt idx="16">
                  <c:v>1207.0</c:v>
                </c:pt>
                <c:pt idx="17">
                  <c:v>1112.0</c:v>
                </c:pt>
                <c:pt idx="18">
                  <c:v>1017.0</c:v>
                </c:pt>
                <c:pt idx="19">
                  <c:v>899.0</c:v>
                </c:pt>
                <c:pt idx="20">
                  <c:v>804.0</c:v>
                </c:pt>
                <c:pt idx="21">
                  <c:v>686.0</c:v>
                </c:pt>
                <c:pt idx="22">
                  <c:v>568.0</c:v>
                </c:pt>
                <c:pt idx="23">
                  <c:v>426.0</c:v>
                </c:pt>
                <c:pt idx="24">
                  <c:v>308.0</c:v>
                </c:pt>
                <c:pt idx="25">
                  <c:v>213.0</c:v>
                </c:pt>
                <c:pt idx="26">
                  <c:v>95.0</c:v>
                </c:pt>
                <c:pt idx="27">
                  <c:v>-23.0</c:v>
                </c:pt>
                <c:pt idx="28">
                  <c:v>-141.0</c:v>
                </c:pt>
                <c:pt idx="29">
                  <c:v>-236.0</c:v>
                </c:pt>
                <c:pt idx="30">
                  <c:v>-354.0</c:v>
                </c:pt>
                <c:pt idx="31">
                  <c:v>-449.0</c:v>
                </c:pt>
                <c:pt idx="32">
                  <c:v>-543.0</c:v>
                </c:pt>
                <c:pt idx="33">
                  <c:v>-638.0</c:v>
                </c:pt>
                <c:pt idx="34">
                  <c:v>-756.0</c:v>
                </c:pt>
                <c:pt idx="35">
                  <c:v>-827.0</c:v>
                </c:pt>
                <c:pt idx="36">
                  <c:v>-922.0</c:v>
                </c:pt>
                <c:pt idx="37">
                  <c:v>-1016.0</c:v>
                </c:pt>
                <c:pt idx="38">
                  <c:v>-1087.0</c:v>
                </c:pt>
                <c:pt idx="39">
                  <c:v>-1158.0</c:v>
                </c:pt>
                <c:pt idx="40">
                  <c:v>-1229.0</c:v>
                </c:pt>
                <c:pt idx="41">
                  <c:v>-1300.0</c:v>
                </c:pt>
                <c:pt idx="42">
                  <c:v>-1371.0</c:v>
                </c:pt>
                <c:pt idx="43">
                  <c:v>-1419.0</c:v>
                </c:pt>
                <c:pt idx="44">
                  <c:v>-1490.0</c:v>
                </c:pt>
                <c:pt idx="45">
                  <c:v>-1513.0</c:v>
                </c:pt>
                <c:pt idx="46">
                  <c:v>-1561.0</c:v>
                </c:pt>
                <c:pt idx="47">
                  <c:v>-1584.0</c:v>
                </c:pt>
                <c:pt idx="48">
                  <c:v>-1608.0</c:v>
                </c:pt>
                <c:pt idx="49">
                  <c:v>-1632.0</c:v>
                </c:pt>
                <c:pt idx="50">
                  <c:v>-1655.0</c:v>
                </c:pt>
                <c:pt idx="51">
                  <c:v>-1655.0</c:v>
                </c:pt>
                <c:pt idx="52">
                  <c:v>-1655.0</c:v>
                </c:pt>
                <c:pt idx="53">
                  <c:v>-1632.0</c:v>
                </c:pt>
                <c:pt idx="54">
                  <c:v>-1608.0</c:v>
                </c:pt>
                <c:pt idx="55">
                  <c:v>-1561.0</c:v>
                </c:pt>
                <c:pt idx="56">
                  <c:v>-1513.0</c:v>
                </c:pt>
                <c:pt idx="57">
                  <c:v>-1442.0</c:v>
                </c:pt>
                <c:pt idx="58">
                  <c:v>-1371.0</c:v>
                </c:pt>
                <c:pt idx="59">
                  <c:v>-1300.0</c:v>
                </c:pt>
                <c:pt idx="60">
                  <c:v>-1182.0</c:v>
                </c:pt>
                <c:pt idx="61">
                  <c:v>-1087.0</c:v>
                </c:pt>
                <c:pt idx="62">
                  <c:v>-993.0</c:v>
                </c:pt>
                <c:pt idx="63">
                  <c:v>-874.0</c:v>
                </c:pt>
                <c:pt idx="64">
                  <c:v>-756.0</c:v>
                </c:pt>
                <c:pt idx="65">
                  <c:v>-638.0</c:v>
                </c:pt>
                <c:pt idx="66">
                  <c:v>-520.0</c:v>
                </c:pt>
                <c:pt idx="67">
                  <c:v>-401.0</c:v>
                </c:pt>
                <c:pt idx="68">
                  <c:v>-259.0</c:v>
                </c:pt>
                <c:pt idx="69">
                  <c:v>-141.0</c:v>
                </c:pt>
                <c:pt idx="70">
                  <c:v>-23.0</c:v>
                </c:pt>
                <c:pt idx="71">
                  <c:v>118.0</c:v>
                </c:pt>
                <c:pt idx="72">
                  <c:v>237.0</c:v>
                </c:pt>
                <c:pt idx="73">
                  <c:v>331.0</c:v>
                </c:pt>
                <c:pt idx="74">
                  <c:v>450.0</c:v>
                </c:pt>
                <c:pt idx="75">
                  <c:v>544.0</c:v>
                </c:pt>
                <c:pt idx="76">
                  <c:v>639.0</c:v>
                </c:pt>
                <c:pt idx="77">
                  <c:v>734.0</c:v>
                </c:pt>
                <c:pt idx="78">
                  <c:v>804.0</c:v>
                </c:pt>
                <c:pt idx="79">
                  <c:v>875.0</c:v>
                </c:pt>
                <c:pt idx="80">
                  <c:v>923.0</c:v>
                </c:pt>
                <c:pt idx="81">
                  <c:v>970.0</c:v>
                </c:pt>
                <c:pt idx="82">
                  <c:v>1017.0</c:v>
                </c:pt>
                <c:pt idx="83">
                  <c:v>1041.0</c:v>
                </c:pt>
                <c:pt idx="84">
                  <c:v>1065.0</c:v>
                </c:pt>
                <c:pt idx="85">
                  <c:v>1088.0</c:v>
                </c:pt>
                <c:pt idx="86">
                  <c:v>1088.0</c:v>
                </c:pt>
                <c:pt idx="87">
                  <c:v>1088.0</c:v>
                </c:pt>
                <c:pt idx="88">
                  <c:v>1065.0</c:v>
                </c:pt>
                <c:pt idx="89">
                  <c:v>1041.0</c:v>
                </c:pt>
                <c:pt idx="90">
                  <c:v>994.0</c:v>
                </c:pt>
                <c:pt idx="91">
                  <c:v>970.0</c:v>
                </c:pt>
                <c:pt idx="92">
                  <c:v>923.0</c:v>
                </c:pt>
                <c:pt idx="93">
                  <c:v>852.0</c:v>
                </c:pt>
                <c:pt idx="94">
                  <c:v>781.0</c:v>
                </c:pt>
                <c:pt idx="95">
                  <c:v>734.0</c:v>
                </c:pt>
                <c:pt idx="96">
                  <c:v>663.0</c:v>
                </c:pt>
                <c:pt idx="97">
                  <c:v>568.0</c:v>
                </c:pt>
                <c:pt idx="98">
                  <c:v>497.0</c:v>
                </c:pt>
                <c:pt idx="99">
                  <c:v>402.0</c:v>
                </c:pt>
                <c:pt idx="100">
                  <c:v>331.0</c:v>
                </c:pt>
                <c:pt idx="101">
                  <c:v>237.0</c:v>
                </c:pt>
                <c:pt idx="102">
                  <c:v>166.0</c:v>
                </c:pt>
                <c:pt idx="103">
                  <c:v>71.0</c:v>
                </c:pt>
                <c:pt idx="104">
                  <c:v>-23.0</c:v>
                </c:pt>
                <c:pt idx="105">
                  <c:v>-94.0</c:v>
                </c:pt>
                <c:pt idx="106">
                  <c:v>-165.0</c:v>
                </c:pt>
                <c:pt idx="107">
                  <c:v>-259.0</c:v>
                </c:pt>
                <c:pt idx="108">
                  <c:v>-330.0</c:v>
                </c:pt>
                <c:pt idx="109">
                  <c:v>-401.0</c:v>
                </c:pt>
                <c:pt idx="110">
                  <c:v>-449.0</c:v>
                </c:pt>
                <c:pt idx="111">
                  <c:v>-520.0</c:v>
                </c:pt>
                <c:pt idx="112">
                  <c:v>-567.0</c:v>
                </c:pt>
                <c:pt idx="113">
                  <c:v>-614.0</c:v>
                </c:pt>
                <c:pt idx="114">
                  <c:v>-662.0</c:v>
                </c:pt>
                <c:pt idx="115">
                  <c:v>-685.0</c:v>
                </c:pt>
                <c:pt idx="116">
                  <c:v>-733.0</c:v>
                </c:pt>
                <c:pt idx="117">
                  <c:v>-733.0</c:v>
                </c:pt>
                <c:pt idx="118">
                  <c:v>-756.0</c:v>
                </c:pt>
                <c:pt idx="119">
                  <c:v>-756.0</c:v>
                </c:pt>
                <c:pt idx="120">
                  <c:v>-780.0</c:v>
                </c:pt>
                <c:pt idx="121">
                  <c:v>-756.0</c:v>
                </c:pt>
                <c:pt idx="122">
                  <c:v>-756.0</c:v>
                </c:pt>
                <c:pt idx="123">
                  <c:v>-733.0</c:v>
                </c:pt>
                <c:pt idx="124">
                  <c:v>-709.0</c:v>
                </c:pt>
                <c:pt idx="125">
                  <c:v>-685.0</c:v>
                </c:pt>
                <c:pt idx="126">
                  <c:v>-638.0</c:v>
                </c:pt>
                <c:pt idx="127">
                  <c:v>-614.0</c:v>
                </c:pt>
                <c:pt idx="128">
                  <c:v>-567.0</c:v>
                </c:pt>
                <c:pt idx="129">
                  <c:v>-520.0</c:v>
                </c:pt>
                <c:pt idx="130">
                  <c:v>-472.0</c:v>
                </c:pt>
                <c:pt idx="131">
                  <c:v>-425.0</c:v>
                </c:pt>
                <c:pt idx="132">
                  <c:v>-378.0</c:v>
                </c:pt>
                <c:pt idx="133">
                  <c:v>-307.0</c:v>
                </c:pt>
                <c:pt idx="134">
                  <c:v>-259.0</c:v>
                </c:pt>
                <c:pt idx="135">
                  <c:v>-188.0</c:v>
                </c:pt>
                <c:pt idx="136">
                  <c:v>-141.0</c:v>
                </c:pt>
                <c:pt idx="137">
                  <c:v>-70.0</c:v>
                </c:pt>
                <c:pt idx="138">
                  <c:v>-23.0</c:v>
                </c:pt>
                <c:pt idx="139">
                  <c:v>47.0</c:v>
                </c:pt>
                <c:pt idx="140">
                  <c:v>95.0</c:v>
                </c:pt>
                <c:pt idx="141">
                  <c:v>166.0</c:v>
                </c:pt>
                <c:pt idx="142">
                  <c:v>213.0</c:v>
                </c:pt>
                <c:pt idx="143">
                  <c:v>260.0</c:v>
                </c:pt>
                <c:pt idx="144">
                  <c:v>284.0</c:v>
                </c:pt>
                <c:pt idx="145">
                  <c:v>331.0</c:v>
                </c:pt>
                <c:pt idx="146">
                  <c:v>379.0</c:v>
                </c:pt>
                <c:pt idx="147">
                  <c:v>402.0</c:v>
                </c:pt>
                <c:pt idx="148">
                  <c:v>426.0</c:v>
                </c:pt>
                <c:pt idx="149">
                  <c:v>450.0</c:v>
                </c:pt>
                <c:pt idx="150">
                  <c:v>473.0</c:v>
                </c:pt>
                <c:pt idx="151">
                  <c:v>497.0</c:v>
                </c:pt>
                <c:pt idx="152">
                  <c:v>497.0</c:v>
                </c:pt>
                <c:pt idx="153">
                  <c:v>521.0</c:v>
                </c:pt>
                <c:pt idx="154">
                  <c:v>521.0</c:v>
                </c:pt>
                <c:pt idx="155">
                  <c:v>521.0</c:v>
                </c:pt>
                <c:pt idx="156">
                  <c:v>497.0</c:v>
                </c:pt>
                <c:pt idx="157">
                  <c:v>497.0</c:v>
                </c:pt>
                <c:pt idx="158">
                  <c:v>473.0</c:v>
                </c:pt>
                <c:pt idx="159">
                  <c:v>450.0</c:v>
                </c:pt>
                <c:pt idx="160">
                  <c:v>426.0</c:v>
                </c:pt>
                <c:pt idx="161">
                  <c:v>402.0</c:v>
                </c:pt>
                <c:pt idx="162">
                  <c:v>379.0</c:v>
                </c:pt>
                <c:pt idx="163">
                  <c:v>331.0</c:v>
                </c:pt>
                <c:pt idx="164">
                  <c:v>308.0</c:v>
                </c:pt>
                <c:pt idx="165">
                  <c:v>284.0</c:v>
                </c:pt>
                <c:pt idx="166">
                  <c:v>237.0</c:v>
                </c:pt>
                <c:pt idx="167">
                  <c:v>213.0</c:v>
                </c:pt>
                <c:pt idx="168">
                  <c:v>166.0</c:v>
                </c:pt>
                <c:pt idx="169">
                  <c:v>118.0</c:v>
                </c:pt>
                <c:pt idx="170">
                  <c:v>71.0</c:v>
                </c:pt>
                <c:pt idx="171">
                  <c:v>47.0</c:v>
                </c:pt>
                <c:pt idx="172">
                  <c:v>0.0</c:v>
                </c:pt>
                <c:pt idx="173">
                  <c:v>-46.0</c:v>
                </c:pt>
                <c:pt idx="174">
                  <c:v>-70.0</c:v>
                </c:pt>
                <c:pt idx="175">
                  <c:v>-117.0</c:v>
                </c:pt>
                <c:pt idx="176">
                  <c:v>-141.0</c:v>
                </c:pt>
                <c:pt idx="177">
                  <c:v>-188.0</c:v>
                </c:pt>
                <c:pt idx="178">
                  <c:v>-212.0</c:v>
                </c:pt>
                <c:pt idx="179">
                  <c:v>-236.0</c:v>
                </c:pt>
                <c:pt idx="180">
                  <c:v>-259.0</c:v>
                </c:pt>
                <c:pt idx="181">
                  <c:v>-283.0</c:v>
                </c:pt>
                <c:pt idx="182">
                  <c:v>-307.0</c:v>
                </c:pt>
                <c:pt idx="183">
                  <c:v>-330.0</c:v>
                </c:pt>
                <c:pt idx="184">
                  <c:v>-330.0</c:v>
                </c:pt>
                <c:pt idx="185">
                  <c:v>-354.0</c:v>
                </c:pt>
                <c:pt idx="186">
                  <c:v>-354.0</c:v>
                </c:pt>
                <c:pt idx="187">
                  <c:v>-354.0</c:v>
                </c:pt>
                <c:pt idx="188">
                  <c:v>-354.0</c:v>
                </c:pt>
                <c:pt idx="189">
                  <c:v>-354.0</c:v>
                </c:pt>
                <c:pt idx="190">
                  <c:v>-354.0</c:v>
                </c:pt>
                <c:pt idx="191">
                  <c:v>-354.0</c:v>
                </c:pt>
                <c:pt idx="192">
                  <c:v>-330.0</c:v>
                </c:pt>
                <c:pt idx="193">
                  <c:v>-330.0</c:v>
                </c:pt>
                <c:pt idx="194">
                  <c:v>-307.0</c:v>
                </c:pt>
                <c:pt idx="195">
                  <c:v>-307.0</c:v>
                </c:pt>
                <c:pt idx="196">
                  <c:v>-283.0</c:v>
                </c:pt>
                <c:pt idx="197">
                  <c:v>-259.0</c:v>
                </c:pt>
                <c:pt idx="198">
                  <c:v>-236.0</c:v>
                </c:pt>
                <c:pt idx="199">
                  <c:v>-212.0</c:v>
                </c:pt>
                <c:pt idx="200">
                  <c:v>-188.0</c:v>
                </c:pt>
                <c:pt idx="201">
                  <c:v>-141.0</c:v>
                </c:pt>
                <c:pt idx="202">
                  <c:v>-117.0</c:v>
                </c:pt>
                <c:pt idx="203">
                  <c:v>-94.0</c:v>
                </c:pt>
                <c:pt idx="204">
                  <c:v>-70.0</c:v>
                </c:pt>
                <c:pt idx="205">
                  <c:v>-46.0</c:v>
                </c:pt>
                <c:pt idx="206">
                  <c:v>-23.0</c:v>
                </c:pt>
                <c:pt idx="207">
                  <c:v>24.0</c:v>
                </c:pt>
                <c:pt idx="208">
                  <c:v>47.0</c:v>
                </c:pt>
                <c:pt idx="209">
                  <c:v>71.0</c:v>
                </c:pt>
                <c:pt idx="210">
                  <c:v>95.0</c:v>
                </c:pt>
                <c:pt idx="211">
                  <c:v>118.0</c:v>
                </c:pt>
                <c:pt idx="212">
                  <c:v>142.0</c:v>
                </c:pt>
                <c:pt idx="213">
                  <c:v>142.0</c:v>
                </c:pt>
                <c:pt idx="214">
                  <c:v>166.0</c:v>
                </c:pt>
                <c:pt idx="215">
                  <c:v>189.0</c:v>
                </c:pt>
                <c:pt idx="216">
                  <c:v>189.0</c:v>
                </c:pt>
                <c:pt idx="217">
                  <c:v>213.0</c:v>
                </c:pt>
                <c:pt idx="218">
                  <c:v>213.0</c:v>
                </c:pt>
                <c:pt idx="219">
                  <c:v>213.0</c:v>
                </c:pt>
                <c:pt idx="220">
                  <c:v>237.0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237.0</c:v>
                </c:pt>
                <c:pt idx="225">
                  <c:v>237.0</c:v>
                </c:pt>
                <c:pt idx="226">
                  <c:v>237.0</c:v>
                </c:pt>
                <c:pt idx="227">
                  <c:v>213.0</c:v>
                </c:pt>
                <c:pt idx="228">
                  <c:v>213.0</c:v>
                </c:pt>
                <c:pt idx="229">
                  <c:v>189.0</c:v>
                </c:pt>
                <c:pt idx="230">
                  <c:v>166.0</c:v>
                </c:pt>
                <c:pt idx="231">
                  <c:v>166.0</c:v>
                </c:pt>
                <c:pt idx="232">
                  <c:v>142.0</c:v>
                </c:pt>
                <c:pt idx="233">
                  <c:v>142.0</c:v>
                </c:pt>
                <c:pt idx="234">
                  <c:v>118.0</c:v>
                </c:pt>
                <c:pt idx="235">
                  <c:v>95.0</c:v>
                </c:pt>
                <c:pt idx="236">
                  <c:v>71.0</c:v>
                </c:pt>
                <c:pt idx="237">
                  <c:v>47.0</c:v>
                </c:pt>
                <c:pt idx="238">
                  <c:v>24.0</c:v>
                </c:pt>
                <c:pt idx="239">
                  <c:v>24.0</c:v>
                </c:pt>
                <c:pt idx="240">
                  <c:v>0.0</c:v>
                </c:pt>
                <c:pt idx="241">
                  <c:v>-23.0</c:v>
                </c:pt>
                <c:pt idx="242">
                  <c:v>-46.0</c:v>
                </c:pt>
                <c:pt idx="243">
                  <c:v>-46.0</c:v>
                </c:pt>
                <c:pt idx="244">
                  <c:v>-70.0</c:v>
                </c:pt>
                <c:pt idx="245">
                  <c:v>-94.0</c:v>
                </c:pt>
                <c:pt idx="246">
                  <c:v>-94.0</c:v>
                </c:pt>
                <c:pt idx="247">
                  <c:v>-117.0</c:v>
                </c:pt>
                <c:pt idx="248">
                  <c:v>-117.0</c:v>
                </c:pt>
                <c:pt idx="249">
                  <c:v>-141.0</c:v>
                </c:pt>
                <c:pt idx="250">
                  <c:v>-141.0</c:v>
                </c:pt>
                <c:pt idx="251">
                  <c:v>-141.0</c:v>
                </c:pt>
                <c:pt idx="252">
                  <c:v>-165.0</c:v>
                </c:pt>
                <c:pt idx="253">
                  <c:v>-165.0</c:v>
                </c:pt>
                <c:pt idx="254">
                  <c:v>-188.0</c:v>
                </c:pt>
                <c:pt idx="255">
                  <c:v>-188.0</c:v>
                </c:pt>
                <c:pt idx="256">
                  <c:v>-165.0</c:v>
                </c:pt>
                <c:pt idx="257">
                  <c:v>-165.0</c:v>
                </c:pt>
                <c:pt idx="258">
                  <c:v>-165.0</c:v>
                </c:pt>
                <c:pt idx="259">
                  <c:v>-165.0</c:v>
                </c:pt>
                <c:pt idx="260">
                  <c:v>-165.0</c:v>
                </c:pt>
                <c:pt idx="261">
                  <c:v>-165.0</c:v>
                </c:pt>
                <c:pt idx="262">
                  <c:v>-141.0</c:v>
                </c:pt>
                <c:pt idx="263">
                  <c:v>-141.0</c:v>
                </c:pt>
                <c:pt idx="264">
                  <c:v>-141.0</c:v>
                </c:pt>
                <c:pt idx="265">
                  <c:v>-141.0</c:v>
                </c:pt>
                <c:pt idx="266">
                  <c:v>-117.0</c:v>
                </c:pt>
                <c:pt idx="267">
                  <c:v>-94.0</c:v>
                </c:pt>
                <c:pt idx="268">
                  <c:v>-94.0</c:v>
                </c:pt>
                <c:pt idx="269">
                  <c:v>-70.0</c:v>
                </c:pt>
                <c:pt idx="270">
                  <c:v>-70.0</c:v>
                </c:pt>
                <c:pt idx="271">
                  <c:v>-46.0</c:v>
                </c:pt>
                <c:pt idx="272">
                  <c:v>-46.0</c:v>
                </c:pt>
                <c:pt idx="273">
                  <c:v>-23.0</c:v>
                </c:pt>
                <c:pt idx="274">
                  <c:v>-23.0</c:v>
                </c:pt>
                <c:pt idx="275">
                  <c:v>0.0</c:v>
                </c:pt>
                <c:pt idx="276">
                  <c:v>24.0</c:v>
                </c:pt>
                <c:pt idx="277">
                  <c:v>24.0</c:v>
                </c:pt>
                <c:pt idx="278">
                  <c:v>24.0</c:v>
                </c:pt>
                <c:pt idx="279">
                  <c:v>47.0</c:v>
                </c:pt>
                <c:pt idx="280">
                  <c:v>47.0</c:v>
                </c:pt>
                <c:pt idx="281">
                  <c:v>71.0</c:v>
                </c:pt>
                <c:pt idx="282">
                  <c:v>71.0</c:v>
                </c:pt>
                <c:pt idx="283">
                  <c:v>71.0</c:v>
                </c:pt>
                <c:pt idx="284">
                  <c:v>95.0</c:v>
                </c:pt>
                <c:pt idx="285">
                  <c:v>95.0</c:v>
                </c:pt>
                <c:pt idx="286">
                  <c:v>95.0</c:v>
                </c:pt>
                <c:pt idx="287">
                  <c:v>118.0</c:v>
                </c:pt>
                <c:pt idx="288">
                  <c:v>118.0</c:v>
                </c:pt>
                <c:pt idx="289">
                  <c:v>118.0</c:v>
                </c:pt>
                <c:pt idx="290">
                  <c:v>118.0</c:v>
                </c:pt>
                <c:pt idx="291">
                  <c:v>118.0</c:v>
                </c:pt>
                <c:pt idx="292">
                  <c:v>95.0</c:v>
                </c:pt>
                <c:pt idx="293">
                  <c:v>95.0</c:v>
                </c:pt>
                <c:pt idx="294">
                  <c:v>95.0</c:v>
                </c:pt>
                <c:pt idx="295">
                  <c:v>95.0</c:v>
                </c:pt>
                <c:pt idx="296">
                  <c:v>95.0</c:v>
                </c:pt>
                <c:pt idx="297">
                  <c:v>95.0</c:v>
                </c:pt>
                <c:pt idx="298">
                  <c:v>71.0</c:v>
                </c:pt>
                <c:pt idx="299">
                  <c:v>71.0</c:v>
                </c:pt>
                <c:pt idx="300">
                  <c:v>71.0</c:v>
                </c:pt>
                <c:pt idx="301">
                  <c:v>71.0</c:v>
                </c:pt>
                <c:pt idx="302">
                  <c:v>47.0</c:v>
                </c:pt>
                <c:pt idx="303">
                  <c:v>47.0</c:v>
                </c:pt>
                <c:pt idx="304">
                  <c:v>24.0</c:v>
                </c:pt>
                <c:pt idx="305">
                  <c:v>24.0</c:v>
                </c:pt>
                <c:pt idx="306">
                  <c:v>24.0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-23.0</c:v>
                </c:pt>
                <c:pt idx="311">
                  <c:v>-23.0</c:v>
                </c:pt>
                <c:pt idx="312">
                  <c:v>-23.0</c:v>
                </c:pt>
                <c:pt idx="313">
                  <c:v>-46.0</c:v>
                </c:pt>
                <c:pt idx="314">
                  <c:v>-46.0</c:v>
                </c:pt>
                <c:pt idx="315">
                  <c:v>-46.0</c:v>
                </c:pt>
                <c:pt idx="316">
                  <c:v>-70.0</c:v>
                </c:pt>
                <c:pt idx="317">
                  <c:v>-70.0</c:v>
                </c:pt>
                <c:pt idx="318">
                  <c:v>-70.0</c:v>
                </c:pt>
                <c:pt idx="319">
                  <c:v>-70.0</c:v>
                </c:pt>
                <c:pt idx="320">
                  <c:v>-70.0</c:v>
                </c:pt>
                <c:pt idx="321">
                  <c:v>-70.0</c:v>
                </c:pt>
                <c:pt idx="322">
                  <c:v>-94.0</c:v>
                </c:pt>
                <c:pt idx="323">
                  <c:v>-94.0</c:v>
                </c:pt>
                <c:pt idx="324">
                  <c:v>-94.0</c:v>
                </c:pt>
                <c:pt idx="325">
                  <c:v>-94.0</c:v>
                </c:pt>
                <c:pt idx="326">
                  <c:v>-94.0</c:v>
                </c:pt>
                <c:pt idx="327">
                  <c:v>-70.0</c:v>
                </c:pt>
                <c:pt idx="328">
                  <c:v>-70.0</c:v>
                </c:pt>
                <c:pt idx="329">
                  <c:v>-70.0</c:v>
                </c:pt>
                <c:pt idx="330">
                  <c:v>-70.0</c:v>
                </c:pt>
                <c:pt idx="331">
                  <c:v>-70.0</c:v>
                </c:pt>
                <c:pt idx="332">
                  <c:v>-70.0</c:v>
                </c:pt>
                <c:pt idx="333">
                  <c:v>-70.0</c:v>
                </c:pt>
                <c:pt idx="334">
                  <c:v>-46.0</c:v>
                </c:pt>
                <c:pt idx="335">
                  <c:v>-46.0</c:v>
                </c:pt>
                <c:pt idx="336">
                  <c:v>-46.0</c:v>
                </c:pt>
                <c:pt idx="337">
                  <c:v>-46.0</c:v>
                </c:pt>
                <c:pt idx="338">
                  <c:v>-23.0</c:v>
                </c:pt>
                <c:pt idx="339">
                  <c:v>-23.0</c:v>
                </c:pt>
                <c:pt idx="340">
                  <c:v>-23.0</c:v>
                </c:pt>
                <c:pt idx="341">
                  <c:v>-23.0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24.0</c:v>
                </c:pt>
                <c:pt idx="347">
                  <c:v>24.0</c:v>
                </c:pt>
                <c:pt idx="348">
                  <c:v>24.0</c:v>
                </c:pt>
                <c:pt idx="349">
                  <c:v>24.0</c:v>
                </c:pt>
                <c:pt idx="350">
                  <c:v>24.0</c:v>
                </c:pt>
                <c:pt idx="351">
                  <c:v>47.0</c:v>
                </c:pt>
                <c:pt idx="352">
                  <c:v>47.0</c:v>
                </c:pt>
                <c:pt idx="353">
                  <c:v>47.0</c:v>
                </c:pt>
                <c:pt idx="354">
                  <c:v>47.0</c:v>
                </c:pt>
                <c:pt idx="355">
                  <c:v>47.0</c:v>
                </c:pt>
                <c:pt idx="356">
                  <c:v>47.0</c:v>
                </c:pt>
                <c:pt idx="357">
                  <c:v>47.0</c:v>
                </c:pt>
                <c:pt idx="358">
                  <c:v>47.0</c:v>
                </c:pt>
                <c:pt idx="359">
                  <c:v>47.0</c:v>
                </c:pt>
                <c:pt idx="360">
                  <c:v>47.0</c:v>
                </c:pt>
                <c:pt idx="361">
                  <c:v>47.0</c:v>
                </c:pt>
                <c:pt idx="362">
                  <c:v>47.0</c:v>
                </c:pt>
                <c:pt idx="363">
                  <c:v>47.0</c:v>
                </c:pt>
                <c:pt idx="364">
                  <c:v>47.0</c:v>
                </c:pt>
                <c:pt idx="365">
                  <c:v>47.0</c:v>
                </c:pt>
                <c:pt idx="366">
                  <c:v>24.0</c:v>
                </c:pt>
                <c:pt idx="367">
                  <c:v>47.0</c:v>
                </c:pt>
                <c:pt idx="368">
                  <c:v>24.0</c:v>
                </c:pt>
                <c:pt idx="369">
                  <c:v>24.0</c:v>
                </c:pt>
                <c:pt idx="370">
                  <c:v>24.0</c:v>
                </c:pt>
                <c:pt idx="371">
                  <c:v>24.0</c:v>
                </c:pt>
                <c:pt idx="372">
                  <c:v>24.0</c:v>
                </c:pt>
                <c:pt idx="373">
                  <c:v>24.0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-23.0</c:v>
                </c:pt>
                <c:pt idx="380">
                  <c:v>-23.0</c:v>
                </c:pt>
                <c:pt idx="381">
                  <c:v>-23.0</c:v>
                </c:pt>
                <c:pt idx="382">
                  <c:v>-23.0</c:v>
                </c:pt>
                <c:pt idx="383">
                  <c:v>-23.0</c:v>
                </c:pt>
                <c:pt idx="384">
                  <c:v>-46.0</c:v>
                </c:pt>
                <c:pt idx="385">
                  <c:v>-23.0</c:v>
                </c:pt>
                <c:pt idx="386">
                  <c:v>-23.0</c:v>
                </c:pt>
                <c:pt idx="387">
                  <c:v>-46.0</c:v>
                </c:pt>
                <c:pt idx="388">
                  <c:v>-46.0</c:v>
                </c:pt>
                <c:pt idx="389">
                  <c:v>-46.0</c:v>
                </c:pt>
                <c:pt idx="390">
                  <c:v>-46.0</c:v>
                </c:pt>
                <c:pt idx="391">
                  <c:v>-46.0</c:v>
                </c:pt>
                <c:pt idx="392">
                  <c:v>-46.0</c:v>
                </c:pt>
                <c:pt idx="393">
                  <c:v>-46.0</c:v>
                </c:pt>
                <c:pt idx="394">
                  <c:v>-46.0</c:v>
                </c:pt>
                <c:pt idx="395">
                  <c:v>-46.0</c:v>
                </c:pt>
                <c:pt idx="396">
                  <c:v>-46.0</c:v>
                </c:pt>
                <c:pt idx="397">
                  <c:v>-23.0</c:v>
                </c:pt>
                <c:pt idx="398">
                  <c:v>-46.0</c:v>
                </c:pt>
                <c:pt idx="399">
                  <c:v>-46.0</c:v>
                </c:pt>
                <c:pt idx="400">
                  <c:v>-23.0</c:v>
                </c:pt>
                <c:pt idx="401">
                  <c:v>-23.0</c:v>
                </c:pt>
                <c:pt idx="402">
                  <c:v>-23.0</c:v>
                </c:pt>
                <c:pt idx="403">
                  <c:v>-23.0</c:v>
                </c:pt>
                <c:pt idx="404">
                  <c:v>-23.0</c:v>
                </c:pt>
                <c:pt idx="405">
                  <c:v>-23.0</c:v>
                </c:pt>
                <c:pt idx="406">
                  <c:v>-23.0</c:v>
                </c:pt>
                <c:pt idx="407">
                  <c:v>-23.0</c:v>
                </c:pt>
                <c:pt idx="408">
                  <c:v>-23.0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24.0</c:v>
                </c:pt>
                <c:pt idx="421">
                  <c:v>24.0</c:v>
                </c:pt>
                <c:pt idx="422">
                  <c:v>24.0</c:v>
                </c:pt>
                <c:pt idx="423">
                  <c:v>24.0</c:v>
                </c:pt>
                <c:pt idx="424">
                  <c:v>24.0</c:v>
                </c:pt>
                <c:pt idx="425">
                  <c:v>24.0</c:v>
                </c:pt>
                <c:pt idx="426">
                  <c:v>24.0</c:v>
                </c:pt>
                <c:pt idx="427">
                  <c:v>24.0</c:v>
                </c:pt>
                <c:pt idx="428">
                  <c:v>24.0</c:v>
                </c:pt>
                <c:pt idx="429">
                  <c:v>24.0</c:v>
                </c:pt>
                <c:pt idx="430">
                  <c:v>24.0</c:v>
                </c:pt>
                <c:pt idx="431">
                  <c:v>24.0</c:v>
                </c:pt>
                <c:pt idx="432">
                  <c:v>24.0</c:v>
                </c:pt>
                <c:pt idx="433">
                  <c:v>24.0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-23.0</c:v>
                </c:pt>
                <c:pt idx="448">
                  <c:v>-23.0</c:v>
                </c:pt>
                <c:pt idx="449">
                  <c:v>0.0</c:v>
                </c:pt>
                <c:pt idx="450">
                  <c:v>-23.0</c:v>
                </c:pt>
                <c:pt idx="451">
                  <c:v>-23.0</c:v>
                </c:pt>
                <c:pt idx="452">
                  <c:v>-23.0</c:v>
                </c:pt>
                <c:pt idx="453">
                  <c:v>-23.0</c:v>
                </c:pt>
                <c:pt idx="454">
                  <c:v>-23.0</c:v>
                </c:pt>
                <c:pt idx="455">
                  <c:v>-23.0</c:v>
                </c:pt>
                <c:pt idx="456">
                  <c:v>-23.0</c:v>
                </c:pt>
                <c:pt idx="457">
                  <c:v>-23.0</c:v>
                </c:pt>
                <c:pt idx="458">
                  <c:v>-23.0</c:v>
                </c:pt>
                <c:pt idx="459">
                  <c:v>-23.0</c:v>
                </c:pt>
                <c:pt idx="460">
                  <c:v>-23.0</c:v>
                </c:pt>
                <c:pt idx="461">
                  <c:v>-23.0</c:v>
                </c:pt>
                <c:pt idx="462">
                  <c:v>-23.0</c:v>
                </c:pt>
                <c:pt idx="463">
                  <c:v>-23.0</c:v>
                </c:pt>
                <c:pt idx="464">
                  <c:v>-23.0</c:v>
                </c:pt>
                <c:pt idx="465">
                  <c:v>-23.0</c:v>
                </c:pt>
                <c:pt idx="466">
                  <c:v>-23.0</c:v>
                </c:pt>
                <c:pt idx="467">
                  <c:v>-23.0</c:v>
                </c:pt>
                <c:pt idx="468">
                  <c:v>-23.0</c:v>
                </c:pt>
                <c:pt idx="469">
                  <c:v>-23.0</c:v>
                </c:pt>
                <c:pt idx="470">
                  <c:v>-23.0</c:v>
                </c:pt>
                <c:pt idx="471">
                  <c:v>-23.0</c:v>
                </c:pt>
                <c:pt idx="472">
                  <c:v>0.0</c:v>
                </c:pt>
                <c:pt idx="473">
                  <c:v>-23.0</c:v>
                </c:pt>
                <c:pt idx="474">
                  <c:v>-23.0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3">
                  <c:v>3.0</c:v>
                </c:pt>
                <c:pt idx="514">
                  <c:v>2500.0</c:v>
                </c:pt>
                <c:pt idx="515">
                  <c:v>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3262-C947-943D-162EC490C6CC}"/>
            </c:ext>
          </c:extLst>
        </c:ser>
        <c:dLbls/>
        <c:axId val="71942664"/>
        <c:axId val="71407832"/>
      </c:scatterChart>
      <c:valAx>
        <c:axId val="719426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07832"/>
        <c:crosses val="autoZero"/>
        <c:crossBetween val="midCat"/>
      </c:valAx>
      <c:valAx>
        <c:axId val="71407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42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6/24/19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6/24/19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MQXFA03 Coil 109 Replacement Options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MQXFA03 Coil 109 Replacement Options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MQXFA03 Coil 109 Replacement Options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MQXFA03 Coil 109 Replacement Options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MQXFA03 Coil 109 Replacement Options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MQXFA03 Coil 109 Replacement Options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event/2011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event/2078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MQXFA03 Coil Replacement Options for Coil 109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(Coils 112 and 204 only)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et al.</a:t>
            </a:r>
          </a:p>
          <a:p>
            <a:r>
              <a:rPr lang="en-US" i="1" dirty="0"/>
              <a:t>6/20/2019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204 EQC (Post-Ship Impulse)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61F38A-04BE-8849-85B5-921697BF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811789"/>
            <a:ext cx="7920000" cy="33596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900" dirty="0"/>
              <a:t>Direct</a:t>
            </a:r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r>
              <a:rPr lang="en-US" sz="1900" dirty="0"/>
              <a:t>Reverse</a:t>
            </a:r>
          </a:p>
        </p:txBody>
      </p:sp>
      <p:pic>
        <p:nvPicPr>
          <p:cNvPr id="11" name="Picture 10" descr="Screenshot 2019-06-21 16.03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445" y="4114800"/>
            <a:ext cx="4721023" cy="2514600"/>
          </a:xfrm>
          <a:prstGeom prst="rect">
            <a:avLst/>
          </a:prstGeom>
        </p:spPr>
      </p:pic>
      <p:pic>
        <p:nvPicPr>
          <p:cNvPr id="12" name="Picture 11" descr="Screenshot 2019-06-21 16.03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475" y="1067618"/>
            <a:ext cx="47645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51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2BEBC0-0654-4E48-A923-9635E353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CMM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2ABC27-1908-9040-9727-F26B7CCE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LBNL data was taken using a Zeiss </a:t>
            </a:r>
            <a:r>
              <a:rPr lang="en-US" dirty="0" err="1"/>
              <a:t>Accura</a:t>
            </a:r>
            <a:r>
              <a:rPr lang="en-US" dirty="0"/>
              <a:t> for CMM</a:t>
            </a:r>
          </a:p>
          <a:p>
            <a:r>
              <a:rPr lang="en-US" dirty="0"/>
              <a:t>Calypso software post-processed data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All surfaces were “best-fit” to reference geometry with equal weighting</a:t>
            </a:r>
          </a:p>
          <a:p>
            <a:pPr lvl="2"/>
            <a:r>
              <a:rPr lang="en-US" u="sng" dirty="0">
                <a:solidFill>
                  <a:schemeClr val="tx2"/>
                </a:solidFill>
              </a:rPr>
              <a:t>The alignment key was not included in coil 109 measurements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ID was not measured (will be with new LBNL CMM system)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F7C11D-9110-B945-B03E-1EAA7CE2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6D326C-51B8-CD4A-8444-AD7653134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FA0121-9F64-5343-AD16-73B348D4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81872"/>
            <a:ext cx="2743200" cy="1313928"/>
          </a:xfrm>
          <a:prstGeom prst="rect">
            <a:avLst/>
          </a:prstGeom>
        </p:spPr>
      </p:pic>
      <p:pic>
        <p:nvPicPr>
          <p:cNvPr id="7" name="Picture 6" descr="IMG_4012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9A836F-85D2-A84C-B711-7CCEB17B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035" t="18385" r="9590" b="24115"/>
          <a:stretch>
            <a:fillRect/>
          </a:stretch>
        </p:blipFill>
        <p:spPr>
          <a:xfrm>
            <a:off x="228600" y="2971800"/>
            <a:ext cx="5638800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A289C3-00C3-C04E-AE35-68C5D176363E}"/>
              </a:ext>
            </a:extLst>
          </p:cNvPr>
          <p:cNvSpPr txBox="1"/>
          <p:nvPr/>
        </p:nvSpPr>
        <p:spPr>
          <a:xfrm>
            <a:off x="6248400" y="5486400"/>
            <a:ext cx="2667000" cy="9906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en-US" sz="1600" dirty="0"/>
              <a:t>New Leica tracker system will be utilized for later coils, along with Spatial Analyzer (weighted fit will be possible)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536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CMM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0432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Coils are measured after receipt</a:t>
            </a:r>
          </a:p>
          <a:p>
            <a:r>
              <a:rPr lang="en-US" dirty="0"/>
              <a:t>Cross Section Data was collected in three sections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 Section (2 points)</a:t>
            </a:r>
          </a:p>
          <a:p>
            <a:pPr lvl="1"/>
            <a:r>
              <a:rPr lang="en-US" dirty="0"/>
              <a:t>10 straight section locations (10 points)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 Section (1 point)  </a:t>
            </a:r>
          </a:p>
          <a:p>
            <a:r>
              <a:rPr lang="en-US" dirty="0"/>
              <a:t>For MQXFA03 SG is </a:t>
            </a:r>
            <a:r>
              <a:rPr lang="en-US" u="sng" dirty="0"/>
              <a:t>only at ~</a:t>
            </a:r>
            <a:r>
              <a:rPr lang="en-US" u="sng" dirty="0">
                <a:solidFill>
                  <a:srgbClr val="FF0000"/>
                </a:solidFill>
              </a:rPr>
              <a:t>3940</a:t>
            </a:r>
            <a:r>
              <a:rPr lang="en-US" u="sng" dirty="0"/>
              <a:t> mm</a:t>
            </a:r>
            <a:r>
              <a:rPr lang="en-US" dirty="0"/>
              <a:t> location</a:t>
            </a:r>
          </a:p>
          <a:p>
            <a:pPr lvl="1"/>
            <a:r>
              <a:rPr lang="en-US" dirty="0"/>
              <a:t>Prior three locations </a:t>
            </a:r>
            <a:r>
              <a:rPr lang="en-US" dirty="0">
                <a:solidFill>
                  <a:srgbClr val="FFCC00"/>
                </a:solidFill>
              </a:rPr>
              <a:t>no longer used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6" name="Picture 5" descr="27K975B-2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A35595-1CB9-A34F-8902-1F351BAF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/>
          <a:stretch>
            <a:fillRect/>
          </a:stretch>
        </p:blipFill>
        <p:spPr>
          <a:xfrm>
            <a:off x="0" y="3296355"/>
            <a:ext cx="9144000" cy="2054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606997-6E01-2D42-907C-CD015FE668AC}"/>
              </a:ext>
            </a:extLst>
          </p:cNvPr>
          <p:cNvSpPr txBox="1"/>
          <p:nvPr/>
        </p:nvSpPr>
        <p:spPr>
          <a:xfrm>
            <a:off x="1245790" y="5333913"/>
            <a:ext cx="740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C00"/>
                </a:solidFill>
              </a:rPr>
              <a:t>740 mm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F11A26-A95F-CE4E-8F21-B295660B48BA}"/>
              </a:ext>
            </a:extLst>
          </p:cNvPr>
          <p:cNvSpPr/>
          <p:nvPr/>
        </p:nvSpPr>
        <p:spPr>
          <a:xfrm>
            <a:off x="1511470" y="4789210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AF7ACA-7985-644A-BD90-8556015FB7DE}"/>
              </a:ext>
            </a:extLst>
          </p:cNvPr>
          <p:cNvSpPr/>
          <p:nvPr/>
        </p:nvSpPr>
        <p:spPr>
          <a:xfrm>
            <a:off x="3868964" y="4800513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0CA65D-63C6-EC47-A58F-B67F29F2E261}"/>
              </a:ext>
            </a:extLst>
          </p:cNvPr>
          <p:cNvSpPr/>
          <p:nvPr/>
        </p:nvSpPr>
        <p:spPr>
          <a:xfrm>
            <a:off x="7802166" y="4820355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9D518C-6388-BD40-B474-A617C46E80D6}"/>
              </a:ext>
            </a:extLst>
          </p:cNvPr>
          <p:cNvSpPr txBox="1"/>
          <p:nvPr/>
        </p:nvSpPr>
        <p:spPr>
          <a:xfrm>
            <a:off x="3601244" y="5333913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C00"/>
                </a:solidFill>
              </a:rPr>
              <a:t>1940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9E7187-5956-4646-8A39-C783EB682113}"/>
              </a:ext>
            </a:extLst>
          </p:cNvPr>
          <p:cNvSpPr txBox="1"/>
          <p:nvPr/>
        </p:nvSpPr>
        <p:spPr>
          <a:xfrm>
            <a:off x="7562850" y="4543356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3940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53E640-004D-9840-8238-DF7E7495C813}"/>
              </a:ext>
            </a:extLst>
          </p:cNvPr>
          <p:cNvSpPr txBox="1"/>
          <p:nvPr/>
        </p:nvSpPr>
        <p:spPr>
          <a:xfrm>
            <a:off x="6248400" y="5429955"/>
            <a:ext cx="2667000" cy="10668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normAutofit lnSpcReduction="10000"/>
          </a:bodyPr>
          <a:lstStyle/>
          <a:p>
            <a:r>
              <a:rPr lang="en-US" sz="1600" dirty="0"/>
              <a:t>CMM Model Standard:</a:t>
            </a:r>
          </a:p>
          <a:p>
            <a:r>
              <a:rPr lang="en-US" sz="1600" i="1" dirty="0"/>
              <a:t>Inner Radius: 74.75 mm</a:t>
            </a:r>
          </a:p>
          <a:p>
            <a:r>
              <a:rPr lang="en-US" sz="1600" i="1" dirty="0"/>
              <a:t>Outer Radius: 113.376 mm</a:t>
            </a:r>
          </a:p>
          <a:p>
            <a:r>
              <a:rPr lang="en-US" sz="1600" i="1" dirty="0" err="1"/>
              <a:t>Midplane</a:t>
            </a:r>
            <a:r>
              <a:rPr lang="en-US" sz="1600" i="1" dirty="0"/>
              <a:t> offset: 0.125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E978AB-750D-5A42-AC6D-0CFD565526AE}"/>
              </a:ext>
            </a:extLst>
          </p:cNvPr>
          <p:cNvSpPr txBox="1"/>
          <p:nvPr/>
        </p:nvSpPr>
        <p:spPr>
          <a:xfrm>
            <a:off x="41520" y="3296355"/>
            <a:ext cx="102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 LE Points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424287-E3D8-C643-8FB9-C00F1B8D36CC}"/>
              </a:ext>
            </a:extLst>
          </p:cNvPr>
          <p:cNvSpPr/>
          <p:nvPr/>
        </p:nvSpPr>
        <p:spPr>
          <a:xfrm>
            <a:off x="228600" y="3725754"/>
            <a:ext cx="45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2B7302-A5E4-6748-A906-26B4DF53E18B}"/>
              </a:ext>
            </a:extLst>
          </p:cNvPr>
          <p:cNvSpPr txBox="1"/>
          <p:nvPr/>
        </p:nvSpPr>
        <p:spPr>
          <a:xfrm>
            <a:off x="8382000" y="3324156"/>
            <a:ext cx="825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RE Point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3F0C24-7887-AF4D-B95E-204E8CF0ED4B}"/>
              </a:ext>
            </a:extLst>
          </p:cNvPr>
          <p:cNvSpPr/>
          <p:nvPr/>
        </p:nvSpPr>
        <p:spPr>
          <a:xfrm>
            <a:off x="8734566" y="3692334"/>
            <a:ext cx="387151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1AE7FB-0B03-2042-AAEA-F51B1EA54E1B}"/>
              </a:ext>
            </a:extLst>
          </p:cNvPr>
          <p:cNvSpPr/>
          <p:nvPr/>
        </p:nvSpPr>
        <p:spPr>
          <a:xfrm>
            <a:off x="6223377" y="4818393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F2FAEA-0552-F041-9F49-D4EA365B4226}"/>
              </a:ext>
            </a:extLst>
          </p:cNvPr>
          <p:cNvSpPr txBox="1"/>
          <p:nvPr/>
        </p:nvSpPr>
        <p:spPr>
          <a:xfrm>
            <a:off x="5955657" y="4541394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C00"/>
                </a:solidFill>
              </a:rPr>
              <a:t>3140 mm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EA7408-CBA8-EB4A-825A-5FA6922A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928"/>
            <a:ext cx="4652376" cy="1810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005594-1A6F-FE44-A3C6-9D2CA811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(S. Sec) Graphical Profiles at 740 mm from 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006F3D-9ACA-9A4B-9E14-C7145C5B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6DFB13-27CA-5149-9604-01B2D597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3D07C6-5286-734B-9BD8-FF0D83DDBDE1}"/>
              </a:ext>
            </a:extLst>
          </p:cNvPr>
          <p:cNvSpPr txBox="1"/>
          <p:nvPr/>
        </p:nvSpPr>
        <p:spPr>
          <a:xfrm>
            <a:off x="344055" y="1143000"/>
            <a:ext cx="18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Profile: ± .002”</a:t>
            </a:r>
          </a:p>
        </p:txBody>
      </p:sp>
      <p:pic>
        <p:nvPicPr>
          <p:cNvPr id="8" name="Picture 7" descr="a110-07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316397-4B12-784F-B256-CE38CBC8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572000" cy="1830288"/>
          </a:xfrm>
          <a:prstGeom prst="rect">
            <a:avLst/>
          </a:prstGeom>
        </p:spPr>
      </p:pic>
      <p:pic>
        <p:nvPicPr>
          <p:cNvPr id="9" name="Picture 8" descr="a111-07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628A4C-97BB-1946-AC83-828D26B26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12"/>
            <a:ext cx="4572000" cy="1822848"/>
          </a:xfrm>
          <a:prstGeom prst="rect">
            <a:avLst/>
          </a:prstGeom>
        </p:spPr>
      </p:pic>
      <p:pic>
        <p:nvPicPr>
          <p:cNvPr id="10" name="Picture 9" descr="a202-07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22FF1F-56F2-2548-9BD8-AE6C7830E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4800"/>
            <a:ext cx="4572000" cy="1830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E2C292-BFA6-BA45-97DC-BA86C99D2173}"/>
              </a:ext>
            </a:extLst>
          </p:cNvPr>
          <p:cNvSpPr txBox="1"/>
          <p:nvPr/>
        </p:nvSpPr>
        <p:spPr>
          <a:xfrm>
            <a:off x="1447800" y="2230943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204</a:t>
            </a:r>
          </a:p>
          <a:p>
            <a:r>
              <a:rPr lang="en-US" sz="1200" dirty="0"/>
              <a:t>Radial:      -0.001”</a:t>
            </a:r>
          </a:p>
          <a:p>
            <a:r>
              <a:rPr lang="en-US" sz="1200" dirty="0"/>
              <a:t>Midplane:  -0.001”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E3BEA3-7839-EB49-B028-70CFDE5E3542}"/>
              </a:ext>
            </a:extLst>
          </p:cNvPr>
          <p:cNvSpPr txBox="1"/>
          <p:nvPr/>
        </p:nvSpPr>
        <p:spPr>
          <a:xfrm>
            <a:off x="6163720" y="4876800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202</a:t>
            </a:r>
          </a:p>
          <a:p>
            <a:r>
              <a:rPr lang="en-US" sz="1200" dirty="0"/>
              <a:t>Radial:       -0.002”</a:t>
            </a:r>
          </a:p>
          <a:p>
            <a:r>
              <a:rPr lang="en-US" sz="1200" dirty="0"/>
              <a:t>Midplane:  0.0005”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46EA3-3414-FC47-8396-FA138D0E178A}"/>
              </a:ext>
            </a:extLst>
          </p:cNvPr>
          <p:cNvSpPr txBox="1"/>
          <p:nvPr/>
        </p:nvSpPr>
        <p:spPr>
          <a:xfrm>
            <a:off x="6138247" y="2230943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110</a:t>
            </a:r>
          </a:p>
          <a:p>
            <a:r>
              <a:rPr lang="en-US" sz="1200" dirty="0"/>
              <a:t>Radial:      -0.0005”</a:t>
            </a:r>
          </a:p>
          <a:p>
            <a:r>
              <a:rPr lang="en-US" sz="1200" dirty="0"/>
              <a:t>Midplane:  -0.0005”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D9B2BC-1974-BF47-89C5-FCCD60DEC457}"/>
              </a:ext>
            </a:extLst>
          </p:cNvPr>
          <p:cNvSpPr txBox="1"/>
          <p:nvPr/>
        </p:nvSpPr>
        <p:spPr>
          <a:xfrm>
            <a:off x="1447800" y="4876800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111</a:t>
            </a:r>
          </a:p>
          <a:p>
            <a:r>
              <a:rPr lang="en-US" sz="1200" dirty="0"/>
              <a:t>Radial:      0.001”</a:t>
            </a:r>
          </a:p>
          <a:p>
            <a:r>
              <a:rPr lang="en-US" sz="1200" dirty="0" err="1"/>
              <a:t>Midplane</a:t>
            </a:r>
            <a:r>
              <a:rPr lang="en-US" sz="1200" dirty="0"/>
              <a:t>:  -0.0015”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740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44F5E8-39EB-A44F-9834-58D6146E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565476" cy="1810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005594-1A6F-FE44-A3C6-9D2CA81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074800" cy="720000"/>
          </a:xfrm>
        </p:spPr>
        <p:txBody>
          <a:bodyPr/>
          <a:lstStyle/>
          <a:p>
            <a:r>
              <a:rPr lang="en-US" dirty="0"/>
              <a:t>(S. Sec) Graphical Profiles at 1940 mm from 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006F3D-9ACA-9A4B-9E14-C7145C5B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6DFB13-27CA-5149-9604-01B2D597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3D07C6-5286-734B-9BD8-FF0D83DDBDE1}"/>
              </a:ext>
            </a:extLst>
          </p:cNvPr>
          <p:cNvSpPr txBox="1"/>
          <p:nvPr/>
        </p:nvSpPr>
        <p:spPr>
          <a:xfrm>
            <a:off x="344055" y="1143000"/>
            <a:ext cx="18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Profile: ± .002”</a:t>
            </a:r>
          </a:p>
        </p:txBody>
      </p:sp>
      <p:pic>
        <p:nvPicPr>
          <p:cNvPr id="16" name="Picture 15" descr="a110-19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931A1B-EC93-804B-9012-59B90911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572000" cy="1830288"/>
          </a:xfrm>
          <a:prstGeom prst="rect">
            <a:avLst/>
          </a:prstGeom>
        </p:spPr>
      </p:pic>
      <p:pic>
        <p:nvPicPr>
          <p:cNvPr id="17" name="Picture 16" descr="a111-19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8DA4EB-E73E-CB4D-B785-3944E3E1F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0255"/>
            <a:ext cx="4572000" cy="1800527"/>
          </a:xfrm>
          <a:prstGeom prst="rect">
            <a:avLst/>
          </a:prstGeom>
        </p:spPr>
      </p:pic>
      <p:pic>
        <p:nvPicPr>
          <p:cNvPr id="18" name="Picture 17" descr="a202-19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33015B-2945-D94C-85A6-825A253B8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28192"/>
            <a:ext cx="4572000" cy="18154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1F820E-1EF8-A04F-8CB2-EFA41406EC6A}"/>
              </a:ext>
            </a:extLst>
          </p:cNvPr>
          <p:cNvSpPr txBox="1"/>
          <p:nvPr/>
        </p:nvSpPr>
        <p:spPr>
          <a:xfrm>
            <a:off x="1447800" y="2230943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204</a:t>
            </a:r>
          </a:p>
          <a:p>
            <a:r>
              <a:rPr lang="en-US" sz="1200" dirty="0"/>
              <a:t>Radial:      -0.0015”</a:t>
            </a:r>
          </a:p>
          <a:p>
            <a:r>
              <a:rPr lang="en-US" sz="1200" dirty="0"/>
              <a:t>Midplane:  -0.0005”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F6C9C8-2F7E-4342-A541-312316DE90E0}"/>
              </a:ext>
            </a:extLst>
          </p:cNvPr>
          <p:cNvSpPr txBox="1"/>
          <p:nvPr/>
        </p:nvSpPr>
        <p:spPr>
          <a:xfrm>
            <a:off x="6163720" y="4876800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202</a:t>
            </a:r>
          </a:p>
          <a:p>
            <a:r>
              <a:rPr lang="en-US" sz="1200" dirty="0"/>
              <a:t>Radial:       -0.001”</a:t>
            </a:r>
          </a:p>
          <a:p>
            <a:r>
              <a:rPr lang="en-US" sz="1200" dirty="0"/>
              <a:t>Midplane:  -0.0005”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2E4C63-59DE-3F4B-BB2E-56AEABB3052D}"/>
              </a:ext>
            </a:extLst>
          </p:cNvPr>
          <p:cNvSpPr txBox="1"/>
          <p:nvPr/>
        </p:nvSpPr>
        <p:spPr>
          <a:xfrm>
            <a:off x="6138247" y="2230943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110</a:t>
            </a:r>
          </a:p>
          <a:p>
            <a:r>
              <a:rPr lang="en-US" sz="1200" dirty="0"/>
              <a:t>Radial:      -0.0015”</a:t>
            </a:r>
          </a:p>
          <a:p>
            <a:r>
              <a:rPr lang="en-US" sz="1200" dirty="0"/>
              <a:t>Midplane:  -0.002”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94B248-DDE1-F24D-8DBB-4A47CD7FBC67}"/>
              </a:ext>
            </a:extLst>
          </p:cNvPr>
          <p:cNvSpPr txBox="1"/>
          <p:nvPr/>
        </p:nvSpPr>
        <p:spPr>
          <a:xfrm>
            <a:off x="1447800" y="4876800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111</a:t>
            </a:r>
          </a:p>
          <a:p>
            <a:r>
              <a:rPr lang="en-US" sz="1200" dirty="0"/>
              <a:t>Radial:      -.0015”</a:t>
            </a:r>
          </a:p>
          <a:p>
            <a:r>
              <a:rPr lang="en-US" sz="1200" dirty="0" err="1"/>
              <a:t>Midplane</a:t>
            </a:r>
            <a:r>
              <a:rPr lang="en-US" sz="1200" dirty="0"/>
              <a:t>:  -0.0025”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3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1DFC03-8E7A-DB44-9ABE-090D75F6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461831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005594-1A6F-FE44-A3C6-9D2CA81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074800" cy="720000"/>
          </a:xfrm>
        </p:spPr>
        <p:txBody>
          <a:bodyPr/>
          <a:lstStyle/>
          <a:p>
            <a:r>
              <a:rPr lang="en-US" dirty="0"/>
              <a:t>(S. Sec) Graphical Profiles at 3540 mm from 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006F3D-9ACA-9A4B-9E14-C7145C5B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6DFB13-27CA-5149-9604-01B2D597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3D07C6-5286-734B-9BD8-FF0D83DDBDE1}"/>
              </a:ext>
            </a:extLst>
          </p:cNvPr>
          <p:cNvSpPr txBox="1"/>
          <p:nvPr/>
        </p:nvSpPr>
        <p:spPr>
          <a:xfrm>
            <a:off x="344055" y="1143000"/>
            <a:ext cx="18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Profile: ± .002”</a:t>
            </a:r>
          </a:p>
        </p:txBody>
      </p:sp>
      <p:pic>
        <p:nvPicPr>
          <p:cNvPr id="23" name="Picture 22" descr="a110-35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29EC0E-A7AF-4F4C-A847-2ABFEDE2E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4685"/>
            <a:ext cx="4572000" cy="1830288"/>
          </a:xfrm>
          <a:prstGeom prst="rect">
            <a:avLst/>
          </a:prstGeom>
        </p:spPr>
      </p:pic>
      <p:pic>
        <p:nvPicPr>
          <p:cNvPr id="24" name="Picture 23" descr="a111-35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7A19A3-2337-F448-94E2-7C206AA1F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4572000" cy="1800527"/>
          </a:xfrm>
          <a:prstGeom prst="rect">
            <a:avLst/>
          </a:prstGeom>
        </p:spPr>
      </p:pic>
      <p:pic>
        <p:nvPicPr>
          <p:cNvPr id="25" name="Picture 24" descr="a202-3550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7558DB-B39F-214D-AC24-0A90017CA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4800"/>
            <a:ext cx="4572000" cy="18302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2FE1DB-7381-3243-B386-CDE43EE1043B}"/>
              </a:ext>
            </a:extLst>
          </p:cNvPr>
          <p:cNvSpPr txBox="1"/>
          <p:nvPr/>
        </p:nvSpPr>
        <p:spPr>
          <a:xfrm>
            <a:off x="1447800" y="2230943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204</a:t>
            </a:r>
          </a:p>
          <a:p>
            <a:r>
              <a:rPr lang="en-US" sz="1200" dirty="0"/>
              <a:t>Radial:      -0.0005”</a:t>
            </a:r>
          </a:p>
          <a:p>
            <a:r>
              <a:rPr lang="en-US" sz="1200" dirty="0"/>
              <a:t>Midplane:  +0.00”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9208F2-E4D3-A641-988C-CCCDD02434CB}"/>
              </a:ext>
            </a:extLst>
          </p:cNvPr>
          <p:cNvSpPr txBox="1"/>
          <p:nvPr/>
        </p:nvSpPr>
        <p:spPr>
          <a:xfrm>
            <a:off x="6163720" y="4876800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202</a:t>
            </a:r>
          </a:p>
          <a:p>
            <a:r>
              <a:rPr lang="en-US" sz="1200" dirty="0"/>
              <a:t>Radial:       -0.001”</a:t>
            </a:r>
          </a:p>
          <a:p>
            <a:r>
              <a:rPr lang="en-US" sz="1200" dirty="0"/>
              <a:t>Midplane:  -0.0005”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614906-0F7A-5049-8707-B76CE850DFC4}"/>
              </a:ext>
            </a:extLst>
          </p:cNvPr>
          <p:cNvSpPr txBox="1"/>
          <p:nvPr/>
        </p:nvSpPr>
        <p:spPr>
          <a:xfrm>
            <a:off x="6138247" y="2230943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110</a:t>
            </a:r>
          </a:p>
          <a:p>
            <a:r>
              <a:rPr lang="en-US" sz="1200" dirty="0"/>
              <a:t>Radial:      -0.001”</a:t>
            </a:r>
          </a:p>
          <a:p>
            <a:r>
              <a:rPr lang="en-US" sz="1200" dirty="0"/>
              <a:t>Midplane:  -0.0015”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C3387C-EA66-FE4A-9482-8041C937CAF5}"/>
              </a:ext>
            </a:extLst>
          </p:cNvPr>
          <p:cNvSpPr txBox="1"/>
          <p:nvPr/>
        </p:nvSpPr>
        <p:spPr>
          <a:xfrm>
            <a:off x="1447800" y="4876800"/>
            <a:ext cx="149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111</a:t>
            </a:r>
          </a:p>
          <a:p>
            <a:r>
              <a:rPr lang="en-US" sz="1200" dirty="0"/>
              <a:t>Radial:      -0.0007”</a:t>
            </a:r>
          </a:p>
          <a:p>
            <a:r>
              <a:rPr lang="en-US" sz="1200" dirty="0" err="1"/>
              <a:t>Midplane</a:t>
            </a:r>
            <a:r>
              <a:rPr lang="en-US" sz="1200" dirty="0"/>
              <a:t>:  -0.001”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971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450C8E-1B3B-0D42-800C-CE10D626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569388" cy="1810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005594-1A6F-FE44-A3C6-9D2CA81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074800" cy="720000"/>
          </a:xfrm>
        </p:spPr>
        <p:txBody>
          <a:bodyPr/>
          <a:lstStyle/>
          <a:p>
            <a:r>
              <a:rPr lang="en-US" dirty="0"/>
              <a:t>(LE) Graphical Profiles at 207 mm from 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006F3D-9ACA-9A4B-9E14-C7145C5B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6DFB13-27CA-5149-9604-01B2D597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3D07C6-5286-734B-9BD8-FF0D83DDBDE1}"/>
              </a:ext>
            </a:extLst>
          </p:cNvPr>
          <p:cNvSpPr txBox="1"/>
          <p:nvPr/>
        </p:nvSpPr>
        <p:spPr>
          <a:xfrm>
            <a:off x="344055" y="1143000"/>
            <a:ext cx="18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Profile: ± .002”</a:t>
            </a:r>
          </a:p>
        </p:txBody>
      </p:sp>
      <p:pic>
        <p:nvPicPr>
          <p:cNvPr id="16" name="Picture 15" descr="a110-0207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787093-F4BF-7A4D-BBEB-C0E511CFE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572000" cy="1822848"/>
          </a:xfrm>
          <a:prstGeom prst="rect">
            <a:avLst/>
          </a:prstGeom>
        </p:spPr>
      </p:pic>
      <p:pic>
        <p:nvPicPr>
          <p:cNvPr id="17" name="Picture 16" descr="a111-0207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0BFB6D-B340-914E-AC58-E3EF0AC90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8" y="4171950"/>
            <a:ext cx="4572000" cy="1807967"/>
          </a:xfrm>
          <a:prstGeom prst="rect">
            <a:avLst/>
          </a:prstGeom>
        </p:spPr>
      </p:pic>
      <p:pic>
        <p:nvPicPr>
          <p:cNvPr id="18" name="Picture 17" descr="a202-0207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3FABEB-B31C-5348-98A8-54D67F9DE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062" y="4157069"/>
            <a:ext cx="4572000" cy="1822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41559C-5B6A-A14A-9B89-7939BBBCAEFD}"/>
              </a:ext>
            </a:extLst>
          </p:cNvPr>
          <p:cNvSpPr txBox="1"/>
          <p:nvPr/>
        </p:nvSpPr>
        <p:spPr>
          <a:xfrm>
            <a:off x="1447800" y="223094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204</a:t>
            </a:r>
          </a:p>
          <a:p>
            <a:r>
              <a:rPr lang="en-US" sz="1200" dirty="0"/>
              <a:t>Radial:      -0.001”</a:t>
            </a:r>
          </a:p>
          <a:p>
            <a:r>
              <a:rPr lang="en-US" sz="1200" dirty="0"/>
              <a:t>Midplane:  -0.0035”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8F0E7C-53E3-1148-A85C-EAA1B42E15F6}"/>
              </a:ext>
            </a:extLst>
          </p:cNvPr>
          <p:cNvSpPr txBox="1"/>
          <p:nvPr/>
        </p:nvSpPr>
        <p:spPr>
          <a:xfrm>
            <a:off x="6163720" y="4876800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202</a:t>
            </a:r>
          </a:p>
          <a:p>
            <a:r>
              <a:rPr lang="en-US" sz="1200" dirty="0"/>
              <a:t>Radial:       -0.001”</a:t>
            </a:r>
          </a:p>
          <a:p>
            <a:r>
              <a:rPr lang="en-US" sz="1200" dirty="0"/>
              <a:t>Midplane:  -0.0035”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F1AFC7-66A6-9A4E-AA2C-15330BC9343F}"/>
              </a:ext>
            </a:extLst>
          </p:cNvPr>
          <p:cNvSpPr txBox="1"/>
          <p:nvPr/>
        </p:nvSpPr>
        <p:spPr>
          <a:xfrm>
            <a:off x="6138247" y="223094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110</a:t>
            </a:r>
          </a:p>
          <a:p>
            <a:r>
              <a:rPr lang="en-US" sz="1200" dirty="0"/>
              <a:t>Radial:      -0.002”</a:t>
            </a:r>
          </a:p>
          <a:p>
            <a:r>
              <a:rPr lang="en-US" sz="1200" dirty="0"/>
              <a:t>Midplane:  -0.007”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68E3C6-3B3D-2E4B-A976-92D3E1C472F4}"/>
              </a:ext>
            </a:extLst>
          </p:cNvPr>
          <p:cNvSpPr txBox="1"/>
          <p:nvPr/>
        </p:nvSpPr>
        <p:spPr>
          <a:xfrm>
            <a:off x="1447800" y="487680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111</a:t>
            </a:r>
          </a:p>
          <a:p>
            <a:r>
              <a:rPr lang="en-US" sz="1200" dirty="0"/>
              <a:t>Radial:      -0.002”</a:t>
            </a:r>
          </a:p>
          <a:p>
            <a:r>
              <a:rPr lang="en-US" sz="1200" dirty="0" err="1"/>
              <a:t>Midplane</a:t>
            </a:r>
            <a:r>
              <a:rPr lang="en-US" sz="1200" dirty="0"/>
              <a:t>:  -0.007”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44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F032CD-54A3-CE41-9AC9-8EE85A9E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344"/>
            <a:ext cx="4588898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005594-1A6F-FE44-A3C6-9D2CA81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074800" cy="720000"/>
          </a:xfrm>
        </p:spPr>
        <p:txBody>
          <a:bodyPr/>
          <a:lstStyle/>
          <a:p>
            <a:r>
              <a:rPr lang="en-US" dirty="0"/>
              <a:t>(RE) Graphical Profiles at 4426 mm from 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006F3D-9ACA-9A4B-9E14-C7145C5B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6DFB13-27CA-5149-9604-01B2D597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3D07C6-5286-734B-9BD8-FF0D83DDBDE1}"/>
              </a:ext>
            </a:extLst>
          </p:cNvPr>
          <p:cNvSpPr txBox="1"/>
          <p:nvPr/>
        </p:nvSpPr>
        <p:spPr>
          <a:xfrm>
            <a:off x="344055" y="1143000"/>
            <a:ext cx="18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Profile: ± .002”</a:t>
            </a:r>
          </a:p>
        </p:txBody>
      </p:sp>
      <p:pic>
        <p:nvPicPr>
          <p:cNvPr id="23" name="Picture 22" descr="a110-4426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ED323E-BB2A-D041-85EE-3912A8312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572000" cy="1830288"/>
          </a:xfrm>
          <a:prstGeom prst="rect">
            <a:avLst/>
          </a:prstGeom>
        </p:spPr>
      </p:pic>
      <p:pic>
        <p:nvPicPr>
          <p:cNvPr id="24" name="Picture 23" descr="a111-4426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833FF3-AB8C-9649-ADD6-A968A097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4572000" cy="1800527"/>
          </a:xfrm>
          <a:prstGeom prst="rect">
            <a:avLst/>
          </a:prstGeom>
        </p:spPr>
      </p:pic>
      <p:pic>
        <p:nvPicPr>
          <p:cNvPr id="25" name="Picture 24" descr="a202-4426.jpe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7E69AC-671A-B94F-A80E-9D641E641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91000"/>
            <a:ext cx="4572000" cy="17707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C92CC8-1A5D-2E41-8DBE-CF26B9005AD6}"/>
              </a:ext>
            </a:extLst>
          </p:cNvPr>
          <p:cNvSpPr txBox="1"/>
          <p:nvPr/>
        </p:nvSpPr>
        <p:spPr>
          <a:xfrm>
            <a:off x="1447800" y="2230943"/>
            <a:ext cx="149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204</a:t>
            </a:r>
          </a:p>
          <a:p>
            <a:r>
              <a:rPr lang="en-US" sz="1200" dirty="0"/>
              <a:t>Radial:      0.0005”</a:t>
            </a:r>
          </a:p>
          <a:p>
            <a:r>
              <a:rPr lang="en-US" sz="1200" dirty="0"/>
              <a:t>Midplane:  -0.0025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1DFD41-8781-C74D-8D76-24FDE95F5C64}"/>
              </a:ext>
            </a:extLst>
          </p:cNvPr>
          <p:cNvSpPr txBox="1"/>
          <p:nvPr/>
        </p:nvSpPr>
        <p:spPr>
          <a:xfrm>
            <a:off x="6163720" y="4876800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202</a:t>
            </a:r>
          </a:p>
          <a:p>
            <a:r>
              <a:rPr lang="en-US" sz="1200" dirty="0"/>
              <a:t>Radial:       -0.0005”</a:t>
            </a:r>
          </a:p>
          <a:p>
            <a:r>
              <a:rPr lang="en-US" sz="1200" dirty="0"/>
              <a:t>Midplane:  -0.003”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F06871-9B76-E14D-8848-729BB04A9329}"/>
              </a:ext>
            </a:extLst>
          </p:cNvPr>
          <p:cNvSpPr txBox="1"/>
          <p:nvPr/>
        </p:nvSpPr>
        <p:spPr>
          <a:xfrm>
            <a:off x="6138247" y="2230943"/>
            <a:ext cx="15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110</a:t>
            </a:r>
          </a:p>
          <a:p>
            <a:r>
              <a:rPr lang="en-US" sz="1200" dirty="0"/>
              <a:t>Radial:      -0.0018”</a:t>
            </a:r>
          </a:p>
          <a:p>
            <a:r>
              <a:rPr lang="en-US" sz="1200" dirty="0"/>
              <a:t>Midplane:  -0.0055”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FA4AC7-20B7-1A47-B6D4-5CE3F4FF4044}"/>
              </a:ext>
            </a:extLst>
          </p:cNvPr>
          <p:cNvSpPr txBox="1"/>
          <p:nvPr/>
        </p:nvSpPr>
        <p:spPr>
          <a:xfrm>
            <a:off x="1447800" y="4876800"/>
            <a:ext cx="149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Coil 111</a:t>
            </a:r>
          </a:p>
          <a:p>
            <a:r>
              <a:rPr lang="en-US" sz="1200" dirty="0"/>
              <a:t>Radial:      -0.0015”</a:t>
            </a:r>
          </a:p>
          <a:p>
            <a:r>
              <a:rPr lang="en-US" sz="1200" dirty="0" err="1"/>
              <a:t>Midplane</a:t>
            </a:r>
            <a:r>
              <a:rPr lang="en-US" sz="1200" dirty="0"/>
              <a:t>:  -0.006”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319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71E73E-285D-854B-8DFB-99B71790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 Coil CMM Summary, 204 replace 109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86FBFD-A4E8-7F4D-A806-52972B45C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859834"/>
            <a:ext cx="7920000" cy="3123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*see next slide for 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C8B001-664E-3A48-9788-3C100460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C5532E-84E4-A540-BE80-ECA19D98D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F7F469-1F22-7544-8C9D-281DA385C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9574085"/>
              </p:ext>
            </p:extLst>
          </p:nvPr>
        </p:nvGraphicFramePr>
        <p:xfrm>
          <a:off x="225777" y="1130187"/>
          <a:ext cx="4191000" cy="379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7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27065207"/>
                    </a:ext>
                  </a:extLst>
                </a:gridCol>
                <a:gridCol w="88381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34621662"/>
                    </a:ext>
                  </a:extLst>
                </a:gridCol>
                <a:gridCol w="8267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48304459"/>
                    </a:ext>
                  </a:extLst>
                </a:gridCol>
                <a:gridCol w="8267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58503786"/>
                    </a:ext>
                  </a:extLst>
                </a:gridCol>
                <a:gridCol w="8267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62706478"/>
                    </a:ext>
                  </a:extLst>
                </a:gridCol>
              </a:tblGrid>
              <a:tr h="1651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Radial Size deviations (inches)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9212292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Loc</a:t>
                      </a:r>
                      <a:r>
                        <a:rPr lang="en-US" sz="1000" b="1" u="none" strike="noStrike" dirty="0">
                          <a:effectLst/>
                        </a:rPr>
                        <a:t> (mm)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A204*</a:t>
                      </a:r>
                      <a:endParaRPr lang="en-US" sz="1000" b="1" i="1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A110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A111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A202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2155196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0.002</a:t>
                      </a:r>
                      <a:endParaRPr lang="en-US" sz="1000" b="0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02224953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7022233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4694685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</a:t>
                      </a:r>
                      <a:endParaRPr lang="en-US" sz="1000" b="1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990679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1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972081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-0.0017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5588717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1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3589211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1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6805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1600113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4257352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-0.0007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3982599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4110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</a:t>
                      </a:r>
                      <a:endParaRPr lang="en-US" sz="1000" b="1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-0.0008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8825682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4323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1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2243127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4426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0.0005</a:t>
                      </a:r>
                      <a:endParaRPr lang="en-US" sz="1000" b="0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-0.0015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-0.0005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0841214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 err="1">
                          <a:effectLst/>
                        </a:rPr>
                        <a:t>Avg</a:t>
                      </a:r>
                      <a:r>
                        <a:rPr lang="en-US" sz="1000" b="1" u="none" strike="noStrike" dirty="0">
                          <a:effectLst/>
                        </a:rPr>
                        <a:t> 320-4323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-0.0011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-0.0011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-0.0016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-0.0010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2506911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RMS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0.00120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0.00125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0.00201</a:t>
                      </a:r>
                      <a:endParaRPr lang="en-US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0.00117</a:t>
                      </a:r>
                      <a:endParaRPr lang="en-US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1604113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St. Dev.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0.00126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2909319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0891802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5103504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Avg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LE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*0.0005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-0.0020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-0.0025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-0.0015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696853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0.0005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-0.0018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-0.0015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-0.0005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4814956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483359-AA2E-A848-B3C7-1DC75C133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287508"/>
              </p:ext>
            </p:extLst>
          </p:nvPr>
        </p:nvGraphicFramePr>
        <p:xfrm>
          <a:off x="4712489" y="1130187"/>
          <a:ext cx="4191000" cy="379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7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70024700"/>
                    </a:ext>
                  </a:extLst>
                </a:gridCol>
                <a:gridCol w="88381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48338847"/>
                    </a:ext>
                  </a:extLst>
                </a:gridCol>
                <a:gridCol w="8267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21039496"/>
                    </a:ext>
                  </a:extLst>
                </a:gridCol>
                <a:gridCol w="8267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21110495"/>
                    </a:ext>
                  </a:extLst>
                </a:gridCol>
                <a:gridCol w="8267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44156784"/>
                    </a:ext>
                  </a:extLst>
                </a:gridCol>
              </a:tblGrid>
              <a:tr h="1651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Midplane Size Deviations (inches)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3696522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Loc</a:t>
                      </a:r>
                      <a:r>
                        <a:rPr lang="en-US" sz="1000" b="1" u="none" strike="noStrike" dirty="0">
                          <a:effectLst/>
                        </a:rPr>
                        <a:t> (mm)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A204*</a:t>
                      </a:r>
                      <a:endParaRPr lang="en-US" sz="1000" b="1" i="1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A110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A111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A202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9979863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-0.005</a:t>
                      </a:r>
                      <a:endParaRPr lang="en-US" sz="1000" b="0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70597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-0.0035</a:t>
                      </a:r>
                      <a:endParaRPr lang="en-US" sz="1000" b="0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-0.0035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8315809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2609864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6640953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-0.0035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0706241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0463714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0819787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830956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800593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9861433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3540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-0.0005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1881733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4110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4345893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4323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-0.0015</a:t>
                      </a:r>
                      <a:endParaRPr lang="en-US" sz="1000" b="1" i="0" u="none" strike="noStrike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-0.0018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-0.0018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3542884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4213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-0.0025</a:t>
                      </a:r>
                      <a:endParaRPr lang="en-US" sz="1000" b="0" i="0" u="none" strike="noStrike" dirty="0">
                        <a:solidFill>
                          <a:srgbClr val="DD08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-0.0055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-0.003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89681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 err="1">
                          <a:effectLst/>
                        </a:rPr>
                        <a:t>Avg</a:t>
                      </a:r>
                      <a:r>
                        <a:rPr lang="en-US" sz="1000" b="1" u="none" strike="noStrike" dirty="0">
                          <a:effectLst/>
                        </a:rPr>
                        <a:t> 320-4323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-0.0007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-0.0015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-0.0018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-0.0003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9896106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RMS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0.00074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0.00175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0.00208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254808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St. Dev.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0.00046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0.00104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0.00118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4270859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954067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-0.0025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-0.0035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7870081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Avg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LE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*-0.0043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-0.0075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-0.0070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-0.0038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9154885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-0.0025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-0.0055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-0.0060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-0.0030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36876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19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EC0C42-05D1-1D44-84EB-99DDAE20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CMM Measurements on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5B7F0A-BA20-5B4D-80B3-FC74D85E4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19200"/>
            <a:ext cx="39600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Profile at 70</a:t>
            </a:r>
          </a:p>
          <a:p>
            <a:pPr lvl="1"/>
            <a:r>
              <a:rPr lang="en-US" dirty="0"/>
              <a:t>There is a pocket in the end shoe for the solder connections to be made</a:t>
            </a:r>
          </a:p>
          <a:p>
            <a:pPr lvl="1"/>
            <a:r>
              <a:rPr lang="en-US" dirty="0"/>
              <a:t>“Global Fit” of the profile may overstate profile deviations of the OD</a:t>
            </a:r>
          </a:p>
          <a:p>
            <a:pPr lvl="2"/>
            <a:r>
              <a:rPr lang="en-US" dirty="0"/>
              <a:t>Net radial and midplane deviations are much smaller than what is depicted</a:t>
            </a:r>
          </a:p>
          <a:p>
            <a:pPr lvl="1"/>
            <a:r>
              <a:rPr lang="en-US" dirty="0"/>
              <a:t>New Leica system and Spatial Analyzer software may be utilized to minimize this “global fit” error</a:t>
            </a:r>
          </a:p>
          <a:p>
            <a:r>
              <a:rPr lang="en-US" dirty="0"/>
              <a:t>Past Fuji paper results showed good exposure even on the ends</a:t>
            </a:r>
          </a:p>
          <a:p>
            <a:pPr lvl="1"/>
            <a:r>
              <a:rPr lang="en-US" dirty="0"/>
              <a:t>End-specific shimming likely is not required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0A59D1-3E19-B742-A8BA-66B29B8C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B8C26F-5748-B146-9F95-9E988D43B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8E4B05-288C-A149-A88A-5971D162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9" y="1108236"/>
            <a:ext cx="3891013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CEE2BF-6A63-6848-9076-0E183B159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5" t="9530" r="10382"/>
          <a:stretch/>
        </p:blipFill>
        <p:spPr>
          <a:xfrm rot="5400000">
            <a:off x="537206" y="2401986"/>
            <a:ext cx="3312100" cy="413625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2BC861-FC12-6245-8303-8ECBE0D1C9E2}"/>
              </a:ext>
            </a:extLst>
          </p:cNvPr>
          <p:cNvSpPr/>
          <p:nvPr/>
        </p:nvSpPr>
        <p:spPr>
          <a:xfrm>
            <a:off x="864973" y="3672681"/>
            <a:ext cx="2435140" cy="19867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35CC8D-9DDA-764B-9545-E1711E1C0142}"/>
              </a:ext>
            </a:extLst>
          </p:cNvPr>
          <p:cNvSpPr/>
          <p:nvPr/>
        </p:nvSpPr>
        <p:spPr>
          <a:xfrm>
            <a:off x="1726705" y="1428342"/>
            <a:ext cx="687859" cy="201415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C7919B-5221-E848-A1FA-8A812E85FD47}"/>
              </a:ext>
            </a:extLst>
          </p:cNvPr>
          <p:cNvCxnSpPr>
            <a:cxnSpLocks/>
          </p:cNvCxnSpPr>
          <p:nvPr/>
        </p:nvCxnSpPr>
        <p:spPr>
          <a:xfrm flipH="1" flipV="1">
            <a:off x="3756454" y="1763229"/>
            <a:ext cx="1309816" cy="94520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DFB7C-26FB-514F-8C42-AF4F6392407E}"/>
              </a:ext>
            </a:extLst>
          </p:cNvPr>
          <p:cNvCxnSpPr>
            <a:cxnSpLocks/>
          </p:cNvCxnSpPr>
          <p:nvPr/>
        </p:nvCxnSpPr>
        <p:spPr>
          <a:xfrm flipH="1" flipV="1">
            <a:off x="458956" y="1763229"/>
            <a:ext cx="4607314" cy="94520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355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109 Issue Timeline</a:t>
            </a:r>
          </a:p>
          <a:p>
            <a:r>
              <a:rPr lang="en-US" dirty="0"/>
              <a:t>Options for replacement</a:t>
            </a:r>
          </a:p>
          <a:p>
            <a:r>
              <a:rPr lang="en-US" dirty="0"/>
              <a:t>Measurements of Coils 112 and 204</a:t>
            </a:r>
          </a:p>
          <a:p>
            <a:r>
              <a:rPr lang="en-US" dirty="0"/>
              <a:t>Proposed Coil Pack</a:t>
            </a:r>
          </a:p>
          <a:p>
            <a:r>
              <a:rPr lang="en-US" dirty="0"/>
              <a:t>Coil Pack schedule</a:t>
            </a:r>
          </a:p>
          <a:p>
            <a:r>
              <a:rPr lang="en-US" dirty="0"/>
              <a:t>Shell fabrication schedule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MQXFA03 Coil CMM Meas. Summary w/204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Based on “global fit” visual CMM data after testing:</a:t>
            </a:r>
          </a:p>
          <a:p>
            <a:r>
              <a:rPr lang="en-US" dirty="0"/>
              <a:t>“Straight section” (averaged profiles between 320 mm and 4323 mm)</a:t>
            </a:r>
          </a:p>
          <a:p>
            <a:pPr lvl="1"/>
            <a:r>
              <a:rPr lang="en-US" dirty="0"/>
              <a:t>Radial deviations from ~-0.001” to ~-0.0016”</a:t>
            </a:r>
          </a:p>
          <a:p>
            <a:pPr lvl="1"/>
            <a:r>
              <a:rPr lang="en-US" dirty="0"/>
              <a:t>Midplane deviations from ~-0.002” to ~0”</a:t>
            </a:r>
          </a:p>
          <a:p>
            <a:r>
              <a:rPr lang="en-US" dirty="0"/>
              <a:t>Lead End (averaged 2 points on LE)</a:t>
            </a:r>
          </a:p>
          <a:p>
            <a:pPr lvl="1"/>
            <a:r>
              <a:rPr lang="en-US" dirty="0"/>
              <a:t>Radial: ~-0.002 / Midplane: ~-0.006</a:t>
            </a:r>
          </a:p>
          <a:p>
            <a:r>
              <a:rPr lang="en-US" dirty="0"/>
              <a:t>Return End</a:t>
            </a:r>
          </a:p>
          <a:p>
            <a:pPr lvl="1"/>
            <a:r>
              <a:rPr lang="en-US" dirty="0"/>
              <a:t>Radial: ~-0.0015 / Midplane: ~-0.005</a:t>
            </a:r>
          </a:p>
          <a:p>
            <a:endParaRPr lang="en-US" dirty="0"/>
          </a:p>
          <a:p>
            <a:r>
              <a:rPr lang="en-US" i="1" dirty="0"/>
              <a:t>Coils are mostly “undersized” by 0.001”-0.002” from nominal, except in the ends</a:t>
            </a:r>
          </a:p>
          <a:p>
            <a:r>
              <a:rPr lang="en-US" i="1" dirty="0"/>
              <a:t>Shim plan in the next pages assumes no electrical issues affecting coil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132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 Coil Pack Build 5 (with 204)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Based on observed size variations, no Fuji Paper build will be necessary.</a:t>
            </a:r>
          </a:p>
          <a:p>
            <a:pPr lvl="1"/>
            <a:r>
              <a:rPr lang="en-US" dirty="0"/>
              <a:t>Same build up (as MQXFAP1b, MQXFAP2) will be utilized</a:t>
            </a:r>
          </a:p>
          <a:p>
            <a:pPr lvl="1"/>
            <a:endParaRPr lang="en-US" dirty="0"/>
          </a:p>
          <a:p>
            <a:r>
              <a:rPr lang="en-US" dirty="0"/>
              <a:t>First Coil Pack Shim Plan</a:t>
            </a:r>
          </a:p>
          <a:p>
            <a:pPr lvl="1"/>
            <a:r>
              <a:rPr lang="en-US" dirty="0" err="1"/>
              <a:t>Indico</a:t>
            </a:r>
            <a:r>
              <a:rPr lang="en-US" dirty="0"/>
              <a:t> page link: </a:t>
            </a:r>
            <a:r>
              <a:rPr lang="en-US" dirty="0">
                <a:hlinkClick r:id="rId2"/>
              </a:rPr>
              <a:t>https://indico.fnal.gov/event/20110/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Based on experience from MQFXAP1b, MQXFAP2</a:t>
            </a:r>
          </a:p>
          <a:p>
            <a:endParaRPr lang="en-US" dirty="0"/>
          </a:p>
          <a:p>
            <a:r>
              <a:rPr lang="en-US" dirty="0"/>
              <a:t>Final Coil Pack Shim used the same stack as the MQXFAP1b and MQXFAP2 magnets</a:t>
            </a:r>
          </a:p>
          <a:p>
            <a:pPr lvl="1"/>
            <a:r>
              <a:rPr lang="en-US" dirty="0"/>
              <a:t>Recent coils appear to be fairly uniform in size (though MQXFAP1 coils utilized additional midplane shims)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318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Coil Arrangement with 204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7771" r="17412" b="53326"/>
          <a:stretch/>
        </p:blipFill>
        <p:spPr bwMode="auto">
          <a:xfrm>
            <a:off x="4471261" y="2157063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7771" r="17412" b="53326"/>
          <a:stretch/>
        </p:blipFill>
        <p:spPr bwMode="auto">
          <a:xfrm rot="16200000">
            <a:off x="2745030" y="2158892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7771" r="17412" b="53326"/>
          <a:stretch/>
        </p:blipFill>
        <p:spPr bwMode="auto">
          <a:xfrm rot="5400000">
            <a:off x="4521092" y="3884371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7771" r="17412" b="53326"/>
          <a:stretch/>
        </p:blipFill>
        <p:spPr bwMode="auto">
          <a:xfrm rot="10800000">
            <a:off x="2770322" y="3909663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7B9FDA-5434-5744-A3B8-C7D78240FBBC}"/>
              </a:ext>
            </a:extLst>
          </p:cNvPr>
          <p:cNvSpPr txBox="1"/>
          <p:nvPr/>
        </p:nvSpPr>
        <p:spPr>
          <a:xfrm>
            <a:off x="5082153" y="4419600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2F6BD6-35A6-F44E-88AA-1B6808D65CC9}"/>
              </a:ext>
            </a:extLst>
          </p:cNvPr>
          <p:cNvSpPr txBox="1"/>
          <p:nvPr/>
        </p:nvSpPr>
        <p:spPr>
          <a:xfrm>
            <a:off x="3366360" y="2724602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95B0C7-7952-FF44-A361-4C412B55D406}"/>
              </a:ext>
            </a:extLst>
          </p:cNvPr>
          <p:cNvSpPr txBox="1"/>
          <p:nvPr/>
        </p:nvSpPr>
        <p:spPr>
          <a:xfrm>
            <a:off x="5067300" y="2766662"/>
            <a:ext cx="231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204</a:t>
            </a:r>
            <a:r>
              <a:rPr lang="en-US" dirty="0"/>
              <a:t> (replacing 109)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7EE4BC-34C6-564D-9751-9F62BBDDF0BE}"/>
              </a:ext>
            </a:extLst>
          </p:cNvPr>
          <p:cNvSpPr txBox="1"/>
          <p:nvPr/>
        </p:nvSpPr>
        <p:spPr>
          <a:xfrm>
            <a:off x="3231181" y="4489902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3485BB-6BB2-B340-9D95-019A1CE9E8AB}"/>
              </a:ext>
            </a:extLst>
          </p:cNvPr>
          <p:cNvSpPr txBox="1"/>
          <p:nvPr/>
        </p:nvSpPr>
        <p:spPr>
          <a:xfrm>
            <a:off x="1447800" y="4886980"/>
            <a:ext cx="2133600" cy="76622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0.001” Undersized R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0.0003” Undersized </a:t>
            </a:r>
            <a:r>
              <a:rPr lang="en-US" sz="1400" dirty="0" err="1">
                <a:solidFill>
                  <a:srgbClr val="0000FF"/>
                </a:solidFill>
              </a:rPr>
              <a:t>Midpl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14CF99-774B-FE43-A485-1C466FB79538}"/>
              </a:ext>
            </a:extLst>
          </p:cNvPr>
          <p:cNvSpPr txBox="1"/>
          <p:nvPr/>
        </p:nvSpPr>
        <p:spPr>
          <a:xfrm>
            <a:off x="5612324" y="1840704"/>
            <a:ext cx="1957952" cy="7334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0.0011” Undersized R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0.0007” Undersized </a:t>
            </a:r>
            <a:r>
              <a:rPr lang="en-US" sz="1400" dirty="0" err="1">
                <a:solidFill>
                  <a:srgbClr val="0000FF"/>
                </a:solidFill>
              </a:rPr>
              <a:t>Midpl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49B8FA-02F8-934A-A062-74B9B5D7F584}"/>
              </a:ext>
            </a:extLst>
          </p:cNvPr>
          <p:cNvSpPr txBox="1"/>
          <p:nvPr/>
        </p:nvSpPr>
        <p:spPr>
          <a:xfrm>
            <a:off x="1331640" y="1912267"/>
            <a:ext cx="2192688" cy="830933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.0011” Undersized R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0.0015” Undersized </a:t>
            </a:r>
            <a:r>
              <a:rPr lang="en-US" sz="1400" dirty="0" err="1">
                <a:solidFill>
                  <a:srgbClr val="0000FF"/>
                </a:solidFill>
              </a:rPr>
              <a:t>Midpl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D90C09-C9CC-1E4E-B4AF-570C958BEBE0}"/>
              </a:ext>
            </a:extLst>
          </p:cNvPr>
          <p:cNvSpPr txBox="1"/>
          <p:nvPr/>
        </p:nvSpPr>
        <p:spPr>
          <a:xfrm>
            <a:off x="5715000" y="4903105"/>
            <a:ext cx="2057400" cy="61412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0.0016” Undersized R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.0018” Undersized </a:t>
            </a:r>
            <a:r>
              <a:rPr lang="en-US" sz="1400" dirty="0" err="1">
                <a:solidFill>
                  <a:srgbClr val="0000FF"/>
                </a:solidFill>
              </a:rPr>
              <a:t>Midpl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F144FC-DFB4-1743-A7D6-E9198820455F}"/>
              </a:ext>
            </a:extLst>
          </p:cNvPr>
          <p:cNvSpPr/>
          <p:nvPr/>
        </p:nvSpPr>
        <p:spPr>
          <a:xfrm>
            <a:off x="1143000" y="1300828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67450C-00AD-844C-BFD5-8562DA7B334D}"/>
              </a:ext>
            </a:extLst>
          </p:cNvPr>
          <p:cNvCxnSpPr/>
          <p:nvPr/>
        </p:nvCxnSpPr>
        <p:spPr>
          <a:xfrm>
            <a:off x="4415725" y="1759867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50D14E-DDD0-0942-A933-A38340ADC311}"/>
              </a:ext>
            </a:extLst>
          </p:cNvPr>
          <p:cNvCxnSpPr/>
          <p:nvPr/>
        </p:nvCxnSpPr>
        <p:spPr>
          <a:xfrm flipH="1" flipV="1">
            <a:off x="2713656" y="3810000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986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C032CC-05B4-F442-962D-E3B9758DC8E0}"/>
              </a:ext>
            </a:extLst>
          </p:cNvPr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8385" t="22222" r="5801" b="17778"/>
              <a:stretch>
                <a:fillRect/>
              </a:stretch>
            </p:blipFill>
          </mc:Choice>
          <mc:Fallback>
            <p:blipFill>
              <a:blip r:embed="rId3"/>
              <a:srcRect l="38385" t="22222" r="5801" b="17778"/>
              <a:stretch>
                <a:fillRect/>
              </a:stretch>
            </p:blipFill>
          </mc:Fallback>
        </mc:AlternateContent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 Coil Pack Builds 1 &amp; 2 </a:t>
            </a:r>
            <a:br>
              <a:rPr lang="en-US" dirty="0"/>
            </a:br>
            <a:r>
              <a:rPr lang="en-US" dirty="0"/>
              <a:t>(both were the same)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637538"/>
              </p:ext>
            </p:extLst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111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midplane shim</a:t>
                      </a:r>
                      <a:r>
                        <a:rPr lang="en-US" sz="1300" b="0" dirty="0">
                          <a:solidFill>
                            <a:srgbClr val="FF0000"/>
                          </a:solidFill>
                        </a:rPr>
                        <a:t> (None)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070067" cy="303360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dirty="0">
                <a:solidFill>
                  <a:schemeClr val="accent5"/>
                </a:solidFill>
              </a:rPr>
              <a:t>Plan to still aim for ~0.020”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Target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MQXFA03 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(Fuji) + 0.005” &amp; 0.005” G11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4901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 Coil Pack Builds 1 &amp;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5838996" y="1506185"/>
            <a:ext cx="3207803" cy="4657110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Technicians noted loose bolts around the unexposed quadrant after each torqueing pass</a:t>
            </a:r>
          </a:p>
          <a:p>
            <a:pPr marL="457200" indent="-457200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one quadrant’s good exposure, shimming was thought be be correct</a:t>
            </a:r>
          </a:p>
          <a:p>
            <a:pPr marL="457200" indent="-457200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</a:rPr>
              <a:t>Possible bending effects in one pad-collar assembly may have been the cause of loose bolts after a torqueing pass</a:t>
            </a:r>
          </a:p>
          <a:p>
            <a:pPr marL="457200" indent="-457200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to build the </a:t>
            </a:r>
            <a:r>
              <a:rPr lang="en-US" sz="2800" dirty="0">
                <a:solidFill>
                  <a:schemeClr val="accent5"/>
                </a:solidFill>
              </a:rPr>
              <a:t>second Fuji with no change to shimming was made, only making sure bolts were retorqued after each step up</a:t>
            </a:r>
          </a:p>
          <a:p>
            <a:pPr marL="457200" indent="-457200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Fuji exposure looked good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680BC8-7FA1-1541-A309-2AA25112C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4" r="12403"/>
          <a:stretch/>
        </p:blipFill>
        <p:spPr>
          <a:xfrm>
            <a:off x="3062003" y="1507787"/>
            <a:ext cx="2671948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DAE21B-70B2-C846-98EE-6045E097EFDE}"/>
              </a:ext>
            </a:extLst>
          </p:cNvPr>
          <p:cNvSpPr txBox="1"/>
          <p:nvPr/>
        </p:nvSpPr>
        <p:spPr>
          <a:xfrm>
            <a:off x="943645" y="1059280"/>
            <a:ext cx="413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Fuji Build 1				Fuji Build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0B72C5-B5AC-ED44-B53F-B533B39EE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48" r="9278"/>
          <a:stretch/>
        </p:blipFill>
        <p:spPr>
          <a:xfrm>
            <a:off x="243065" y="1507787"/>
            <a:ext cx="26737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4468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XF Ground Insulation v3.pdf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1168A3-DF0B-FC44-89EE-5B0FEC3EEE6D}"/>
              </a:ext>
            </a:extLst>
          </p:cNvPr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8385" t="22222" r="5801" b="17778"/>
              <a:stretch>
                <a:fillRect/>
              </a:stretch>
            </p:blipFill>
          </mc:Choice>
          <mc:Fallback>
            <p:blipFill>
              <a:blip r:embed="rId3"/>
              <a:srcRect l="38385" t="22222" r="5801" b="17778"/>
              <a:stretch>
                <a:fillRect/>
              </a:stretch>
            </p:blipFill>
          </mc:Fallback>
        </mc:AlternateContent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 Coil Pack Build 3 &amp; 4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and Proposed #5 (Final with 204)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E1F143-387A-084C-8AA3-811A8D8917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111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midplane shim</a:t>
                      </a:r>
                      <a:r>
                        <a:rPr lang="en-US" sz="1300" b="0" dirty="0">
                          <a:solidFill>
                            <a:srgbClr val="FF0000"/>
                          </a:solidFill>
                        </a:rPr>
                        <a:t> (no</a:t>
                      </a:r>
                      <a:r>
                        <a:rPr lang="en-US" sz="1300" b="0" baseline="0" dirty="0">
                          <a:solidFill>
                            <a:srgbClr val="FF0000"/>
                          </a:solidFill>
                        </a:rPr>
                        <a:t> different </a:t>
                      </a:r>
                      <a:r>
                        <a:rPr lang="en-US" sz="1300" b="0" baseline="0">
                          <a:solidFill>
                            <a:srgbClr val="FF0000"/>
                          </a:solidFill>
                        </a:rPr>
                        <a:t>end shimming</a:t>
                      </a:r>
                      <a:r>
                        <a:rPr lang="en-US" sz="1300" b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FF0000"/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+ 0.005” Polyimide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</a:t>
                      </a:r>
                    </a:p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</a:tbl>
          </a:graphicData>
        </a:graphic>
      </p:graphicFrame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313CB8-331D-0348-93B0-DA1446B6B8E6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070067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dirty="0">
                <a:solidFill>
                  <a:schemeClr val="accent5"/>
                </a:solidFill>
              </a:rPr>
              <a:t>Plan to still aim for ~0.020”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Target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MQXFA03 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0.005” + 0.005” &amp; 0.005” G11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2C00A8-A2AF-6C49-AFF4-0155F454F359}"/>
              </a:ext>
            </a:extLst>
          </p:cNvPr>
          <p:cNvSpPr/>
          <p:nvPr/>
        </p:nvSpPr>
        <p:spPr>
          <a:xfrm rot="1540386">
            <a:off x="5992508" y="2264869"/>
            <a:ext cx="2922608" cy="15741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This is the same radial shim </a:t>
            </a:r>
            <a:r>
              <a:rPr lang="en-US" dirty="0" err="1"/>
              <a:t>stackup</a:t>
            </a:r>
            <a:r>
              <a:rPr lang="en-US" dirty="0"/>
              <a:t> used in both MQXFAP1b and MQXFAP2.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8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 Updated (working)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3947643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Coil pack build schedule</a:t>
            </a:r>
          </a:p>
          <a:p>
            <a:pPr lvl="1"/>
            <a:r>
              <a:rPr lang="en-US" dirty="0"/>
              <a:t>Coil pack disassembled</a:t>
            </a:r>
          </a:p>
          <a:p>
            <a:pPr lvl="1"/>
            <a:r>
              <a:rPr lang="en-US" dirty="0"/>
              <a:t>Coils 112 and 204 are being instrumented</a:t>
            </a:r>
          </a:p>
          <a:p>
            <a:pPr lvl="2"/>
            <a:r>
              <a:rPr lang="en-US" dirty="0"/>
              <a:t>Dressed Coil (</a:t>
            </a:r>
            <a:r>
              <a:rPr lang="en-US" dirty="0" err="1"/>
              <a:t>Pions</a:t>
            </a:r>
            <a:r>
              <a:rPr lang="en-US" dirty="0"/>
              <a:t> and GPI) to be completed by 6/27</a:t>
            </a:r>
          </a:p>
          <a:p>
            <a:pPr lvl="1"/>
            <a:r>
              <a:rPr lang="en-US" dirty="0"/>
              <a:t>Coil pack assembly complete week of July 4</a:t>
            </a:r>
          </a:p>
          <a:p>
            <a:r>
              <a:rPr lang="en-US" dirty="0"/>
              <a:t>Magnetic measurements to be performed during week of July 8</a:t>
            </a:r>
          </a:p>
          <a:p>
            <a:endParaRPr lang="en-US" dirty="0"/>
          </a:p>
          <a:p>
            <a:r>
              <a:rPr lang="en-US" dirty="0"/>
              <a:t>Shell-yoke assembly will take place in parallel</a:t>
            </a:r>
          </a:p>
          <a:p>
            <a:pPr lvl="1"/>
            <a:r>
              <a:rPr lang="en-US" dirty="0"/>
              <a:t>Minimal delay from original 9/16 ready for ship date--likely ~1-2 week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3CF53A-6FD5-4940-A683-C0B7AB25D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00" y="12192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789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Coils 112 and 204 were shown</a:t>
            </a:r>
          </a:p>
          <a:p>
            <a:pPr lvl="1"/>
            <a:r>
              <a:rPr lang="en-US" dirty="0"/>
              <a:t>E-tech availability was only able to measure two coils in time allowed</a:t>
            </a:r>
          </a:p>
          <a:p>
            <a:pPr lvl="1"/>
            <a:r>
              <a:rPr lang="en-US" dirty="0"/>
              <a:t>CMM measurements shown</a:t>
            </a:r>
          </a:p>
          <a:p>
            <a:r>
              <a:rPr lang="en-US" dirty="0"/>
              <a:t>Coil 204 was chosen for the new </a:t>
            </a:r>
            <a:r>
              <a:rPr lang="en-US" dirty="0" smtClean="0"/>
              <a:t>build</a:t>
            </a:r>
            <a:endParaRPr lang="en-US" dirty="0" smtClean="0"/>
          </a:p>
          <a:p>
            <a:pPr lvl="1"/>
            <a:r>
              <a:rPr lang="en-US" dirty="0" smtClean="0"/>
              <a:t>Pending </a:t>
            </a:r>
            <a:r>
              <a:rPr lang="en-US" dirty="0"/>
              <a:t>selection </a:t>
            </a:r>
            <a:r>
              <a:rPr lang="en-US" dirty="0" smtClean="0"/>
              <a:t>approval, both Coils 112 and 204 are being instrumented “just in case”</a:t>
            </a:r>
          </a:p>
          <a:p>
            <a:r>
              <a:rPr lang="en-US" dirty="0"/>
              <a:t>Final Coil pack measurements (mechanical and magnetic) to be completed</a:t>
            </a:r>
            <a:r>
              <a:rPr lang="en-US" dirty="0" smtClean="0"/>
              <a:t> the week </a:t>
            </a:r>
            <a:r>
              <a:rPr lang="en-US" dirty="0"/>
              <a:t>of July 8</a:t>
            </a:r>
          </a:p>
          <a:p>
            <a:r>
              <a:rPr lang="en-US" dirty="0"/>
              <a:t>Work on coil pack will happen in parallel with Shell-yoke assembly activities</a:t>
            </a:r>
          </a:p>
          <a:p>
            <a:r>
              <a:rPr lang="en-US" dirty="0"/>
              <a:t>Magnet may be delayed by a maximum of 2 weeks from original “ready-to-ship” date of 9/16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92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110 EQC (Post-ship)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0E55EB-BCCF-3C49-9F44-97C395500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6" y="900000"/>
            <a:ext cx="6880485" cy="27432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4B8747-57C3-B24A-8F22-60D82DECD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2700"/>
            <a:ext cx="2913133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96AD4E-F4FF-1C45-A0B7-956E372B2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377" y="5801950"/>
            <a:ext cx="2633472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9AA947-0D6F-A247-9D89-612BD453E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649" y="3793150"/>
            <a:ext cx="3368351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919065-3E4F-3C4D-BC54-E85CCF7F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850" y="3808175"/>
            <a:ext cx="1345150" cy="1828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Coil 109 Issues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All coils passed Acceptance Testing after receipt at LBNL</a:t>
            </a:r>
          </a:p>
          <a:p>
            <a:pPr lvl="1"/>
            <a:r>
              <a:rPr lang="en-US" dirty="0"/>
              <a:t>See MQXFA03 Readiness Review material, May 22, 2019</a:t>
            </a:r>
          </a:p>
          <a:p>
            <a:pPr lvl="1"/>
            <a:r>
              <a:rPr lang="en-US" dirty="0">
                <a:hlinkClick r:id="rId2"/>
              </a:rPr>
              <a:t>https://indico.fnal.gov/event/20781</a:t>
            </a:r>
            <a:endParaRPr lang="en-US" dirty="0"/>
          </a:p>
          <a:p>
            <a:r>
              <a:rPr lang="en-US" dirty="0"/>
              <a:t>After assembly in coil pack</a:t>
            </a:r>
          </a:p>
          <a:p>
            <a:pPr lvl="1"/>
            <a:r>
              <a:rPr lang="en-US" dirty="0"/>
              <a:t>Impulse tests showed HF artifacts on impulse test (both Direct and Reversed polarities)</a:t>
            </a:r>
          </a:p>
          <a:p>
            <a:pPr lvl="1"/>
            <a:r>
              <a:rPr lang="en-US" dirty="0"/>
              <a:t>Removing connectors did not change result</a:t>
            </a:r>
          </a:p>
          <a:p>
            <a:pPr lvl="1"/>
            <a:r>
              <a:rPr lang="en-US" dirty="0"/>
              <a:t>Removing VT twist in wiring also did not change</a:t>
            </a:r>
          </a:p>
          <a:p>
            <a:r>
              <a:rPr lang="en-US" dirty="0" err="1"/>
              <a:t>Hipot</a:t>
            </a:r>
            <a:r>
              <a:rPr lang="en-US" dirty="0"/>
              <a:t> testing (not normally performed at this stage of Coil Pack assembly) was performed</a:t>
            </a:r>
          </a:p>
          <a:p>
            <a:pPr lvl="1"/>
            <a:r>
              <a:rPr lang="en-US" dirty="0"/>
              <a:t>Test parameters with </a:t>
            </a:r>
            <a:r>
              <a:rPr lang="en-US" dirty="0" err="1"/>
              <a:t>Chroma</a:t>
            </a:r>
            <a:r>
              <a:rPr lang="en-US" dirty="0"/>
              <a:t> 10973 </a:t>
            </a:r>
            <a:r>
              <a:rPr lang="en-US" dirty="0" err="1"/>
              <a:t>hipot</a:t>
            </a:r>
            <a:r>
              <a:rPr lang="en-US" dirty="0"/>
              <a:t> unit</a:t>
            </a:r>
          </a:p>
          <a:p>
            <a:pPr lvl="2"/>
            <a:r>
              <a:rPr lang="en-US" dirty="0"/>
              <a:t>5 V/sec ramp, 10 µA threshold</a:t>
            </a:r>
          </a:p>
          <a:p>
            <a:pPr lvl="1"/>
            <a:r>
              <a:rPr lang="en-US" dirty="0"/>
              <a:t>Resulted in a breakdown from Coil to ILRE end shoe at 114 V</a:t>
            </a:r>
          </a:p>
          <a:p>
            <a:pPr lvl="1"/>
            <a:r>
              <a:rPr lang="en-US" dirty="0"/>
              <a:t>Resistive short then became present, at about 3 </a:t>
            </a:r>
            <a:r>
              <a:rPr lang="en-US" dirty="0" err="1"/>
              <a:t>kOhm</a:t>
            </a:r>
            <a:endParaRPr lang="en-US" dirty="0"/>
          </a:p>
          <a:p>
            <a:r>
              <a:rPr lang="en-US" dirty="0"/>
              <a:t>Decided to replace Coil 109</a:t>
            </a:r>
          </a:p>
          <a:p>
            <a:pPr lvl="1"/>
            <a:r>
              <a:rPr lang="en-US" dirty="0"/>
              <a:t>Upon disassembly of coils (but still “paired”), short in Coil 109 now shows ~198 </a:t>
            </a:r>
            <a:r>
              <a:rPr lang="en-US" dirty="0" err="1"/>
              <a:t>kOhm</a:t>
            </a:r>
            <a:r>
              <a:rPr lang="en-US" dirty="0"/>
              <a:t>  --evidence of change</a:t>
            </a:r>
          </a:p>
          <a:p>
            <a:r>
              <a:rPr lang="en-US" dirty="0"/>
              <a:t>Evaluating options for replacement coil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794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110 EQC (Post-Ship Impulse)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61F38A-04BE-8849-85B5-921697BFE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2073113"/>
              </p:ext>
            </p:extLst>
          </p:nvPr>
        </p:nvGraphicFramePr>
        <p:xfrm>
          <a:off x="1920875" y="900000"/>
          <a:ext cx="5302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977474"/>
              </p:ext>
            </p:extLst>
          </p:nvPr>
        </p:nvGraphicFramePr>
        <p:xfrm>
          <a:off x="1920874" y="3613150"/>
          <a:ext cx="53845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518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111 EQC (Post-ship)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D46270-4E63-F541-950D-0EBF1C526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849103"/>
            <a:ext cx="7918450" cy="2779071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86B926-D0CC-AE43-9D10-591718627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" y="3756111"/>
            <a:ext cx="27360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848576-F3D0-2A43-A8BF-9E3CA4C59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56" y="5621950"/>
            <a:ext cx="2511287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EA54B4-75BD-9D40-BB80-D092B8A50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443" y="3793150"/>
            <a:ext cx="3168438" cy="274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F7A935-D57E-1D4A-9767-792AAB44D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356" y="3756111"/>
            <a:ext cx="1458686" cy="1828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111 EQC (Post-ship Impulse)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000000-0008-0000-0400-000004000000}"/>
              </a:ext>
            </a:extLst>
          </p:cNvPr>
          <p:cNvGraphicFramePr>
            <a:graphicFrameLocks/>
          </p:cNvGraphicFramePr>
          <p:nvPr/>
        </p:nvGraphicFramePr>
        <p:xfrm>
          <a:off x="1930797" y="900000"/>
          <a:ext cx="52824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000000-0008-0000-0400-000005000000}"/>
              </a:ext>
            </a:extLst>
          </p:cNvPr>
          <p:cNvGraphicFramePr>
            <a:graphicFrameLocks/>
          </p:cNvGraphicFramePr>
          <p:nvPr/>
        </p:nvGraphicFramePr>
        <p:xfrm>
          <a:off x="1930797" y="3793150"/>
          <a:ext cx="52824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62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2D61BA-B850-3E49-8779-33EA5631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109 RE 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6CC435-7E8A-EA4B-B005-639A93DC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04899"/>
            <a:ext cx="7920000" cy="78624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Pictures of the RE have been taken, though examination is not complete yet</a:t>
            </a:r>
          </a:p>
          <a:p>
            <a:pPr lvl="1"/>
            <a:r>
              <a:rPr lang="en-US"/>
              <a:t>Nothing </a:t>
            </a:r>
            <a:r>
              <a:rPr lang="en-US" dirty="0"/>
              <a:t>particular was observed yet, but to be discussed at a later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6C07C6-BE82-8D4B-9A2D-C1724582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C44914-CD53-D947-8868-5673A48F6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F53D18-FCAE-5349-8172-77B36CF4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4" y="1897410"/>
            <a:ext cx="36576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FF86D4-3FB9-5841-923E-5016B849A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09" y="3973150"/>
            <a:ext cx="3657600" cy="2743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83A3A3-6659-CC41-A383-296E90E47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600" y="1891144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7F761B-963F-E540-93E7-224AEC934B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22752" b="-2565"/>
          <a:stretch/>
        </p:blipFill>
        <p:spPr>
          <a:xfrm>
            <a:off x="6223464" y="3695626"/>
            <a:ext cx="2825400" cy="281355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73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Coils at LBNL Slated for MQXFA04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coils already at Berkeley for next magnet, MQXFA04</a:t>
            </a:r>
          </a:p>
          <a:p>
            <a:pPr lvl="1"/>
            <a:r>
              <a:rPr lang="en-US" b="1" dirty="0"/>
              <a:t>112, 113 </a:t>
            </a:r>
            <a:r>
              <a:rPr lang="en-US" dirty="0"/>
              <a:t>(Fabricated at FNAL)</a:t>
            </a:r>
          </a:p>
          <a:p>
            <a:pPr lvl="1"/>
            <a:r>
              <a:rPr lang="en-US" b="1" dirty="0"/>
              <a:t>203, 204 </a:t>
            </a:r>
            <a:r>
              <a:rPr lang="en-US" dirty="0"/>
              <a:t>(Fabricated at BNL)</a:t>
            </a:r>
          </a:p>
          <a:p>
            <a:r>
              <a:rPr lang="en-US" dirty="0"/>
              <a:t>Coils were already </a:t>
            </a:r>
            <a:r>
              <a:rPr lang="en-US" dirty="0" err="1"/>
              <a:t>CMM’d</a:t>
            </a:r>
            <a:r>
              <a:rPr lang="en-US" dirty="0"/>
              <a:t> upon receipt</a:t>
            </a:r>
          </a:p>
          <a:p>
            <a:r>
              <a:rPr lang="en-US" dirty="0"/>
              <a:t>EQC acceptance tests had not been performed prior to Coil 109 issue</a:t>
            </a:r>
          </a:p>
          <a:p>
            <a:pPr lvl="1"/>
            <a:r>
              <a:rPr lang="en-US" dirty="0"/>
              <a:t>Technician timing and availability only allowed for two of the four coils in the near term to be tested</a:t>
            </a:r>
          </a:p>
          <a:p>
            <a:pPr lvl="1"/>
            <a:r>
              <a:rPr lang="en-US" dirty="0"/>
              <a:t>Prioritized </a:t>
            </a:r>
            <a:r>
              <a:rPr lang="en-US" b="1" dirty="0"/>
              <a:t>Coils 112 and 204 </a:t>
            </a:r>
            <a:r>
              <a:rPr lang="en-US" dirty="0"/>
              <a:t>to be tested for replacement, results shown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Possible Replacement Coils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43" y="1219200"/>
            <a:ext cx="8191625" cy="4906963"/>
          </a:xfrm>
        </p:spPr>
        <p:txBody>
          <a:bodyPr>
            <a:normAutofit/>
          </a:bodyPr>
          <a:lstStyle/>
          <a:p>
            <a:r>
              <a:rPr lang="en-US" dirty="0"/>
              <a:t>Both Coils 112 and 204 passed all EQC tests</a:t>
            </a:r>
          </a:p>
          <a:p>
            <a:pPr lvl="1"/>
            <a:r>
              <a:rPr lang="en-US" dirty="0"/>
              <a:t>See next slides</a:t>
            </a:r>
          </a:p>
          <a:p>
            <a:r>
              <a:rPr lang="en-US" dirty="0"/>
              <a:t>CMM measurements are compared with that of 109</a:t>
            </a:r>
          </a:p>
          <a:p>
            <a:pPr lvl="1"/>
            <a:r>
              <a:rPr lang="en-US" dirty="0"/>
              <a:t>If the coil size is close to that seen in 109 another Fuji coil pack build may not be necessary (savings of ~4 days)</a:t>
            </a:r>
          </a:p>
          <a:p>
            <a:pPr lvl="1"/>
            <a:r>
              <a:rPr lang="en-US" dirty="0"/>
              <a:t>Data shown in next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42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112 EQC (Post-ship, Pre-Coil Pack)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14" name="Picture 13" descr="Screenshot 2019-06-21 15.43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9013"/>
            <a:ext cx="9144001" cy="2187575"/>
          </a:xfrm>
          <a:prstGeom prst="rect">
            <a:avLst/>
          </a:prstGeom>
        </p:spPr>
      </p:pic>
      <p:pic>
        <p:nvPicPr>
          <p:cNvPr id="19" name="Picture 18" descr="Screenshot 2019-06-21 15.46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6477"/>
            <a:ext cx="3141133" cy="1828800"/>
          </a:xfrm>
          <a:prstGeom prst="rect">
            <a:avLst/>
          </a:prstGeom>
        </p:spPr>
      </p:pic>
      <p:pic>
        <p:nvPicPr>
          <p:cNvPr id="20" name="Picture 19" descr="Screenshot 2019-06-21 15.47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625" y="5838275"/>
            <a:ext cx="2788542" cy="914400"/>
          </a:xfrm>
          <a:prstGeom prst="rect">
            <a:avLst/>
          </a:prstGeom>
        </p:spPr>
      </p:pic>
      <p:pic>
        <p:nvPicPr>
          <p:cNvPr id="21" name="Picture 20" descr="Screenshot 2019-06-21 15.48.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195" y="3761726"/>
            <a:ext cx="36218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56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112 EQC (Post-Ship Impulse)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61F38A-04BE-8849-85B5-921697BF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811789"/>
            <a:ext cx="7920000" cy="33596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900" dirty="0"/>
              <a:t>Direct</a:t>
            </a:r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r>
              <a:rPr lang="en-US" sz="1900" dirty="0"/>
              <a:t>Reverse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0EAE58-38BB-8149-9EA5-24116BF5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56" y="1089615"/>
            <a:ext cx="383629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A934DF-39C6-354B-9F84-5545684AA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56" y="4006608"/>
            <a:ext cx="38680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51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204 EQC (Post-ship)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Coil 109 Replacement Options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78EB8F-3D75-D64F-96ED-097FE274A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017347"/>
            <a:ext cx="7918450" cy="254274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1CD3AB-3C5B-BE48-B009-A312D79C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8175"/>
            <a:ext cx="2897024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E0A5CC-2CA6-B04C-ACFE-71F8DF02D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629" y="5342752"/>
            <a:ext cx="264941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42C6EA-729B-9646-BB1C-C0FAB2DE6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743" y="3793150"/>
            <a:ext cx="3335257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46738</TotalTime>
  <Words>2488</Words>
  <Application>Microsoft Macintosh PowerPoint</Application>
  <PresentationFormat>On-screen Show (4:3)</PresentationFormat>
  <Paragraphs>604</Paragraphs>
  <Slides>32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Thème Office</vt:lpstr>
      <vt:lpstr>MQXFA03 Coil Replacement Options for Coil 109 (Coils 112 and 204 only)</vt:lpstr>
      <vt:lpstr>Outline</vt:lpstr>
      <vt:lpstr>Coil 109 Issues Timeline</vt:lpstr>
      <vt:lpstr>Coil 109 RE Pics</vt:lpstr>
      <vt:lpstr>Coils at LBNL Slated for MQXFA04</vt:lpstr>
      <vt:lpstr>Possible Replacement Coils</vt:lpstr>
      <vt:lpstr>Coil 112 EQC (Post-ship, Pre-Coil Pack)</vt:lpstr>
      <vt:lpstr>Coil 112 EQC (Post-Ship Impulse)</vt:lpstr>
      <vt:lpstr>Coil 204 EQC (Post-ship)</vt:lpstr>
      <vt:lpstr>Coil 204 EQC (Post-Ship Impulse)</vt:lpstr>
      <vt:lpstr>CMM Measurements</vt:lpstr>
      <vt:lpstr>CMM Measurements</vt:lpstr>
      <vt:lpstr>(S. Sec) Graphical Profiles at 740 mm from LE</vt:lpstr>
      <vt:lpstr>(S. Sec) Graphical Profiles at 1940 mm from LE</vt:lpstr>
      <vt:lpstr>(S. Sec) Graphical Profiles at 3540 mm from LE</vt:lpstr>
      <vt:lpstr>(LE) Graphical Profiles at 207 mm from LE</vt:lpstr>
      <vt:lpstr>(RE) Graphical Profiles at 4426 mm from LE</vt:lpstr>
      <vt:lpstr>MQXFA03 Coil CMM Summary, 204 replace 109</vt:lpstr>
      <vt:lpstr>Note on CMM Measurements on end</vt:lpstr>
      <vt:lpstr>MQXFA03 Coil CMM Meas. Summary w/204</vt:lpstr>
      <vt:lpstr>MQXFA03 Coil Pack Build 5 (with 204)</vt:lpstr>
      <vt:lpstr>Updated Coil Arrangement with 204</vt:lpstr>
      <vt:lpstr>MQXFA03 Coil Pack Builds 1 &amp; 2  (both were the same)</vt:lpstr>
      <vt:lpstr>MQXFA03 Coil Pack Builds 1 &amp; 2</vt:lpstr>
      <vt:lpstr>MQXFA03 Coil Pack Build 3 &amp; 4  and Proposed #5 (Final with 204)</vt:lpstr>
      <vt:lpstr>MQXFA03 Updated (working) Schedule</vt:lpstr>
      <vt:lpstr>Summary</vt:lpstr>
      <vt:lpstr>Additional Slides</vt:lpstr>
      <vt:lpstr>Coil 110 EQC (Post-ship)</vt:lpstr>
      <vt:lpstr>Coil 110 EQC (Post-Ship Impulse)</vt:lpstr>
      <vt:lpstr>Coil 111 EQC (Post-ship)</vt:lpstr>
      <vt:lpstr>Coil 111 EQC (Post-ship Impulse)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166</cp:revision>
  <cp:lastPrinted>2017-05-11T15:20:58Z</cp:lastPrinted>
  <dcterms:created xsi:type="dcterms:W3CDTF">2019-06-24T17:48:44Z</dcterms:created>
  <dcterms:modified xsi:type="dcterms:W3CDTF">2019-06-24T17:50:35Z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