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55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63E8-0229-4B35-A518-B2AA0E077B1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AE3-99BE-4C19-8C9E-B8E15520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63E8-0229-4B35-A518-B2AA0E077B1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AE3-99BE-4C19-8C9E-B8E15520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35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63E8-0229-4B35-A518-B2AA0E077B1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AE3-99BE-4C19-8C9E-B8E15520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1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63E8-0229-4B35-A518-B2AA0E077B1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AE3-99BE-4C19-8C9E-B8E15520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4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63E8-0229-4B35-A518-B2AA0E077B1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AE3-99BE-4C19-8C9E-B8E15520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6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63E8-0229-4B35-A518-B2AA0E077B1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AE3-99BE-4C19-8C9E-B8E15520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9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63E8-0229-4B35-A518-B2AA0E077B1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AE3-99BE-4C19-8C9E-B8E15520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63E8-0229-4B35-A518-B2AA0E077B1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AE3-99BE-4C19-8C9E-B8E15520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63E8-0229-4B35-A518-B2AA0E077B1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AE3-99BE-4C19-8C9E-B8E15520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0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63E8-0229-4B35-A518-B2AA0E077B1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AE3-99BE-4C19-8C9E-B8E15520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3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63E8-0229-4B35-A518-B2AA0E077B1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AE3-99BE-4C19-8C9E-B8E15520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0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563E8-0229-4B35-A518-B2AA0E077B1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DAE3-99BE-4C19-8C9E-B8E15520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81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utumn in Oxford, UK     Copyright © Oxford University Images / Rob Judges Photography -- All rights reserved.   This is a Rights Managed imag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1" y="0"/>
            <a:ext cx="12202531" cy="41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fc.ukri.org/stfc/cache/file/4A2AF9EF-F7B3-4098-9209F8B8279CEE1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2" b="30308"/>
          <a:stretch/>
        </p:blipFill>
        <p:spPr bwMode="auto">
          <a:xfrm>
            <a:off x="-2" y="3980872"/>
            <a:ext cx="12181471" cy="33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531" y="2838450"/>
            <a:ext cx="12192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b="1" dirty="0" smtClean="0"/>
          </a:p>
          <a:p>
            <a:pPr algn="ctr"/>
            <a:r>
              <a:rPr lang="en-GB" sz="7200" b="1" dirty="0" smtClean="0"/>
              <a:t>NBI2021: Oxfordshire</a:t>
            </a:r>
          </a:p>
          <a:p>
            <a:pPr algn="ctr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8483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89" y="0"/>
            <a:ext cx="6553011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6"/>
          <a:stretch/>
        </p:blipFill>
        <p:spPr>
          <a:xfrm>
            <a:off x="0" y="2201333"/>
            <a:ext cx="6311900" cy="4656667"/>
          </a:xfrm>
          <a:prstGeom prst="rect">
            <a:avLst/>
          </a:prstGeom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0" b="32267"/>
          <a:stretch/>
        </p:blipFill>
        <p:spPr bwMode="auto">
          <a:xfrm>
            <a:off x="-139699" y="243418"/>
            <a:ext cx="5511800" cy="12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3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83203" y="800100"/>
            <a:ext cx="10041997" cy="6057900"/>
            <a:chOff x="0" y="-19050"/>
            <a:chExt cx="11439525" cy="68770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9093"/>
            <a:stretch/>
          </p:blipFill>
          <p:spPr>
            <a:xfrm>
              <a:off x="0" y="-19050"/>
              <a:ext cx="6285523" cy="6877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3434" r="17527"/>
            <a:stretch/>
          </p:blipFill>
          <p:spPr>
            <a:xfrm>
              <a:off x="7167139" y="2578152"/>
              <a:ext cx="4262861" cy="2027056"/>
            </a:xfrm>
            <a:prstGeom prst="rect">
              <a:avLst/>
            </a:prstGeom>
          </p:spPr>
        </p:pic>
        <p:pic>
          <p:nvPicPr>
            <p:cNvPr id="3074" name="Picture 2" descr="Image result for turf tavern oxfor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0" t="11834" r="2877" b="3815"/>
            <a:stretch/>
          </p:blipFill>
          <p:spPr bwMode="auto">
            <a:xfrm>
              <a:off x="8972550" y="155628"/>
              <a:ext cx="2466975" cy="2260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stfc.ukri.org/stfc/cache/file/4A2AF9EF-F7B3-4098-9209F8B8279CEE1B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6" t="26455" r="6012" b="31876"/>
            <a:stretch/>
          </p:blipFill>
          <p:spPr bwMode="auto">
            <a:xfrm>
              <a:off x="7167139" y="4767238"/>
              <a:ext cx="4262861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Arrow Connector 7"/>
            <p:cNvCxnSpPr>
              <a:endCxn id="7" idx="1"/>
            </p:cNvCxnSpPr>
            <p:nvPr/>
          </p:nvCxnSpPr>
          <p:spPr>
            <a:xfrm flipV="1">
              <a:off x="2133600" y="5762601"/>
              <a:ext cx="5033539" cy="953372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6" name="Picture 4" descr="Image result for turf tavern oxford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28" b="11327"/>
            <a:stretch/>
          </p:blipFill>
          <p:spPr bwMode="auto">
            <a:xfrm>
              <a:off x="7167138" y="155628"/>
              <a:ext cx="1717995" cy="2260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>
              <a:endCxn id="5" idx="1"/>
            </p:cNvCxnSpPr>
            <p:nvPr/>
          </p:nvCxnSpPr>
          <p:spPr>
            <a:xfrm>
              <a:off x="2543175" y="3591680"/>
              <a:ext cx="4623964" cy="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3076" idx="1"/>
            </p:cNvCxnSpPr>
            <p:nvPr/>
          </p:nvCxnSpPr>
          <p:spPr>
            <a:xfrm>
              <a:off x="3048000" y="334130"/>
              <a:ext cx="4119138" cy="951745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0" y="61169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Likely venue: </a:t>
            </a:r>
            <a:r>
              <a:rPr lang="en-GB" sz="3200" b="1" dirty="0" err="1" smtClean="0"/>
              <a:t>Cosener’s</a:t>
            </a:r>
            <a:r>
              <a:rPr lang="en-GB" sz="3200" b="1" dirty="0" smtClean="0"/>
              <a:t> House, Abingdon</a:t>
            </a:r>
          </a:p>
        </p:txBody>
      </p:sp>
    </p:spTree>
    <p:extLst>
      <p:ext uri="{BB962C8B-B14F-4D97-AF65-F5344CB8AC3E}">
        <p14:creationId xmlns:p14="http://schemas.microsoft.com/office/powerpoint/2010/main" val="16910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04899"/>
            <a:ext cx="12192001" cy="5369309"/>
            <a:chOff x="-10529" y="1981199"/>
            <a:chExt cx="12192001" cy="5369309"/>
          </a:xfrm>
        </p:grpSpPr>
        <p:pic>
          <p:nvPicPr>
            <p:cNvPr id="4" name="Picture 4" descr="Image result for oxford skyl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28" y="1981199"/>
              <a:ext cx="12192000" cy="398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-10529" y="5965513"/>
              <a:ext cx="12192000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400" b="1" dirty="0" smtClean="0"/>
            </a:p>
            <a:p>
              <a:pPr algn="ctr"/>
              <a:r>
                <a:rPr lang="en-GB" sz="5400" b="1" dirty="0" smtClean="0"/>
                <a:t>We look forward to seeing you soon!</a:t>
              </a:r>
            </a:p>
            <a:p>
              <a:pPr algn="ctr"/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1187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Wilcox, Dan (STFC,RAL,TECH)</dc:creator>
  <cp:lastModifiedBy>Wilcox, Dan (STFC,RAL,TECH)</cp:lastModifiedBy>
  <cp:revision>6</cp:revision>
  <dcterms:created xsi:type="dcterms:W3CDTF">2019-10-25T14:49:25Z</dcterms:created>
  <dcterms:modified xsi:type="dcterms:W3CDTF">2019-10-25T15:28:36Z</dcterms:modified>
</cp:coreProperties>
</file>