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  <p:sldMasterId id="2147483684" r:id="rId6"/>
  </p:sldMasterIdLst>
  <p:notesMasterIdLst>
    <p:notesMasterId r:id="rId37"/>
  </p:notesMasterIdLst>
  <p:sldIdLst>
    <p:sldId id="405" r:id="rId7"/>
    <p:sldId id="421" r:id="rId8"/>
    <p:sldId id="425" r:id="rId9"/>
    <p:sldId id="406" r:id="rId10"/>
    <p:sldId id="423" r:id="rId11"/>
    <p:sldId id="436" r:id="rId12"/>
    <p:sldId id="444" r:id="rId13"/>
    <p:sldId id="437" r:id="rId14"/>
    <p:sldId id="438" r:id="rId15"/>
    <p:sldId id="439" r:id="rId16"/>
    <p:sldId id="443" r:id="rId17"/>
    <p:sldId id="422" r:id="rId18"/>
    <p:sldId id="420" r:id="rId19"/>
    <p:sldId id="445" r:id="rId20"/>
    <p:sldId id="419" r:id="rId21"/>
    <p:sldId id="418" r:id="rId22"/>
    <p:sldId id="446" r:id="rId23"/>
    <p:sldId id="417" r:id="rId24"/>
    <p:sldId id="416" r:id="rId25"/>
    <p:sldId id="414" r:id="rId26"/>
    <p:sldId id="429" r:id="rId27"/>
    <p:sldId id="428" r:id="rId28"/>
    <p:sldId id="413" r:id="rId29"/>
    <p:sldId id="410" r:id="rId30"/>
    <p:sldId id="447" r:id="rId31"/>
    <p:sldId id="430" r:id="rId32"/>
    <p:sldId id="440" r:id="rId33"/>
    <p:sldId id="441" r:id="rId34"/>
    <p:sldId id="433" r:id="rId35"/>
    <p:sldId id="407" r:id="rId36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vey-Fishenden, Eric (STFC,RAL,TECH)" initials="HE(" lastIdx="1" clrIdx="0">
    <p:extLst>
      <p:ext uri="{19B8F6BF-5375-455C-9EA6-DF929625EA0E}">
        <p15:presenceInfo xmlns:p15="http://schemas.microsoft.com/office/powerpoint/2012/main" userId="S-1-5-21-2030781433-144010450-1310660803-612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0EAEC"/>
    <a:srgbClr val="FFFF66"/>
    <a:srgbClr val="006600"/>
    <a:srgbClr val="E1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6395" autoAdjust="0"/>
  </p:normalViewPr>
  <p:slideViewPr>
    <p:cSldViewPr>
      <p:cViewPr>
        <p:scale>
          <a:sx n="80" d="100"/>
          <a:sy n="80" d="100"/>
        </p:scale>
        <p:origin x="89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te9files\HPTshr\Eric\T2K_Thermal_Fatigue_Rig\KEK_Data\0250am_beamtrip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4513089080637"/>
          <c:y val="5.1054268823931846E-2"/>
          <c:w val="0.80534065238542518"/>
          <c:h val="0.7376364263501279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'04-19-2018 0250am'!$F$1</c:f>
              <c:strCache>
                <c:ptCount val="1"/>
                <c:pt idx="0">
                  <c:v>He_Out</c:v>
                </c:pt>
              </c:strCache>
            </c:strRef>
          </c:tx>
          <c:spPr>
            <a:ln w="19050">
              <a:solidFill>
                <a:schemeClr val="accent1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'04-19-2018 0250am'!$D$2:$D$1452</c:f>
              <c:numCache>
                <c:formatCode>mm:ss</c:formatCode>
                <c:ptCount val="1451"/>
                <c:pt idx="0">
                  <c:v>0</c:v>
                </c:pt>
                <c:pt idx="1">
                  <c:v>2.5925925925956994E-6</c:v>
                </c:pt>
                <c:pt idx="2">
                  <c:v>1.1516203703695882E-5</c:v>
                </c:pt>
                <c:pt idx="3">
                  <c:v>1.4108796296305459E-5</c:v>
                </c:pt>
                <c:pt idx="4">
                  <c:v>2.2812499999982916E-5</c:v>
                </c:pt>
                <c:pt idx="5">
                  <c:v>2.5891203703706789E-5</c:v>
                </c:pt>
                <c:pt idx="6">
                  <c:v>3.613425925926006E-5</c:v>
                </c:pt>
                <c:pt idx="7">
                  <c:v>3.7280092592587022E-5</c:v>
                </c:pt>
                <c:pt idx="8">
                  <c:v>3.7280092592587022E-5</c:v>
                </c:pt>
                <c:pt idx="9">
                  <c:v>4.5914351851847335E-5</c:v>
                </c:pt>
                <c:pt idx="10">
                  <c:v>4.8912037037038281E-5</c:v>
                </c:pt>
                <c:pt idx="11">
                  <c:v>4.8912037037038281E-5</c:v>
                </c:pt>
                <c:pt idx="12">
                  <c:v>6.9398148148144823E-5</c:v>
                </c:pt>
                <c:pt idx="13">
                  <c:v>7.2326388888876991E-5</c:v>
                </c:pt>
                <c:pt idx="14">
                  <c:v>7.2326388888876991E-5</c:v>
                </c:pt>
                <c:pt idx="15">
                  <c:v>7.2337962962965019E-5</c:v>
                </c:pt>
                <c:pt idx="16">
                  <c:v>8.1064814814804653E-5</c:v>
                </c:pt>
                <c:pt idx="17">
                  <c:v>8.3761574074067702E-5</c:v>
                </c:pt>
                <c:pt idx="18">
                  <c:v>8.3761574074067702E-5</c:v>
                </c:pt>
                <c:pt idx="19">
                  <c:v>9.5266203703703312E-5</c:v>
                </c:pt>
                <c:pt idx="20">
                  <c:v>9.5266203703703312E-5</c:v>
                </c:pt>
                <c:pt idx="21">
                  <c:v>1.0410879629629832E-4</c:v>
                </c:pt>
                <c:pt idx="22">
                  <c:v>1.0706018518517879E-4</c:v>
                </c:pt>
                <c:pt idx="23">
                  <c:v>1.0706018518517879E-4</c:v>
                </c:pt>
                <c:pt idx="24">
                  <c:v>1.0706018518517879E-4</c:v>
                </c:pt>
                <c:pt idx="25">
                  <c:v>1.3856481481482052E-4</c:v>
                </c:pt>
                <c:pt idx="26">
                  <c:v>1.385995370370291E-4</c:v>
                </c:pt>
                <c:pt idx="27">
                  <c:v>1.386226851851774E-4</c:v>
                </c:pt>
                <c:pt idx="28">
                  <c:v>1.4157407407407174E-4</c:v>
                </c:pt>
                <c:pt idx="29">
                  <c:v>1.4157407407407174E-4</c:v>
                </c:pt>
                <c:pt idx="30">
                  <c:v>1.4157407407407174E-4</c:v>
                </c:pt>
                <c:pt idx="31">
                  <c:v>1.7327546296296015E-4</c:v>
                </c:pt>
                <c:pt idx="32">
                  <c:v>1.7329861111110845E-4</c:v>
                </c:pt>
                <c:pt idx="33">
                  <c:v>1.7332175925925675E-4</c:v>
                </c:pt>
                <c:pt idx="34">
                  <c:v>1.7645833333333749E-4</c:v>
                </c:pt>
                <c:pt idx="35">
                  <c:v>1.7645833333333749E-4</c:v>
                </c:pt>
                <c:pt idx="36">
                  <c:v>1.7645833333333749E-4</c:v>
                </c:pt>
                <c:pt idx="37">
                  <c:v>1.8806712962961269E-4</c:v>
                </c:pt>
                <c:pt idx="38">
                  <c:v>1.9960648148148463E-4</c:v>
                </c:pt>
                <c:pt idx="39">
                  <c:v>2.1062500000000595E-4</c:v>
                </c:pt>
                <c:pt idx="40">
                  <c:v>2.1072916666665942E-4</c:v>
                </c:pt>
                <c:pt idx="41">
                  <c:v>2.1131944444445494E-4</c:v>
                </c:pt>
                <c:pt idx="42">
                  <c:v>2.1133101851851521E-4</c:v>
                </c:pt>
                <c:pt idx="43">
                  <c:v>2.1133101851851521E-4</c:v>
                </c:pt>
                <c:pt idx="44">
                  <c:v>2.2284722222221109E-4</c:v>
                </c:pt>
                <c:pt idx="45">
                  <c:v>2.3440972222221745E-4</c:v>
                </c:pt>
                <c:pt idx="46">
                  <c:v>2.4262731481479449E-4</c:v>
                </c:pt>
                <c:pt idx="47">
                  <c:v>2.4267361111111885E-4</c:v>
                </c:pt>
                <c:pt idx="48">
                  <c:v>2.4575231481481496E-4</c:v>
                </c:pt>
                <c:pt idx="49">
                  <c:v>2.4575231481481496E-4</c:v>
                </c:pt>
                <c:pt idx="50">
                  <c:v>2.4575231481481496E-4</c:v>
                </c:pt>
                <c:pt idx="51">
                  <c:v>2.5761574074073534E-4</c:v>
                </c:pt>
                <c:pt idx="52">
                  <c:v>2.6910879629628293E-4</c:v>
                </c:pt>
                <c:pt idx="53">
                  <c:v>2.7773148148146909E-4</c:v>
                </c:pt>
                <c:pt idx="54">
                  <c:v>2.7777777777777957E-4</c:v>
                </c:pt>
                <c:pt idx="55">
                  <c:v>2.8053240740739949E-4</c:v>
                </c:pt>
                <c:pt idx="56">
                  <c:v>2.8053240740739949E-4</c:v>
                </c:pt>
                <c:pt idx="57">
                  <c:v>2.8053240740739949E-4</c:v>
                </c:pt>
                <c:pt idx="58">
                  <c:v>2.9230324074074054E-4</c:v>
                </c:pt>
                <c:pt idx="59">
                  <c:v>3.0410879629629017E-4</c:v>
                </c:pt>
                <c:pt idx="60">
                  <c:v>3.1248842592591919E-4</c:v>
                </c:pt>
                <c:pt idx="61">
                  <c:v>3.1253472222221579E-4</c:v>
                </c:pt>
                <c:pt idx="62">
                  <c:v>3.1571759259259313E-4</c:v>
                </c:pt>
                <c:pt idx="63">
                  <c:v>3.1572916666666728E-4</c:v>
                </c:pt>
                <c:pt idx="64">
                  <c:v>3.1572916666666728E-4</c:v>
                </c:pt>
                <c:pt idx="65">
                  <c:v>3.2707175925926479E-4</c:v>
                </c:pt>
                <c:pt idx="66">
                  <c:v>3.2707175925926479E-4</c:v>
                </c:pt>
                <c:pt idx="67">
                  <c:v>3.3866898148147973E-4</c:v>
                </c:pt>
                <c:pt idx="68">
                  <c:v>3.3866898148147973E-4</c:v>
                </c:pt>
                <c:pt idx="69">
                  <c:v>3.4724537037038317E-4</c:v>
                </c:pt>
                <c:pt idx="70">
                  <c:v>3.5026620370370853E-4</c:v>
                </c:pt>
                <c:pt idx="71">
                  <c:v>3.5026620370370853E-4</c:v>
                </c:pt>
                <c:pt idx="72">
                  <c:v>3.5027777777778268E-4</c:v>
                </c:pt>
                <c:pt idx="73">
                  <c:v>3.6208333333333231E-4</c:v>
                </c:pt>
                <c:pt idx="74">
                  <c:v>3.6208333333333231E-4</c:v>
                </c:pt>
                <c:pt idx="75">
                  <c:v>3.7342592592592982E-4</c:v>
                </c:pt>
                <c:pt idx="76">
                  <c:v>3.7342592592592982E-4</c:v>
                </c:pt>
                <c:pt idx="77">
                  <c:v>3.8401620370369371E-4</c:v>
                </c:pt>
                <c:pt idx="78">
                  <c:v>3.8501157407407061E-4</c:v>
                </c:pt>
                <c:pt idx="79">
                  <c:v>3.8501157407407061E-4</c:v>
                </c:pt>
                <c:pt idx="80">
                  <c:v>3.8501157407407061E-4</c:v>
                </c:pt>
                <c:pt idx="81">
                  <c:v>3.9652777777776649E-4</c:v>
                </c:pt>
                <c:pt idx="82">
                  <c:v>4.0843750000001122E-4</c:v>
                </c:pt>
                <c:pt idx="83">
                  <c:v>4.1652777777777261E-4</c:v>
                </c:pt>
                <c:pt idx="84">
                  <c:v>4.1658564814812948E-4</c:v>
                </c:pt>
                <c:pt idx="85">
                  <c:v>4.1979166666666901E-4</c:v>
                </c:pt>
                <c:pt idx="86">
                  <c:v>4.1979166666666901E-4</c:v>
                </c:pt>
                <c:pt idx="87">
                  <c:v>4.1979166666666901E-4</c:v>
                </c:pt>
                <c:pt idx="88">
                  <c:v>4.3168981481479796E-4</c:v>
                </c:pt>
                <c:pt idx="89">
                  <c:v>4.4292824074072812E-4</c:v>
                </c:pt>
                <c:pt idx="90">
                  <c:v>4.5149305555554353E-4</c:v>
                </c:pt>
                <c:pt idx="91">
                  <c:v>4.5155092592592816E-4</c:v>
                </c:pt>
                <c:pt idx="92">
                  <c:v>4.5465277777777258E-4</c:v>
                </c:pt>
                <c:pt idx="93">
                  <c:v>4.5465277777777258E-4</c:v>
                </c:pt>
                <c:pt idx="94">
                  <c:v>4.5465277777777258E-4</c:v>
                </c:pt>
                <c:pt idx="95">
                  <c:v>4.6636574074072901E-4</c:v>
                </c:pt>
                <c:pt idx="96">
                  <c:v>4.7796296296294394E-4</c:v>
                </c:pt>
                <c:pt idx="97">
                  <c:v>4.8604166666665893E-4</c:v>
                </c:pt>
                <c:pt idx="98">
                  <c:v>4.8608796296295553E-4</c:v>
                </c:pt>
                <c:pt idx="99">
                  <c:v>4.894791666666537E-4</c:v>
                </c:pt>
                <c:pt idx="100">
                  <c:v>4.894791666666537E-4</c:v>
                </c:pt>
                <c:pt idx="101">
                  <c:v>4.894791666666537E-4</c:v>
                </c:pt>
                <c:pt idx="102">
                  <c:v>5.0101851851851176E-4</c:v>
                </c:pt>
                <c:pt idx="103">
                  <c:v>5.0101851851851176E-4</c:v>
                </c:pt>
                <c:pt idx="104">
                  <c:v>5.1275462962963037E-4</c:v>
                </c:pt>
                <c:pt idx="105">
                  <c:v>5.1275462962963037E-4</c:v>
                </c:pt>
                <c:pt idx="106">
                  <c:v>5.2076388888888658E-4</c:v>
                </c:pt>
                <c:pt idx="107">
                  <c:v>5.241666666666589E-4</c:v>
                </c:pt>
                <c:pt idx="108">
                  <c:v>5.241666666666589E-4</c:v>
                </c:pt>
                <c:pt idx="109">
                  <c:v>5.3585648148148091E-4</c:v>
                </c:pt>
                <c:pt idx="110">
                  <c:v>5.3585648148148091E-4</c:v>
                </c:pt>
                <c:pt idx="111">
                  <c:v>5.3585648148148091E-4</c:v>
                </c:pt>
                <c:pt idx="112">
                  <c:v>5.4745370370369584E-4</c:v>
                </c:pt>
                <c:pt idx="113">
                  <c:v>5.4745370370369584E-4</c:v>
                </c:pt>
                <c:pt idx="114">
                  <c:v>5.584374999999947E-4</c:v>
                </c:pt>
                <c:pt idx="115">
                  <c:v>5.590856481481471E-4</c:v>
                </c:pt>
                <c:pt idx="116">
                  <c:v>5.590856481481471E-4</c:v>
                </c:pt>
                <c:pt idx="117">
                  <c:v>5.590856481481471E-4</c:v>
                </c:pt>
                <c:pt idx="118">
                  <c:v>5.7062499999999128E-4</c:v>
                </c:pt>
                <c:pt idx="119">
                  <c:v>5.8203703703703369E-4</c:v>
                </c:pt>
                <c:pt idx="120">
                  <c:v>5.9018518518517971E-4</c:v>
                </c:pt>
                <c:pt idx="121">
                  <c:v>5.9023148148147631E-4</c:v>
                </c:pt>
                <c:pt idx="122">
                  <c:v>5.938425925925972E-4</c:v>
                </c:pt>
                <c:pt idx="123">
                  <c:v>5.938425925925972E-4</c:v>
                </c:pt>
                <c:pt idx="124">
                  <c:v>5.938425925925972E-4</c:v>
                </c:pt>
                <c:pt idx="125">
                  <c:v>6.0534722222221893E-4</c:v>
                </c:pt>
                <c:pt idx="126">
                  <c:v>6.1687500000000284E-4</c:v>
                </c:pt>
                <c:pt idx="127">
                  <c:v>6.2457175925927089E-4</c:v>
                </c:pt>
                <c:pt idx="128">
                  <c:v>6.2461805555553973E-4</c:v>
                </c:pt>
                <c:pt idx="129">
                  <c:v>6.2847222222221777E-4</c:v>
                </c:pt>
                <c:pt idx="130">
                  <c:v>6.2847222222221777E-4</c:v>
                </c:pt>
                <c:pt idx="131">
                  <c:v>6.2847222222221777E-4</c:v>
                </c:pt>
                <c:pt idx="132">
                  <c:v>6.4001157407407583E-4</c:v>
                </c:pt>
                <c:pt idx="133">
                  <c:v>6.5201388888887213E-4</c:v>
                </c:pt>
                <c:pt idx="134">
                  <c:v>6.5201388888887213E-4</c:v>
                </c:pt>
                <c:pt idx="135">
                  <c:v>6.5201388888887213E-4</c:v>
                </c:pt>
                <c:pt idx="136">
                  <c:v>6.5971064814814018E-4</c:v>
                </c:pt>
                <c:pt idx="137">
                  <c:v>6.6332175925926107E-4</c:v>
                </c:pt>
                <c:pt idx="138">
                  <c:v>6.6332175925926107E-4</c:v>
                </c:pt>
                <c:pt idx="139">
                  <c:v>6.6332175925926107E-4</c:v>
                </c:pt>
                <c:pt idx="140">
                  <c:v>6.7484953703704498E-4</c:v>
                </c:pt>
                <c:pt idx="141">
                  <c:v>6.8675925925924808E-4</c:v>
                </c:pt>
                <c:pt idx="142">
                  <c:v>6.8675925925924808E-4</c:v>
                </c:pt>
                <c:pt idx="143">
                  <c:v>6.8675925925924808E-4</c:v>
                </c:pt>
                <c:pt idx="144">
                  <c:v>6.9434027777777463E-4</c:v>
                </c:pt>
                <c:pt idx="145">
                  <c:v>6.9831018518518029E-4</c:v>
                </c:pt>
                <c:pt idx="146">
                  <c:v>6.9831018518518029E-4</c:v>
                </c:pt>
                <c:pt idx="147">
                  <c:v>6.9831018518518029E-4</c:v>
                </c:pt>
                <c:pt idx="148">
                  <c:v>7.0973379629629685E-4</c:v>
                </c:pt>
                <c:pt idx="149">
                  <c:v>7.2152777777778621E-4</c:v>
                </c:pt>
                <c:pt idx="150">
                  <c:v>7.320023148148086E-4</c:v>
                </c:pt>
                <c:pt idx="151">
                  <c:v>7.321180555555501E-4</c:v>
                </c:pt>
                <c:pt idx="152">
                  <c:v>7.3302083333333379E-4</c:v>
                </c:pt>
                <c:pt idx="153">
                  <c:v>7.3302083333333379E-4</c:v>
                </c:pt>
                <c:pt idx="154">
                  <c:v>7.3302083333333379E-4</c:v>
                </c:pt>
                <c:pt idx="155">
                  <c:v>7.4464120370369702E-4</c:v>
                </c:pt>
                <c:pt idx="156">
                  <c:v>7.4464120370369702E-4</c:v>
                </c:pt>
                <c:pt idx="157">
                  <c:v>7.5612268518517045E-4</c:v>
                </c:pt>
                <c:pt idx="158">
                  <c:v>7.5613425925925848E-4</c:v>
                </c:pt>
                <c:pt idx="159">
                  <c:v>7.6342592592593128E-4</c:v>
                </c:pt>
                <c:pt idx="160">
                  <c:v>7.6773148148147341E-4</c:v>
                </c:pt>
                <c:pt idx="161">
                  <c:v>7.6773148148147341E-4</c:v>
                </c:pt>
                <c:pt idx="162">
                  <c:v>7.791435185185297E-4</c:v>
                </c:pt>
                <c:pt idx="163">
                  <c:v>7.8918981481480854E-4</c:v>
                </c:pt>
                <c:pt idx="164">
                  <c:v>7.9097222222222763E-4</c:v>
                </c:pt>
                <c:pt idx="165">
                  <c:v>7.9097222222222763E-4</c:v>
                </c:pt>
                <c:pt idx="166">
                  <c:v>7.9821759259258995E-4</c:v>
                </c:pt>
                <c:pt idx="167">
                  <c:v>8.0275462962962896E-4</c:v>
                </c:pt>
                <c:pt idx="168">
                  <c:v>8.0275462962962896E-4</c:v>
                </c:pt>
                <c:pt idx="169">
                  <c:v>8.1406249999999014E-4</c:v>
                </c:pt>
                <c:pt idx="170">
                  <c:v>8.2143518518518199E-4</c:v>
                </c:pt>
                <c:pt idx="171">
                  <c:v>8.2575231481481215E-4</c:v>
                </c:pt>
                <c:pt idx="172">
                  <c:v>8.2575231481481215E-4</c:v>
                </c:pt>
                <c:pt idx="173">
                  <c:v>8.3329861111110237E-4</c:v>
                </c:pt>
                <c:pt idx="174">
                  <c:v>8.3744212962962028E-4</c:v>
                </c:pt>
                <c:pt idx="175">
                  <c:v>8.3744212962962028E-4</c:v>
                </c:pt>
                <c:pt idx="176">
                  <c:v>8.4909722222221984E-4</c:v>
                </c:pt>
                <c:pt idx="177">
                  <c:v>8.5611111111111304E-4</c:v>
                </c:pt>
                <c:pt idx="178">
                  <c:v>8.604050925925949E-4</c:v>
                </c:pt>
                <c:pt idx="179">
                  <c:v>8.604050925925949E-4</c:v>
                </c:pt>
                <c:pt idx="180">
                  <c:v>8.676851851851658E-4</c:v>
                </c:pt>
                <c:pt idx="181">
                  <c:v>8.7211805555555133E-4</c:v>
                </c:pt>
                <c:pt idx="182">
                  <c:v>8.7211805555555133E-4</c:v>
                </c:pt>
                <c:pt idx="183">
                  <c:v>8.8381944444444749E-4</c:v>
                </c:pt>
                <c:pt idx="184">
                  <c:v>8.8381944444444749E-4</c:v>
                </c:pt>
                <c:pt idx="185">
                  <c:v>8.9115740740740301E-4</c:v>
                </c:pt>
                <c:pt idx="186">
                  <c:v>8.9533564814814337E-4</c:v>
                </c:pt>
                <c:pt idx="187">
                  <c:v>8.9533564814814337E-4</c:v>
                </c:pt>
                <c:pt idx="188">
                  <c:v>9.0716435185185518E-4</c:v>
                </c:pt>
                <c:pt idx="189">
                  <c:v>9.14293981481476E-4</c:v>
                </c:pt>
                <c:pt idx="190">
                  <c:v>9.1858796296295786E-4</c:v>
                </c:pt>
                <c:pt idx="191">
                  <c:v>9.1858796296295786E-4</c:v>
                </c:pt>
                <c:pt idx="192">
                  <c:v>9.1858796296295786E-4</c:v>
                </c:pt>
                <c:pt idx="193">
                  <c:v>9.1858796296295786E-4</c:v>
                </c:pt>
                <c:pt idx="194">
                  <c:v>9.3030092592592817E-4</c:v>
                </c:pt>
                <c:pt idx="195">
                  <c:v>9.3031249999998844E-4</c:v>
                </c:pt>
                <c:pt idx="196">
                  <c:v>9.4174768518517915E-4</c:v>
                </c:pt>
                <c:pt idx="197">
                  <c:v>9.489814814814812E-4</c:v>
                </c:pt>
                <c:pt idx="198">
                  <c:v>9.5349537037037191E-4</c:v>
                </c:pt>
                <c:pt idx="199">
                  <c:v>9.5349537037037191E-4</c:v>
                </c:pt>
                <c:pt idx="200">
                  <c:v>9.6370370370368885E-4</c:v>
                </c:pt>
                <c:pt idx="201">
                  <c:v>9.6489583333332629E-4</c:v>
                </c:pt>
                <c:pt idx="202">
                  <c:v>9.6489583333332629E-4</c:v>
                </c:pt>
                <c:pt idx="203">
                  <c:v>9.765162037037034E-4</c:v>
                </c:pt>
                <c:pt idx="204">
                  <c:v>9.765162037037034E-4</c:v>
                </c:pt>
                <c:pt idx="205">
                  <c:v>9.8377314814813988E-4</c:v>
                </c:pt>
                <c:pt idx="206">
                  <c:v>9.8821759259258568E-4</c:v>
                </c:pt>
                <c:pt idx="207">
                  <c:v>9.8821759259258568E-4</c:v>
                </c:pt>
                <c:pt idx="208">
                  <c:v>9.8821759259258568E-4</c:v>
                </c:pt>
                <c:pt idx="209">
                  <c:v>9.9964120370370224E-4</c:v>
                </c:pt>
                <c:pt idx="210">
                  <c:v>1.0114930555555485E-3</c:v>
                </c:pt>
                <c:pt idx="211">
                  <c:v>1.0114930555555485E-3</c:v>
                </c:pt>
                <c:pt idx="212">
                  <c:v>1.0114930555555485E-3</c:v>
                </c:pt>
                <c:pt idx="213">
                  <c:v>1.0198726851851775E-3</c:v>
                </c:pt>
                <c:pt idx="214">
                  <c:v>1.0230324074074065E-3</c:v>
                </c:pt>
                <c:pt idx="215">
                  <c:v>1.0230324074074065E-3</c:v>
                </c:pt>
                <c:pt idx="216">
                  <c:v>1.0230324074074065E-3</c:v>
                </c:pt>
                <c:pt idx="217">
                  <c:v>1.0346180555555473E-3</c:v>
                </c:pt>
                <c:pt idx="218">
                  <c:v>1.0462152777777761E-3</c:v>
                </c:pt>
                <c:pt idx="219">
                  <c:v>1.0532175925925813E-3</c:v>
                </c:pt>
                <c:pt idx="220">
                  <c:v>1.0532754629629659E-3</c:v>
                </c:pt>
                <c:pt idx="221">
                  <c:v>1.0577199074073979E-3</c:v>
                </c:pt>
                <c:pt idx="222">
                  <c:v>1.0577199074073979E-3</c:v>
                </c:pt>
                <c:pt idx="223">
                  <c:v>1.0577199074073979E-3</c:v>
                </c:pt>
                <c:pt idx="224">
                  <c:v>1.069421296296294E-3</c:v>
                </c:pt>
                <c:pt idx="225">
                  <c:v>1.0811111111111021E-3</c:v>
                </c:pt>
                <c:pt idx="226">
                  <c:v>1.0878819444444382E-3</c:v>
                </c:pt>
                <c:pt idx="227">
                  <c:v>1.0879282407407348E-3</c:v>
                </c:pt>
                <c:pt idx="228">
                  <c:v>1.0925347222222187E-3</c:v>
                </c:pt>
                <c:pt idx="229">
                  <c:v>1.0925347222222187E-3</c:v>
                </c:pt>
                <c:pt idx="230">
                  <c:v>1.0925347222222187E-3</c:v>
                </c:pt>
                <c:pt idx="231">
                  <c:v>1.1039699074074094E-3</c:v>
                </c:pt>
                <c:pt idx="232">
                  <c:v>1.1156712962962917E-3</c:v>
                </c:pt>
                <c:pt idx="233">
                  <c:v>1.1226736111111107E-3</c:v>
                </c:pt>
                <c:pt idx="234">
                  <c:v>1.1227199074074073E-3</c:v>
                </c:pt>
                <c:pt idx="235">
                  <c:v>1.1274074074074103E-3</c:v>
                </c:pt>
                <c:pt idx="236">
                  <c:v>1.1274074074074103E-3</c:v>
                </c:pt>
                <c:pt idx="237">
                  <c:v>1.1274074074074103E-3</c:v>
                </c:pt>
                <c:pt idx="238">
                  <c:v>1.138831018518513E-3</c:v>
                </c:pt>
                <c:pt idx="239">
                  <c:v>1.138831018518513E-3</c:v>
                </c:pt>
                <c:pt idx="240">
                  <c:v>1.1504050925925796E-3</c:v>
                </c:pt>
                <c:pt idx="241">
                  <c:v>1.1572222222222123E-3</c:v>
                </c:pt>
                <c:pt idx="242">
                  <c:v>1.1621180555555499E-3</c:v>
                </c:pt>
                <c:pt idx="243">
                  <c:v>1.1621180555555499E-3</c:v>
                </c:pt>
                <c:pt idx="244">
                  <c:v>1.1685763888888839E-3</c:v>
                </c:pt>
                <c:pt idx="245">
                  <c:v>1.1737268518518529E-3</c:v>
                </c:pt>
                <c:pt idx="246">
                  <c:v>1.1737268518518529E-3</c:v>
                </c:pt>
                <c:pt idx="247">
                  <c:v>1.1853587962962903E-3</c:v>
                </c:pt>
                <c:pt idx="248">
                  <c:v>1.1944560185185166E-3</c:v>
                </c:pt>
                <c:pt idx="249">
                  <c:v>1.1969328703703708E-3</c:v>
                </c:pt>
                <c:pt idx="250">
                  <c:v>1.1969328703703708E-3</c:v>
                </c:pt>
                <c:pt idx="251">
                  <c:v>1.2036111111111136E-3</c:v>
                </c:pt>
                <c:pt idx="252">
                  <c:v>1.2085648148148082E-3</c:v>
                </c:pt>
                <c:pt idx="253">
                  <c:v>1.2085648148148082E-3</c:v>
                </c:pt>
                <c:pt idx="254">
                  <c:v>1.2085648148148082E-3</c:v>
                </c:pt>
                <c:pt idx="255">
                  <c:v>1.2200578703703696E-3</c:v>
                </c:pt>
                <c:pt idx="256">
                  <c:v>1.2200578703703696E-3</c:v>
                </c:pt>
                <c:pt idx="257">
                  <c:v>1.2318402777777709E-3</c:v>
                </c:pt>
                <c:pt idx="258">
                  <c:v>1.2318402777777709E-3</c:v>
                </c:pt>
                <c:pt idx="259">
                  <c:v>1.238379629629624E-3</c:v>
                </c:pt>
                <c:pt idx="260">
                  <c:v>1.2434143518518376E-3</c:v>
                </c:pt>
                <c:pt idx="261">
                  <c:v>1.2434143518518376E-3</c:v>
                </c:pt>
                <c:pt idx="262">
                  <c:v>1.2548495370370283E-3</c:v>
                </c:pt>
                <c:pt idx="263">
                  <c:v>1.2548495370370283E-3</c:v>
                </c:pt>
                <c:pt idx="264">
                  <c:v>1.2615277777777711E-3</c:v>
                </c:pt>
                <c:pt idx="265">
                  <c:v>1.2665624999999986E-3</c:v>
                </c:pt>
                <c:pt idx="266">
                  <c:v>1.2665624999999986E-3</c:v>
                </c:pt>
                <c:pt idx="267">
                  <c:v>1.2665624999999986E-3</c:v>
                </c:pt>
                <c:pt idx="268">
                  <c:v>1.2780902777777686E-3</c:v>
                </c:pt>
                <c:pt idx="269">
                  <c:v>1.2899999999999995E-3</c:v>
                </c:pt>
                <c:pt idx="270">
                  <c:v>1.2960069444444416E-3</c:v>
                </c:pt>
                <c:pt idx="271">
                  <c:v>1.2960532407407382E-3</c:v>
                </c:pt>
                <c:pt idx="272">
                  <c:v>1.3014351851851763E-3</c:v>
                </c:pt>
                <c:pt idx="273">
                  <c:v>1.3014351851851763E-3</c:v>
                </c:pt>
                <c:pt idx="274">
                  <c:v>1.3014351851851763E-3</c:v>
                </c:pt>
                <c:pt idx="275">
                  <c:v>1.3129166666666636E-3</c:v>
                </c:pt>
                <c:pt idx="276">
                  <c:v>1.3244444444444475E-3</c:v>
                </c:pt>
                <c:pt idx="277">
                  <c:v>1.3310995370370282E-3</c:v>
                </c:pt>
                <c:pt idx="278">
                  <c:v>1.3311458333333248E-3</c:v>
                </c:pt>
                <c:pt idx="279">
                  <c:v>1.3364120370370353E-3</c:v>
                </c:pt>
                <c:pt idx="280">
                  <c:v>1.3364120370370353E-3</c:v>
                </c:pt>
                <c:pt idx="281">
                  <c:v>1.3364120370370353E-3</c:v>
                </c:pt>
                <c:pt idx="282">
                  <c:v>1.3477199074074103E-3</c:v>
                </c:pt>
                <c:pt idx="283">
                  <c:v>1.359293981481477E-3</c:v>
                </c:pt>
                <c:pt idx="284">
                  <c:v>1.3671759259259314E-3</c:v>
                </c:pt>
                <c:pt idx="285">
                  <c:v>1.3672685185185246E-3</c:v>
                </c:pt>
                <c:pt idx="286">
                  <c:v>1.3708912037037058E-3</c:v>
                </c:pt>
                <c:pt idx="287">
                  <c:v>1.3708912037037058E-3</c:v>
                </c:pt>
                <c:pt idx="288">
                  <c:v>1.3708912037037058E-3</c:v>
                </c:pt>
                <c:pt idx="289">
                  <c:v>1.3827199074074037E-3</c:v>
                </c:pt>
                <c:pt idx="290">
                  <c:v>1.3943055555555445E-3</c:v>
                </c:pt>
                <c:pt idx="291">
                  <c:v>1.3943055555555445E-3</c:v>
                </c:pt>
                <c:pt idx="292">
                  <c:v>1.3943055555555445E-3</c:v>
                </c:pt>
                <c:pt idx="293">
                  <c:v>1.4004513888888903E-3</c:v>
                </c:pt>
                <c:pt idx="294">
                  <c:v>1.4057986111111059E-3</c:v>
                </c:pt>
                <c:pt idx="295">
                  <c:v>1.4173611111111123E-3</c:v>
                </c:pt>
                <c:pt idx="296">
                  <c:v>1.4173611111111123E-3</c:v>
                </c:pt>
                <c:pt idx="297">
                  <c:v>1.4271874999999962E-3</c:v>
                </c:pt>
                <c:pt idx="298">
                  <c:v>1.4294675925925898E-3</c:v>
                </c:pt>
                <c:pt idx="299">
                  <c:v>1.4294675925925898E-3</c:v>
                </c:pt>
                <c:pt idx="300">
                  <c:v>1.4351504629629558E-3</c:v>
                </c:pt>
                <c:pt idx="301">
                  <c:v>1.4407523148148166E-3</c:v>
                </c:pt>
                <c:pt idx="302">
                  <c:v>1.4407638888888769E-3</c:v>
                </c:pt>
                <c:pt idx="303">
                  <c:v>1.4525000000000093E-3</c:v>
                </c:pt>
                <c:pt idx="304">
                  <c:v>1.4582407407407461E-3</c:v>
                </c:pt>
                <c:pt idx="305">
                  <c:v>1.4637847222222083E-3</c:v>
                </c:pt>
                <c:pt idx="306">
                  <c:v>1.4637847222222083E-3</c:v>
                </c:pt>
                <c:pt idx="307">
                  <c:v>1.4699074074074198E-3</c:v>
                </c:pt>
                <c:pt idx="308">
                  <c:v>1.4755324074074011E-3</c:v>
                </c:pt>
                <c:pt idx="309">
                  <c:v>1.4755324074074011E-3</c:v>
                </c:pt>
                <c:pt idx="310">
                  <c:v>1.4929398148148115E-3</c:v>
                </c:pt>
                <c:pt idx="311">
                  <c:v>1.4989351851851795E-3</c:v>
                </c:pt>
                <c:pt idx="312">
                  <c:v>1.4989351851851795E-3</c:v>
                </c:pt>
                <c:pt idx="313">
                  <c:v>1.4989351851851795E-3</c:v>
                </c:pt>
                <c:pt idx="314">
                  <c:v>1.5042708333333349E-3</c:v>
                </c:pt>
                <c:pt idx="315">
                  <c:v>1.5105208333333203E-3</c:v>
                </c:pt>
                <c:pt idx="316">
                  <c:v>1.5105208333333203E-3</c:v>
                </c:pt>
                <c:pt idx="317">
                  <c:v>1.5220254629629698E-3</c:v>
                </c:pt>
                <c:pt idx="318">
                  <c:v>1.5274537037037045E-3</c:v>
                </c:pt>
                <c:pt idx="319">
                  <c:v>1.5336689814814813E-3</c:v>
                </c:pt>
                <c:pt idx="320">
                  <c:v>1.5336689814814813E-3</c:v>
                </c:pt>
                <c:pt idx="321">
                  <c:v>1.541944444444443E-3</c:v>
                </c:pt>
                <c:pt idx="322">
                  <c:v>1.5451851851851911E-3</c:v>
                </c:pt>
                <c:pt idx="323">
                  <c:v>1.5451851851851911E-3</c:v>
                </c:pt>
                <c:pt idx="324">
                  <c:v>1.5568171296296285E-3</c:v>
                </c:pt>
                <c:pt idx="325">
                  <c:v>1.5568171296296285E-3</c:v>
                </c:pt>
                <c:pt idx="326">
                  <c:v>1.56215277777777E-3</c:v>
                </c:pt>
                <c:pt idx="327">
                  <c:v>1.5685532407407332E-3</c:v>
                </c:pt>
                <c:pt idx="328">
                  <c:v>1.5685532407407332E-3</c:v>
                </c:pt>
                <c:pt idx="329">
                  <c:v>1.5685532407407332E-3</c:v>
                </c:pt>
                <c:pt idx="330">
                  <c:v>1.5800115740740722E-3</c:v>
                </c:pt>
                <c:pt idx="331">
                  <c:v>1.5915856481481389E-3</c:v>
                </c:pt>
                <c:pt idx="332">
                  <c:v>1.5915856481481389E-3</c:v>
                </c:pt>
                <c:pt idx="333">
                  <c:v>1.5999652777777817E-3</c:v>
                </c:pt>
                <c:pt idx="334">
                  <c:v>1.6033912037037162E-3</c:v>
                </c:pt>
                <c:pt idx="335">
                  <c:v>1.6033912037037162E-3</c:v>
                </c:pt>
                <c:pt idx="336">
                  <c:v>1.6087731481481543E-3</c:v>
                </c:pt>
                <c:pt idx="337">
                  <c:v>1.6148379629629672E-3</c:v>
                </c:pt>
                <c:pt idx="338">
                  <c:v>1.6148379629629672E-3</c:v>
                </c:pt>
                <c:pt idx="339">
                  <c:v>1.6263657407407511E-3</c:v>
                </c:pt>
                <c:pt idx="340">
                  <c:v>1.6314583333333355E-3</c:v>
                </c:pt>
                <c:pt idx="341">
                  <c:v>1.6381712962962869E-3</c:v>
                </c:pt>
                <c:pt idx="342">
                  <c:v>1.643032407407416E-3</c:v>
                </c:pt>
                <c:pt idx="343">
                  <c:v>1.6496759259259225E-3</c:v>
                </c:pt>
                <c:pt idx="344">
                  <c:v>1.6496759259259225E-3</c:v>
                </c:pt>
                <c:pt idx="345">
                  <c:v>1.6496759259259225E-3</c:v>
                </c:pt>
                <c:pt idx="346">
                  <c:v>1.6612962962962996E-3</c:v>
                </c:pt>
                <c:pt idx="347">
                  <c:v>1.6666087962962789E-3</c:v>
                </c:pt>
                <c:pt idx="348">
                  <c:v>1.6730092592592422E-3</c:v>
                </c:pt>
                <c:pt idx="349">
                  <c:v>1.6730092592592422E-3</c:v>
                </c:pt>
                <c:pt idx="350">
                  <c:v>1.6781712962962853E-3</c:v>
                </c:pt>
                <c:pt idx="351">
                  <c:v>1.6843981481481363E-3</c:v>
                </c:pt>
                <c:pt idx="352">
                  <c:v>1.6843981481481363E-3</c:v>
                </c:pt>
                <c:pt idx="353">
                  <c:v>1.6961226851851946E-3</c:v>
                </c:pt>
                <c:pt idx="354">
                  <c:v>1.701064814814815E-3</c:v>
                </c:pt>
                <c:pt idx="355">
                  <c:v>1.7077083333333354E-3</c:v>
                </c:pt>
                <c:pt idx="356">
                  <c:v>1.7077083333333354E-3</c:v>
                </c:pt>
                <c:pt idx="357">
                  <c:v>1.7077083333333354E-3</c:v>
                </c:pt>
                <c:pt idx="358">
                  <c:v>1.7077083333333354E-3</c:v>
                </c:pt>
                <c:pt idx="359">
                  <c:v>1.7307986111110979E-3</c:v>
                </c:pt>
                <c:pt idx="360">
                  <c:v>1.7307986111110979E-3</c:v>
                </c:pt>
                <c:pt idx="361">
                  <c:v>1.7357638888888943E-3</c:v>
                </c:pt>
                <c:pt idx="362">
                  <c:v>1.7358101851851909E-3</c:v>
                </c:pt>
                <c:pt idx="363">
                  <c:v>1.7425115740740682E-3</c:v>
                </c:pt>
                <c:pt idx="364">
                  <c:v>1.7425115740740682E-3</c:v>
                </c:pt>
                <c:pt idx="365">
                  <c:v>1.7425115740740682E-3</c:v>
                </c:pt>
                <c:pt idx="366">
                  <c:v>1.7657754629629568E-3</c:v>
                </c:pt>
                <c:pt idx="367">
                  <c:v>1.7657754629629568E-3</c:v>
                </c:pt>
                <c:pt idx="368">
                  <c:v>1.7732175925925936E-3</c:v>
                </c:pt>
                <c:pt idx="369">
                  <c:v>1.7732870370370385E-3</c:v>
                </c:pt>
                <c:pt idx="370">
                  <c:v>1.7771412037037027E-3</c:v>
                </c:pt>
                <c:pt idx="371">
                  <c:v>1.7771412037037027E-3</c:v>
                </c:pt>
                <c:pt idx="372">
                  <c:v>1.7771412037037027E-3</c:v>
                </c:pt>
                <c:pt idx="373">
                  <c:v>1.78877314814814E-3</c:v>
                </c:pt>
                <c:pt idx="374">
                  <c:v>1.805451388888879E-3</c:v>
                </c:pt>
                <c:pt idx="375">
                  <c:v>1.8054976851851756E-3</c:v>
                </c:pt>
                <c:pt idx="376">
                  <c:v>1.8120949074074133E-3</c:v>
                </c:pt>
                <c:pt idx="377">
                  <c:v>1.8120949074074133E-3</c:v>
                </c:pt>
                <c:pt idx="378">
                  <c:v>1.8120949074074133E-3</c:v>
                </c:pt>
                <c:pt idx="379">
                  <c:v>1.8120949074074133E-3</c:v>
                </c:pt>
                <c:pt idx="380">
                  <c:v>1.8237731481481473E-3</c:v>
                </c:pt>
                <c:pt idx="381">
                  <c:v>1.8249421296296225E-3</c:v>
                </c:pt>
                <c:pt idx="382">
                  <c:v>1.8402199074074033E-3</c:v>
                </c:pt>
                <c:pt idx="383">
                  <c:v>1.8402662037036999E-3</c:v>
                </c:pt>
                <c:pt idx="384">
                  <c:v>1.8468981481481461E-3</c:v>
                </c:pt>
                <c:pt idx="385">
                  <c:v>1.8468981481481461E-3</c:v>
                </c:pt>
                <c:pt idx="386">
                  <c:v>1.8481134259259319E-3</c:v>
                </c:pt>
                <c:pt idx="387">
                  <c:v>1.8481134259259319E-3</c:v>
                </c:pt>
                <c:pt idx="388">
                  <c:v>1.8596643518518502E-3</c:v>
                </c:pt>
                <c:pt idx="389">
                  <c:v>1.8749421296296309E-3</c:v>
                </c:pt>
                <c:pt idx="390">
                  <c:v>1.8749884259259275E-3</c:v>
                </c:pt>
                <c:pt idx="391">
                  <c:v>1.8712384259259168E-3</c:v>
                </c:pt>
                <c:pt idx="392">
                  <c:v>1.8712384259259168E-3</c:v>
                </c:pt>
                <c:pt idx="393">
                  <c:v>1.8712384259259168E-3</c:v>
                </c:pt>
                <c:pt idx="394">
                  <c:v>1.8944097222222123E-3</c:v>
                </c:pt>
                <c:pt idx="395">
                  <c:v>1.8944097222222123E-3</c:v>
                </c:pt>
                <c:pt idx="396">
                  <c:v>1.9093287037036943E-3</c:v>
                </c:pt>
                <c:pt idx="397">
                  <c:v>1.9093749999999909E-3</c:v>
                </c:pt>
                <c:pt idx="398">
                  <c:v>1.9059490740740842E-3</c:v>
                </c:pt>
                <c:pt idx="399">
                  <c:v>1.9059490740740842E-3</c:v>
                </c:pt>
                <c:pt idx="400">
                  <c:v>1.9059490740740842E-3</c:v>
                </c:pt>
                <c:pt idx="401">
                  <c:v>1.9291087962963055E-3</c:v>
                </c:pt>
                <c:pt idx="402">
                  <c:v>1.9291087962963055E-3</c:v>
                </c:pt>
                <c:pt idx="403">
                  <c:v>1.9470370370370249E-3</c:v>
                </c:pt>
                <c:pt idx="404">
                  <c:v>1.9471759259259286E-3</c:v>
                </c:pt>
                <c:pt idx="405">
                  <c:v>1.9406944444444463E-3</c:v>
                </c:pt>
                <c:pt idx="406">
                  <c:v>1.9406944444444463E-3</c:v>
                </c:pt>
                <c:pt idx="407">
                  <c:v>1.9522569444444526E-3</c:v>
                </c:pt>
                <c:pt idx="408">
                  <c:v>1.9522569444444526E-3</c:v>
                </c:pt>
                <c:pt idx="409">
                  <c:v>1.9638425925925934E-3</c:v>
                </c:pt>
                <c:pt idx="410">
                  <c:v>1.9638541666666676E-3</c:v>
                </c:pt>
                <c:pt idx="411">
                  <c:v>1.9638541666666676E-3</c:v>
                </c:pt>
                <c:pt idx="412">
                  <c:v>1.9791550925925966E-3</c:v>
                </c:pt>
                <c:pt idx="413">
                  <c:v>1.9754282407407481E-3</c:v>
                </c:pt>
                <c:pt idx="414">
                  <c:v>1.9870138888888889E-3</c:v>
                </c:pt>
                <c:pt idx="415">
                  <c:v>1.9870138888888889E-3</c:v>
                </c:pt>
                <c:pt idx="416">
                  <c:v>1.9870138888888889E-3</c:v>
                </c:pt>
                <c:pt idx="417">
                  <c:v>1.9870138888888889E-3</c:v>
                </c:pt>
                <c:pt idx="418">
                  <c:v>1.9985763888888952E-3</c:v>
                </c:pt>
                <c:pt idx="419">
                  <c:v>2.013784722222231E-3</c:v>
                </c:pt>
                <c:pt idx="420">
                  <c:v>2.010162037037036E-3</c:v>
                </c:pt>
                <c:pt idx="421">
                  <c:v>2.010162037037036E-3</c:v>
                </c:pt>
                <c:pt idx="422">
                  <c:v>2.010162037037036E-3</c:v>
                </c:pt>
                <c:pt idx="423">
                  <c:v>2.0217361111111165E-3</c:v>
                </c:pt>
                <c:pt idx="424">
                  <c:v>2.0370370370370178E-3</c:v>
                </c:pt>
                <c:pt idx="425">
                  <c:v>2.0333101851851693E-3</c:v>
                </c:pt>
                <c:pt idx="426">
                  <c:v>2.0485185185185051E-3</c:v>
                </c:pt>
                <c:pt idx="427">
                  <c:v>2.0448842592592498E-3</c:v>
                </c:pt>
                <c:pt idx="428">
                  <c:v>2.0448842592592498E-3</c:v>
                </c:pt>
                <c:pt idx="429">
                  <c:v>2.0448842592592498E-3</c:v>
                </c:pt>
                <c:pt idx="430">
                  <c:v>2.0716666666666522E-3</c:v>
                </c:pt>
                <c:pt idx="431">
                  <c:v>2.0680555555555591E-3</c:v>
                </c:pt>
                <c:pt idx="432">
                  <c:v>2.0680555555555591E-3</c:v>
                </c:pt>
                <c:pt idx="433">
                  <c:v>2.0680555555555591E-3</c:v>
                </c:pt>
                <c:pt idx="434">
                  <c:v>2.0831250000000051E-3</c:v>
                </c:pt>
                <c:pt idx="435">
                  <c:v>2.0796180555555516E-3</c:v>
                </c:pt>
                <c:pt idx="436">
                  <c:v>2.0912152777777804E-3</c:v>
                </c:pt>
                <c:pt idx="437">
                  <c:v>2.0912152777777804E-3</c:v>
                </c:pt>
                <c:pt idx="438">
                  <c:v>2.1064236111111162E-3</c:v>
                </c:pt>
                <c:pt idx="439">
                  <c:v>2.1027662037036987E-3</c:v>
                </c:pt>
                <c:pt idx="440">
                  <c:v>2.1027662037036987E-3</c:v>
                </c:pt>
                <c:pt idx="441">
                  <c:v>2.120613425925913E-3</c:v>
                </c:pt>
                <c:pt idx="442">
                  <c:v>2.1143402777777792E-3</c:v>
                </c:pt>
                <c:pt idx="443">
                  <c:v>2.1410763888888851E-3</c:v>
                </c:pt>
                <c:pt idx="444">
                  <c:v>2.1410995370370473E-3</c:v>
                </c:pt>
                <c:pt idx="445">
                  <c:v>2.137534722222223E-3</c:v>
                </c:pt>
                <c:pt idx="446">
                  <c:v>2.137534722222223E-3</c:v>
                </c:pt>
                <c:pt idx="447">
                  <c:v>2.1526736111111E-3</c:v>
                </c:pt>
                <c:pt idx="448">
                  <c:v>2.1490972222222154E-3</c:v>
                </c:pt>
                <c:pt idx="449">
                  <c:v>2.1490972222222154E-3</c:v>
                </c:pt>
                <c:pt idx="450">
                  <c:v>2.178437500000005E-3</c:v>
                </c:pt>
                <c:pt idx="451">
                  <c:v>2.1722569444444506E-3</c:v>
                </c:pt>
                <c:pt idx="452">
                  <c:v>2.1722569444444506E-3</c:v>
                </c:pt>
                <c:pt idx="453">
                  <c:v>2.1722569444444506E-3</c:v>
                </c:pt>
                <c:pt idx="454">
                  <c:v>2.1873958333333277E-3</c:v>
                </c:pt>
                <c:pt idx="455">
                  <c:v>2.1838425925925914E-3</c:v>
                </c:pt>
                <c:pt idx="456">
                  <c:v>2.2105555555555489E-3</c:v>
                </c:pt>
                <c:pt idx="457">
                  <c:v>2.2105787037037111E-3</c:v>
                </c:pt>
                <c:pt idx="458">
                  <c:v>2.2069675925925902E-3</c:v>
                </c:pt>
                <c:pt idx="459">
                  <c:v>2.2069675925925902E-3</c:v>
                </c:pt>
                <c:pt idx="460">
                  <c:v>2.2221759259259261E-3</c:v>
                </c:pt>
                <c:pt idx="461">
                  <c:v>2.2185763888888932E-3</c:v>
                </c:pt>
                <c:pt idx="462">
                  <c:v>2.2301157407407374E-3</c:v>
                </c:pt>
                <c:pt idx="463">
                  <c:v>2.2301157407407374E-3</c:v>
                </c:pt>
                <c:pt idx="464">
                  <c:v>2.2301157407407374E-3</c:v>
                </c:pt>
                <c:pt idx="465">
                  <c:v>2.2301157407407374E-3</c:v>
                </c:pt>
                <c:pt idx="466">
                  <c:v>2.2417361111111145E-3</c:v>
                </c:pt>
                <c:pt idx="467">
                  <c:v>2.2568865740740796E-3</c:v>
                </c:pt>
                <c:pt idx="468">
                  <c:v>2.253310185185195E-3</c:v>
                </c:pt>
                <c:pt idx="469">
                  <c:v>2.253310185185195E-3</c:v>
                </c:pt>
                <c:pt idx="470">
                  <c:v>2.253310185185195E-3</c:v>
                </c:pt>
                <c:pt idx="471">
                  <c:v>2.253310185185195E-3</c:v>
                </c:pt>
                <c:pt idx="472">
                  <c:v>2.2764583333333283E-3</c:v>
                </c:pt>
                <c:pt idx="473">
                  <c:v>2.2764583333333283E-3</c:v>
                </c:pt>
                <c:pt idx="474">
                  <c:v>2.2945949074073962E-3</c:v>
                </c:pt>
                <c:pt idx="475">
                  <c:v>2.2946296296296187E-3</c:v>
                </c:pt>
                <c:pt idx="476">
                  <c:v>2.2880324074073949E-3</c:v>
                </c:pt>
                <c:pt idx="477">
                  <c:v>2.2880324074073949E-3</c:v>
                </c:pt>
                <c:pt idx="478">
                  <c:v>2.2996064814814754E-3</c:v>
                </c:pt>
                <c:pt idx="479">
                  <c:v>2.2996064814814754E-3</c:v>
                </c:pt>
                <c:pt idx="480">
                  <c:v>2.3111805555555559E-3</c:v>
                </c:pt>
                <c:pt idx="481">
                  <c:v>2.3111805555555559E-3</c:v>
                </c:pt>
                <c:pt idx="482">
                  <c:v>2.3260069444444448E-3</c:v>
                </c:pt>
                <c:pt idx="483">
                  <c:v>2.3227546296296225E-3</c:v>
                </c:pt>
                <c:pt idx="484">
                  <c:v>2.3376157407407477E-3</c:v>
                </c:pt>
                <c:pt idx="485">
                  <c:v>2.334328703703703E-3</c:v>
                </c:pt>
                <c:pt idx="486">
                  <c:v>2.334328703703703E-3</c:v>
                </c:pt>
                <c:pt idx="487">
                  <c:v>2.334328703703703E-3</c:v>
                </c:pt>
                <c:pt idx="488">
                  <c:v>2.3609490740740674E-3</c:v>
                </c:pt>
                <c:pt idx="489">
                  <c:v>2.3574999999999985E-3</c:v>
                </c:pt>
                <c:pt idx="490">
                  <c:v>2.3574999999999985E-3</c:v>
                </c:pt>
                <c:pt idx="491">
                  <c:v>2.3574999999999985E-3</c:v>
                </c:pt>
                <c:pt idx="492">
                  <c:v>2.3737731481481422E-3</c:v>
                </c:pt>
                <c:pt idx="493">
                  <c:v>2.3690625000000048E-3</c:v>
                </c:pt>
                <c:pt idx="494">
                  <c:v>2.3690625000000048E-3</c:v>
                </c:pt>
                <c:pt idx="495">
                  <c:v>2.3806365740740715E-3</c:v>
                </c:pt>
                <c:pt idx="496">
                  <c:v>2.395671296296295E-3</c:v>
                </c:pt>
                <c:pt idx="497">
                  <c:v>2.3922222222222261E-3</c:v>
                </c:pt>
                <c:pt idx="498">
                  <c:v>2.3922222222222261E-3</c:v>
                </c:pt>
                <c:pt idx="499">
                  <c:v>2.3922222222222261E-3</c:v>
                </c:pt>
                <c:pt idx="500">
                  <c:v>2.4185995370370333E-3</c:v>
                </c:pt>
                <c:pt idx="501">
                  <c:v>2.4153587962962852E-3</c:v>
                </c:pt>
                <c:pt idx="502">
                  <c:v>2.4304282407407451E-3</c:v>
                </c:pt>
                <c:pt idx="503">
                  <c:v>2.4304513888888796E-3</c:v>
                </c:pt>
                <c:pt idx="504">
                  <c:v>2.426944444444426E-3</c:v>
                </c:pt>
                <c:pt idx="505">
                  <c:v>2.426944444444426E-3</c:v>
                </c:pt>
                <c:pt idx="506">
                  <c:v>2.4535995370370406E-3</c:v>
                </c:pt>
                <c:pt idx="507">
                  <c:v>2.4501041666666473E-3</c:v>
                </c:pt>
                <c:pt idx="508">
                  <c:v>2.4674537037037009E-3</c:v>
                </c:pt>
                <c:pt idx="509">
                  <c:v>2.4675694444444424E-3</c:v>
                </c:pt>
                <c:pt idx="510">
                  <c:v>2.4617129629629503E-3</c:v>
                </c:pt>
                <c:pt idx="511">
                  <c:v>2.4617129629629503E-3</c:v>
                </c:pt>
                <c:pt idx="512">
                  <c:v>2.4732523148148083E-3</c:v>
                </c:pt>
                <c:pt idx="513">
                  <c:v>2.4883333333333285E-3</c:v>
                </c:pt>
                <c:pt idx="514">
                  <c:v>2.484826388888875E-3</c:v>
                </c:pt>
                <c:pt idx="515">
                  <c:v>2.4999305555555434E-3</c:v>
                </c:pt>
                <c:pt idx="516">
                  <c:v>2.4964120370370296E-3</c:v>
                </c:pt>
                <c:pt idx="517">
                  <c:v>2.4964120370370296E-3</c:v>
                </c:pt>
                <c:pt idx="518">
                  <c:v>2.4964120370370296E-3</c:v>
                </c:pt>
                <c:pt idx="519">
                  <c:v>2.5244907407407369E-3</c:v>
                </c:pt>
                <c:pt idx="520">
                  <c:v>2.5195717592592509E-3</c:v>
                </c:pt>
                <c:pt idx="521">
                  <c:v>2.5346412037037108E-3</c:v>
                </c:pt>
                <c:pt idx="522">
                  <c:v>2.5346643518518452E-3</c:v>
                </c:pt>
                <c:pt idx="523">
                  <c:v>2.5311574074074056E-3</c:v>
                </c:pt>
                <c:pt idx="524">
                  <c:v>2.5311574074074056E-3</c:v>
                </c:pt>
                <c:pt idx="525">
                  <c:v>2.5577662037036958E-3</c:v>
                </c:pt>
                <c:pt idx="526">
                  <c:v>2.554328703703701E-3</c:v>
                </c:pt>
                <c:pt idx="527">
                  <c:v>2.5693749999999987E-3</c:v>
                </c:pt>
                <c:pt idx="528">
                  <c:v>2.5694097222222351E-3</c:v>
                </c:pt>
                <c:pt idx="529">
                  <c:v>2.5659027777777815E-3</c:v>
                </c:pt>
                <c:pt idx="530">
                  <c:v>2.5659027777777815E-3</c:v>
                </c:pt>
                <c:pt idx="531">
                  <c:v>2.5921643518518472E-3</c:v>
                </c:pt>
                <c:pt idx="532">
                  <c:v>2.5890393518518406E-3</c:v>
                </c:pt>
                <c:pt idx="533">
                  <c:v>2.604131944444435E-3</c:v>
                </c:pt>
                <c:pt idx="534">
                  <c:v>2.6041666666666713E-3</c:v>
                </c:pt>
                <c:pt idx="535">
                  <c:v>2.6006597222222178E-3</c:v>
                </c:pt>
                <c:pt idx="536">
                  <c:v>2.6006597222222178E-3</c:v>
                </c:pt>
                <c:pt idx="537">
                  <c:v>2.6006597222222178E-3</c:v>
                </c:pt>
                <c:pt idx="538">
                  <c:v>2.6122222222222241E-3</c:v>
                </c:pt>
                <c:pt idx="539">
                  <c:v>2.6412037037037012E-3</c:v>
                </c:pt>
                <c:pt idx="540">
                  <c:v>2.6412499999999978E-3</c:v>
                </c:pt>
                <c:pt idx="541">
                  <c:v>2.6353587962962832E-3</c:v>
                </c:pt>
                <c:pt idx="542">
                  <c:v>2.6353587962962832E-3</c:v>
                </c:pt>
                <c:pt idx="543">
                  <c:v>2.6504513888888775E-3</c:v>
                </c:pt>
                <c:pt idx="544">
                  <c:v>2.6469675925925862E-3</c:v>
                </c:pt>
                <c:pt idx="545">
                  <c:v>2.6731828703703692E-3</c:v>
                </c:pt>
                <c:pt idx="546">
                  <c:v>2.6732060185185036E-3</c:v>
                </c:pt>
                <c:pt idx="547">
                  <c:v>2.6701041666666731E-3</c:v>
                </c:pt>
                <c:pt idx="548">
                  <c:v>2.6701041666666731E-3</c:v>
                </c:pt>
                <c:pt idx="549">
                  <c:v>2.6851388888888827E-3</c:v>
                </c:pt>
                <c:pt idx="550">
                  <c:v>2.6816898148148138E-3</c:v>
                </c:pt>
                <c:pt idx="551">
                  <c:v>2.693229166666658E-3</c:v>
                </c:pt>
                <c:pt idx="552">
                  <c:v>2.693229166666658E-3</c:v>
                </c:pt>
                <c:pt idx="553">
                  <c:v>2.7082870370370299E-3</c:v>
                </c:pt>
                <c:pt idx="554">
                  <c:v>2.7048379629629471E-3</c:v>
                </c:pt>
                <c:pt idx="555">
                  <c:v>2.7198495370370362E-3</c:v>
                </c:pt>
                <c:pt idx="556">
                  <c:v>2.7164004629629535E-3</c:v>
                </c:pt>
                <c:pt idx="557">
                  <c:v>2.7314120370370287E-3</c:v>
                </c:pt>
                <c:pt idx="558">
                  <c:v>2.7280092592592564E-3</c:v>
                </c:pt>
                <c:pt idx="559">
                  <c:v>2.7426273148148245E-3</c:v>
                </c:pt>
                <c:pt idx="560">
                  <c:v>2.7395601851851747E-3</c:v>
                </c:pt>
                <c:pt idx="561">
                  <c:v>2.7570949074074008E-3</c:v>
                </c:pt>
                <c:pt idx="562">
                  <c:v>2.7511458333333155E-3</c:v>
                </c:pt>
                <c:pt idx="563">
                  <c:v>2.7660648148148254E-3</c:v>
                </c:pt>
                <c:pt idx="564">
                  <c:v>2.762719907407396E-3</c:v>
                </c:pt>
                <c:pt idx="565">
                  <c:v>2.777627314814804E-3</c:v>
                </c:pt>
                <c:pt idx="566">
                  <c:v>2.7743055555555368E-3</c:v>
                </c:pt>
                <c:pt idx="567">
                  <c:v>2.7886689814814875E-3</c:v>
                </c:pt>
                <c:pt idx="568">
                  <c:v>2.7858680555555432E-3</c:v>
                </c:pt>
                <c:pt idx="569">
                  <c:v>2.800162037037035E-3</c:v>
                </c:pt>
                <c:pt idx="570">
                  <c:v>2.7974652777777581E-3</c:v>
                </c:pt>
                <c:pt idx="571">
                  <c:v>2.8122453703703781E-3</c:v>
                </c:pt>
                <c:pt idx="572">
                  <c:v>2.8090162037037042E-3</c:v>
                </c:pt>
                <c:pt idx="573">
                  <c:v>2.8232291666666631E-3</c:v>
                </c:pt>
                <c:pt idx="574">
                  <c:v>2.8206250000000072E-3</c:v>
                </c:pt>
                <c:pt idx="575">
                  <c:v>2.8351967592592509E-3</c:v>
                </c:pt>
                <c:pt idx="576">
                  <c:v>2.8321874999999858E-3</c:v>
                </c:pt>
                <c:pt idx="577">
                  <c:v>2.846967592592578E-3</c:v>
                </c:pt>
                <c:pt idx="578">
                  <c:v>2.8437731481481404E-3</c:v>
                </c:pt>
                <c:pt idx="579">
                  <c:v>2.8584143518518568E-3</c:v>
                </c:pt>
                <c:pt idx="580">
                  <c:v>2.8553356481481468E-3</c:v>
                </c:pt>
                <c:pt idx="581">
                  <c:v>2.8721990740740583E-3</c:v>
                </c:pt>
                <c:pt idx="582">
                  <c:v>2.8669212962962876E-3</c:v>
                </c:pt>
                <c:pt idx="583">
                  <c:v>2.8814351851851744E-3</c:v>
                </c:pt>
                <c:pt idx="584">
                  <c:v>2.8784953703703681E-3</c:v>
                </c:pt>
                <c:pt idx="585">
                  <c:v>2.8935879629629624E-3</c:v>
                </c:pt>
                <c:pt idx="586">
                  <c:v>2.8900694444444347E-3</c:v>
                </c:pt>
                <c:pt idx="587">
                  <c:v>2.9046990740740769E-3</c:v>
                </c:pt>
                <c:pt idx="588">
                  <c:v>2.9016550925925894E-3</c:v>
                </c:pt>
                <c:pt idx="589">
                  <c:v>2.916620370370368E-3</c:v>
                </c:pt>
                <c:pt idx="590">
                  <c:v>2.9132175925925957E-3</c:v>
                </c:pt>
                <c:pt idx="591">
                  <c:v>2.9132175925925957E-3</c:v>
                </c:pt>
                <c:pt idx="592">
                  <c:v>2.9132175925925957E-3</c:v>
                </c:pt>
                <c:pt idx="593">
                  <c:v>2.9248032407407365E-3</c:v>
                </c:pt>
                <c:pt idx="594">
                  <c:v>2.9397453703703808E-3</c:v>
                </c:pt>
                <c:pt idx="595">
                  <c:v>2.9363888888888773E-3</c:v>
                </c:pt>
                <c:pt idx="596">
                  <c:v>2.9513078703703594E-3</c:v>
                </c:pt>
                <c:pt idx="597">
                  <c:v>2.9479745370370319E-3</c:v>
                </c:pt>
                <c:pt idx="598">
                  <c:v>2.9479745370370319E-3</c:v>
                </c:pt>
                <c:pt idx="599">
                  <c:v>2.9479745370370319E-3</c:v>
                </c:pt>
                <c:pt idx="600">
                  <c:v>2.9479745370370319E-3</c:v>
                </c:pt>
                <c:pt idx="601">
                  <c:v>2.9595254629629641E-3</c:v>
                </c:pt>
                <c:pt idx="602">
                  <c:v>2.9873495370370401E-3</c:v>
                </c:pt>
                <c:pt idx="603">
                  <c:v>2.987407407407397E-3</c:v>
                </c:pt>
                <c:pt idx="604">
                  <c:v>2.9826967592592596E-3</c:v>
                </c:pt>
                <c:pt idx="605">
                  <c:v>2.9826967592592596E-3</c:v>
                </c:pt>
                <c:pt idx="606">
                  <c:v>2.9826967592592596E-3</c:v>
                </c:pt>
                <c:pt idx="607">
                  <c:v>2.9826967592592596E-3</c:v>
                </c:pt>
                <c:pt idx="608">
                  <c:v>3.0205092592592714E-3</c:v>
                </c:pt>
                <c:pt idx="609">
                  <c:v>3.0205324074074058E-3</c:v>
                </c:pt>
                <c:pt idx="610">
                  <c:v>3.0205671296296144E-3</c:v>
                </c:pt>
                <c:pt idx="611">
                  <c:v>3.0174305555555475E-3</c:v>
                </c:pt>
                <c:pt idx="612">
                  <c:v>3.0174305555555475E-3</c:v>
                </c:pt>
                <c:pt idx="613">
                  <c:v>3.0174305555555475E-3</c:v>
                </c:pt>
                <c:pt idx="614">
                  <c:v>3.0289814814814936E-3</c:v>
                </c:pt>
                <c:pt idx="615">
                  <c:v>3.055451388888894E-3</c:v>
                </c:pt>
                <c:pt idx="616">
                  <c:v>3.0554976851851906E-3</c:v>
                </c:pt>
                <c:pt idx="617">
                  <c:v>3.0521412037037149E-3</c:v>
                </c:pt>
                <c:pt idx="618">
                  <c:v>3.0521412037037149E-3</c:v>
                </c:pt>
                <c:pt idx="619">
                  <c:v>3.0671180555555538E-3</c:v>
                </c:pt>
                <c:pt idx="620">
                  <c:v>3.0637268518518557E-3</c:v>
                </c:pt>
                <c:pt idx="621">
                  <c:v>3.0637268518518557E-3</c:v>
                </c:pt>
                <c:pt idx="622">
                  <c:v>3.0903009259259234E-3</c:v>
                </c:pt>
                <c:pt idx="623">
                  <c:v>3.0868749999999889E-3</c:v>
                </c:pt>
                <c:pt idx="624">
                  <c:v>3.1035763888888762E-3</c:v>
                </c:pt>
                <c:pt idx="625">
                  <c:v>3.1036689814814694E-3</c:v>
                </c:pt>
                <c:pt idx="626">
                  <c:v>3.0984490740740694E-3</c:v>
                </c:pt>
                <c:pt idx="627">
                  <c:v>3.0984490740740694E-3</c:v>
                </c:pt>
                <c:pt idx="628">
                  <c:v>3.1249537037036923E-3</c:v>
                </c:pt>
                <c:pt idx="629">
                  <c:v>3.1215856481481424E-3</c:v>
                </c:pt>
                <c:pt idx="630">
                  <c:v>3.1215856481481424E-3</c:v>
                </c:pt>
                <c:pt idx="631">
                  <c:v>3.1215856481481424E-3</c:v>
                </c:pt>
                <c:pt idx="632">
                  <c:v>3.1365046296296245E-3</c:v>
                </c:pt>
                <c:pt idx="633">
                  <c:v>3.1331828703703574E-3</c:v>
                </c:pt>
                <c:pt idx="634">
                  <c:v>3.1447569444444379E-3</c:v>
                </c:pt>
                <c:pt idx="635">
                  <c:v>3.1621180555555517E-3</c:v>
                </c:pt>
                <c:pt idx="636">
                  <c:v>3.1621643518518483E-3</c:v>
                </c:pt>
                <c:pt idx="637">
                  <c:v>3.1563310185185184E-3</c:v>
                </c:pt>
                <c:pt idx="638">
                  <c:v>3.1563310185185184E-3</c:v>
                </c:pt>
                <c:pt idx="639">
                  <c:v>3.1563310185185184E-3</c:v>
                </c:pt>
                <c:pt idx="640">
                  <c:v>3.167905092592585E-3</c:v>
                </c:pt>
                <c:pt idx="641">
                  <c:v>3.1941666666666646E-3</c:v>
                </c:pt>
                <c:pt idx="642">
                  <c:v>3.194189814814799E-3</c:v>
                </c:pt>
                <c:pt idx="643">
                  <c:v>3.191053240740746E-3</c:v>
                </c:pt>
                <c:pt idx="644">
                  <c:v>3.191053240740746E-3</c:v>
                </c:pt>
                <c:pt idx="645">
                  <c:v>3.2058796296296349E-3</c:v>
                </c:pt>
                <c:pt idx="646">
                  <c:v>3.2026157407407246E-3</c:v>
                </c:pt>
                <c:pt idx="647">
                  <c:v>3.2142013888888932E-3</c:v>
                </c:pt>
                <c:pt idx="648">
                  <c:v>3.2142013888888932E-3</c:v>
                </c:pt>
                <c:pt idx="649">
                  <c:v>3.2292013888888804E-3</c:v>
                </c:pt>
                <c:pt idx="650">
                  <c:v>3.225787037037034E-3</c:v>
                </c:pt>
                <c:pt idx="651">
                  <c:v>3.225787037037034E-3</c:v>
                </c:pt>
                <c:pt idx="652">
                  <c:v>3.240624999999997E-3</c:v>
                </c:pt>
                <c:pt idx="653">
                  <c:v>3.2373495370370264E-3</c:v>
                </c:pt>
                <c:pt idx="654">
                  <c:v>3.2373495370370264E-3</c:v>
                </c:pt>
                <c:pt idx="655">
                  <c:v>3.2634722222222162E-3</c:v>
                </c:pt>
                <c:pt idx="656">
                  <c:v>3.2604861111111133E-3</c:v>
                </c:pt>
                <c:pt idx="657">
                  <c:v>3.2773495370370248E-3</c:v>
                </c:pt>
                <c:pt idx="658">
                  <c:v>3.2774652777777802E-3</c:v>
                </c:pt>
                <c:pt idx="659">
                  <c:v>3.2720833333333282E-3</c:v>
                </c:pt>
                <c:pt idx="660">
                  <c:v>3.2720833333333282E-3</c:v>
                </c:pt>
                <c:pt idx="661">
                  <c:v>3.2836458333333346E-3</c:v>
                </c:pt>
                <c:pt idx="662">
                  <c:v>3.2836458333333346E-3</c:v>
                </c:pt>
                <c:pt idx="663">
                  <c:v>3.3097800925925847E-3</c:v>
                </c:pt>
                <c:pt idx="664">
                  <c:v>3.3098032407407468E-3</c:v>
                </c:pt>
                <c:pt idx="665">
                  <c:v>3.3068171296296162E-3</c:v>
                </c:pt>
                <c:pt idx="666">
                  <c:v>3.3068171296296162E-3</c:v>
                </c:pt>
                <c:pt idx="667">
                  <c:v>3.3216550925925931E-3</c:v>
                </c:pt>
                <c:pt idx="668">
                  <c:v>3.3183796296296225E-3</c:v>
                </c:pt>
                <c:pt idx="669">
                  <c:v>3.3448842592592593E-3</c:v>
                </c:pt>
                <c:pt idx="670">
                  <c:v>3.3449074074074076E-3</c:v>
                </c:pt>
                <c:pt idx="671">
                  <c:v>3.3415393518518438E-3</c:v>
                </c:pt>
                <c:pt idx="672">
                  <c:v>3.3415393518518438E-3</c:v>
                </c:pt>
                <c:pt idx="673">
                  <c:v>3.3560185185185221E-3</c:v>
                </c:pt>
                <c:pt idx="674">
                  <c:v>3.3531249999999985E-3</c:v>
                </c:pt>
                <c:pt idx="675">
                  <c:v>3.3646875000000048E-3</c:v>
                </c:pt>
                <c:pt idx="676">
                  <c:v>3.3646875000000048E-3</c:v>
                </c:pt>
                <c:pt idx="677">
                  <c:v>3.3792824074074107E-3</c:v>
                </c:pt>
                <c:pt idx="678">
                  <c:v>3.3762731481481456E-3</c:v>
                </c:pt>
                <c:pt idx="679">
                  <c:v>3.3762731481481456E-3</c:v>
                </c:pt>
                <c:pt idx="680">
                  <c:v>3.3923379629629546E-3</c:v>
                </c:pt>
                <c:pt idx="681">
                  <c:v>3.387835648148152E-3</c:v>
                </c:pt>
                <c:pt idx="682">
                  <c:v>3.3994212962962927E-3</c:v>
                </c:pt>
                <c:pt idx="683">
                  <c:v>3.3994212962962927E-3</c:v>
                </c:pt>
                <c:pt idx="684">
                  <c:v>3.3994212962962927E-3</c:v>
                </c:pt>
                <c:pt idx="685">
                  <c:v>3.413969907407402E-3</c:v>
                </c:pt>
                <c:pt idx="686">
                  <c:v>3.4109953703703733E-3</c:v>
                </c:pt>
                <c:pt idx="687">
                  <c:v>3.422581018518514E-3</c:v>
                </c:pt>
                <c:pt idx="688">
                  <c:v>3.422581018518514E-3</c:v>
                </c:pt>
                <c:pt idx="689">
                  <c:v>3.4374652777777737E-3</c:v>
                </c:pt>
                <c:pt idx="690">
                  <c:v>3.4341435185185204E-3</c:v>
                </c:pt>
                <c:pt idx="691">
                  <c:v>3.4341435185185204E-3</c:v>
                </c:pt>
                <c:pt idx="692">
                  <c:v>3.4513773148148186E-3</c:v>
                </c:pt>
                <c:pt idx="693">
                  <c:v>3.4457291666666751E-3</c:v>
                </c:pt>
                <c:pt idx="694">
                  <c:v>3.4457291666666751E-3</c:v>
                </c:pt>
                <c:pt idx="695">
                  <c:v>3.4722916666666687E-3</c:v>
                </c:pt>
                <c:pt idx="696">
                  <c:v>3.4688888888888963E-3</c:v>
                </c:pt>
                <c:pt idx="697">
                  <c:v>3.4837152777777575E-3</c:v>
                </c:pt>
                <c:pt idx="698">
                  <c:v>3.4837384259259196E-3</c:v>
                </c:pt>
                <c:pt idx="699">
                  <c:v>3.4804398148148147E-3</c:v>
                </c:pt>
                <c:pt idx="700">
                  <c:v>3.4804398148148147E-3</c:v>
                </c:pt>
                <c:pt idx="701">
                  <c:v>3.4920254629629555E-3</c:v>
                </c:pt>
                <c:pt idx="702">
                  <c:v>3.5103819444444323E-3</c:v>
                </c:pt>
                <c:pt idx="703">
                  <c:v>3.503599537037036E-3</c:v>
                </c:pt>
                <c:pt idx="704">
                  <c:v>3.5181249999999969E-3</c:v>
                </c:pt>
                <c:pt idx="705">
                  <c:v>3.5151851851851768E-3</c:v>
                </c:pt>
                <c:pt idx="706">
                  <c:v>3.5300462962962881E-3</c:v>
                </c:pt>
                <c:pt idx="707">
                  <c:v>3.5267592592592573E-3</c:v>
                </c:pt>
                <c:pt idx="708">
                  <c:v>3.5416087962962944E-3</c:v>
                </c:pt>
                <c:pt idx="709">
                  <c:v>3.5383796296296205E-3</c:v>
                </c:pt>
                <c:pt idx="710">
                  <c:v>3.5383796296296205E-3</c:v>
                </c:pt>
                <c:pt idx="711">
                  <c:v>3.5528125000000021E-3</c:v>
                </c:pt>
                <c:pt idx="712">
                  <c:v>3.5499074074074044E-3</c:v>
                </c:pt>
                <c:pt idx="713">
                  <c:v>3.5499074074074044E-3</c:v>
                </c:pt>
                <c:pt idx="714">
                  <c:v>3.5614930555555452E-3</c:v>
                </c:pt>
                <c:pt idx="715">
                  <c:v>3.5760069444444459E-3</c:v>
                </c:pt>
                <c:pt idx="716">
                  <c:v>3.5730671296296257E-3</c:v>
                </c:pt>
                <c:pt idx="717">
                  <c:v>3.5730671296296257E-3</c:v>
                </c:pt>
                <c:pt idx="718">
                  <c:v>3.5879513888888853E-3</c:v>
                </c:pt>
                <c:pt idx="719">
                  <c:v>3.5846527777777665E-3</c:v>
                </c:pt>
                <c:pt idx="720">
                  <c:v>3.5846527777777665E-3</c:v>
                </c:pt>
                <c:pt idx="721">
                  <c:v>3.5962152777777728E-3</c:v>
                </c:pt>
                <c:pt idx="722">
                  <c:v>3.6111458333333291E-3</c:v>
                </c:pt>
                <c:pt idx="723">
                  <c:v>3.6077893518518533E-3</c:v>
                </c:pt>
                <c:pt idx="724">
                  <c:v>3.6077893518518533E-3</c:v>
                </c:pt>
                <c:pt idx="725">
                  <c:v>3.624664351851839E-3</c:v>
                </c:pt>
                <c:pt idx="726">
                  <c:v>3.6193634259259339E-3</c:v>
                </c:pt>
                <c:pt idx="727">
                  <c:v>3.6309490740740746E-3</c:v>
                </c:pt>
                <c:pt idx="728">
                  <c:v>3.6309490740740746E-3</c:v>
                </c:pt>
                <c:pt idx="729">
                  <c:v>3.6454398148147993E-3</c:v>
                </c:pt>
                <c:pt idx="730">
                  <c:v>3.6425347222222154E-3</c:v>
                </c:pt>
                <c:pt idx="731">
                  <c:v>3.6425347222222154E-3</c:v>
                </c:pt>
                <c:pt idx="732">
                  <c:v>3.6425347222222154E-3</c:v>
                </c:pt>
                <c:pt idx="733">
                  <c:v>3.6425347222222154E-3</c:v>
                </c:pt>
                <c:pt idx="734">
                  <c:v>3.6657060185185109E-3</c:v>
                </c:pt>
                <c:pt idx="735">
                  <c:v>3.6657060185185109E-3</c:v>
                </c:pt>
                <c:pt idx="736">
                  <c:v>3.6828472222222297E-3</c:v>
                </c:pt>
                <c:pt idx="737">
                  <c:v>3.682939814814809E-3</c:v>
                </c:pt>
                <c:pt idx="738">
                  <c:v>3.677245370370355E-3</c:v>
                </c:pt>
                <c:pt idx="739">
                  <c:v>3.677245370370355E-3</c:v>
                </c:pt>
                <c:pt idx="740">
                  <c:v>3.677245370370355E-3</c:v>
                </c:pt>
                <c:pt idx="741">
                  <c:v>3.7149421296296253E-3</c:v>
                </c:pt>
                <c:pt idx="742">
                  <c:v>3.7149652777777736E-3</c:v>
                </c:pt>
                <c:pt idx="743">
                  <c:v>3.7149884259259219E-3</c:v>
                </c:pt>
                <c:pt idx="744">
                  <c:v>3.7119675925925827E-3</c:v>
                </c:pt>
                <c:pt idx="745">
                  <c:v>3.7119675925925827E-3</c:v>
                </c:pt>
                <c:pt idx="746">
                  <c:v>3.7119675925925827E-3</c:v>
                </c:pt>
                <c:pt idx="747">
                  <c:v>3.7235763888888856E-3</c:v>
                </c:pt>
                <c:pt idx="748">
                  <c:v>3.7499421296296326E-3</c:v>
                </c:pt>
                <c:pt idx="749">
                  <c:v>3.749976851851855E-3</c:v>
                </c:pt>
                <c:pt idx="750">
                  <c:v>3.7467129629629586E-3</c:v>
                </c:pt>
                <c:pt idx="751">
                  <c:v>3.7467129629629586E-3</c:v>
                </c:pt>
                <c:pt idx="752">
                  <c:v>3.7612152777777713E-3</c:v>
                </c:pt>
                <c:pt idx="753">
                  <c:v>3.7582870370370253E-3</c:v>
                </c:pt>
                <c:pt idx="754">
                  <c:v>3.7846643518518602E-3</c:v>
                </c:pt>
                <c:pt idx="755">
                  <c:v>3.7846874999999947E-3</c:v>
                </c:pt>
                <c:pt idx="756">
                  <c:v>3.7814583333333207E-3</c:v>
                </c:pt>
                <c:pt idx="757">
                  <c:v>3.7814583333333207E-3</c:v>
                </c:pt>
                <c:pt idx="758">
                  <c:v>3.798553240740743E-3</c:v>
                </c:pt>
                <c:pt idx="759">
                  <c:v>3.7930208333333271E-3</c:v>
                </c:pt>
                <c:pt idx="760">
                  <c:v>3.7930208333333271E-3</c:v>
                </c:pt>
                <c:pt idx="761">
                  <c:v>3.8045949074074076E-3</c:v>
                </c:pt>
                <c:pt idx="762">
                  <c:v>3.8192245370370359E-3</c:v>
                </c:pt>
                <c:pt idx="763">
                  <c:v>3.8161689814814742E-3</c:v>
                </c:pt>
                <c:pt idx="764">
                  <c:v>3.8306944444444352E-3</c:v>
                </c:pt>
                <c:pt idx="765">
                  <c:v>3.8277430555555547E-3</c:v>
                </c:pt>
                <c:pt idx="766">
                  <c:v>3.8424652777777762E-3</c:v>
                </c:pt>
                <c:pt idx="767">
                  <c:v>3.8393171296296352E-3</c:v>
                </c:pt>
                <c:pt idx="768">
                  <c:v>3.8393171296296352E-3</c:v>
                </c:pt>
                <c:pt idx="769">
                  <c:v>3.8578587962962985E-3</c:v>
                </c:pt>
                <c:pt idx="770">
                  <c:v>3.8509143518518502E-3</c:v>
                </c:pt>
                <c:pt idx="771">
                  <c:v>3.876886574074076E-3</c:v>
                </c:pt>
                <c:pt idx="772">
                  <c:v>3.8769328703703726E-3</c:v>
                </c:pt>
                <c:pt idx="773">
                  <c:v>3.8740393518518351E-3</c:v>
                </c:pt>
                <c:pt idx="774">
                  <c:v>3.8740393518518351E-3</c:v>
                </c:pt>
                <c:pt idx="775">
                  <c:v>3.8885763888888841E-3</c:v>
                </c:pt>
                <c:pt idx="776">
                  <c:v>3.8856250000000037E-3</c:v>
                </c:pt>
                <c:pt idx="777">
                  <c:v>3.8856250000000037E-3</c:v>
                </c:pt>
                <c:pt idx="778">
                  <c:v>3.8972222222222186E-3</c:v>
                </c:pt>
                <c:pt idx="779">
                  <c:v>3.8972222222222186E-3</c:v>
                </c:pt>
                <c:pt idx="780">
                  <c:v>3.9087962962962991E-3</c:v>
                </c:pt>
                <c:pt idx="781">
                  <c:v>3.9235648148148172E-3</c:v>
                </c:pt>
                <c:pt idx="782">
                  <c:v>3.9235879629629516E-3</c:v>
                </c:pt>
                <c:pt idx="783">
                  <c:v>3.9203587962963055E-3</c:v>
                </c:pt>
                <c:pt idx="784">
                  <c:v>3.9203587962963055E-3</c:v>
                </c:pt>
                <c:pt idx="785">
                  <c:v>3.9203587962963055E-3</c:v>
                </c:pt>
                <c:pt idx="786">
                  <c:v>3.9319328703703721E-3</c:v>
                </c:pt>
                <c:pt idx="787">
                  <c:v>3.9319328703703721E-3</c:v>
                </c:pt>
                <c:pt idx="788">
                  <c:v>3.958298611111119E-3</c:v>
                </c:pt>
                <c:pt idx="789">
                  <c:v>3.9550810185185054E-3</c:v>
                </c:pt>
                <c:pt idx="790">
                  <c:v>3.9736458333333308E-3</c:v>
                </c:pt>
                <c:pt idx="791">
                  <c:v>3.9737152777777757E-3</c:v>
                </c:pt>
                <c:pt idx="792">
                  <c:v>3.96666666666666E-3</c:v>
                </c:pt>
                <c:pt idx="793">
                  <c:v>3.96666666666666E-3</c:v>
                </c:pt>
                <c:pt idx="794">
                  <c:v>3.9927199074074049E-3</c:v>
                </c:pt>
                <c:pt idx="795">
                  <c:v>3.9898148148148072E-3</c:v>
                </c:pt>
                <c:pt idx="796">
                  <c:v>4.0042361111111147E-3</c:v>
                </c:pt>
                <c:pt idx="797">
                  <c:v>4.0042592592592491E-3</c:v>
                </c:pt>
                <c:pt idx="798">
                  <c:v>4.0013888888888877E-3</c:v>
                </c:pt>
                <c:pt idx="799">
                  <c:v>4.0013888888888877E-3</c:v>
                </c:pt>
                <c:pt idx="800">
                  <c:v>4.0306828703703806E-3</c:v>
                </c:pt>
                <c:pt idx="801">
                  <c:v>4.0245717592592573E-3</c:v>
                </c:pt>
                <c:pt idx="802">
                  <c:v>4.0245717592592573E-3</c:v>
                </c:pt>
                <c:pt idx="803">
                  <c:v>4.0245717592592573E-3</c:v>
                </c:pt>
                <c:pt idx="804">
                  <c:v>4.0393865740740581E-3</c:v>
                </c:pt>
                <c:pt idx="805">
                  <c:v>4.0361226851851756E-3</c:v>
                </c:pt>
                <c:pt idx="806">
                  <c:v>4.0624652777777742E-3</c:v>
                </c:pt>
                <c:pt idx="807">
                  <c:v>4.0625000000000105E-3</c:v>
                </c:pt>
                <c:pt idx="808">
                  <c:v>4.0592708333333366E-3</c:v>
                </c:pt>
                <c:pt idx="809">
                  <c:v>4.0592708333333366E-3</c:v>
                </c:pt>
                <c:pt idx="810">
                  <c:v>4.0592708333333366E-3</c:v>
                </c:pt>
                <c:pt idx="811">
                  <c:v>4.0592708333333366E-3</c:v>
                </c:pt>
                <c:pt idx="812">
                  <c:v>4.0971527777777794E-3</c:v>
                </c:pt>
                <c:pt idx="813">
                  <c:v>4.0971759259259138E-3</c:v>
                </c:pt>
                <c:pt idx="814">
                  <c:v>4.097199074074076E-3</c:v>
                </c:pt>
                <c:pt idx="815">
                  <c:v>4.0939930555555643E-3</c:v>
                </c:pt>
                <c:pt idx="816">
                  <c:v>4.0939930555555643E-3</c:v>
                </c:pt>
                <c:pt idx="817">
                  <c:v>4.0939930555555643E-3</c:v>
                </c:pt>
                <c:pt idx="818">
                  <c:v>4.1171412037036975E-3</c:v>
                </c:pt>
                <c:pt idx="819">
                  <c:v>4.1171412037036975E-3</c:v>
                </c:pt>
                <c:pt idx="820">
                  <c:v>4.1318750000000071E-3</c:v>
                </c:pt>
                <c:pt idx="821">
                  <c:v>4.1319328703703501E-3</c:v>
                </c:pt>
                <c:pt idx="822">
                  <c:v>4.1287500000000005E-3</c:v>
                </c:pt>
                <c:pt idx="823">
                  <c:v>4.1287500000000005E-3</c:v>
                </c:pt>
                <c:pt idx="824">
                  <c:v>4.1287500000000005E-3</c:v>
                </c:pt>
                <c:pt idx="825">
                  <c:v>4.1403009259259188E-3</c:v>
                </c:pt>
                <c:pt idx="826">
                  <c:v>4.1403125000000068E-3</c:v>
                </c:pt>
                <c:pt idx="827">
                  <c:v>4.1665972222222208E-3</c:v>
                </c:pt>
                <c:pt idx="828">
                  <c:v>4.1634722222222281E-3</c:v>
                </c:pt>
                <c:pt idx="829">
                  <c:v>4.1781597222222272E-3</c:v>
                </c:pt>
                <c:pt idx="830">
                  <c:v>4.1781828703703616E-3</c:v>
                </c:pt>
                <c:pt idx="831">
                  <c:v>4.1750347222222067E-3</c:v>
                </c:pt>
                <c:pt idx="832">
                  <c:v>4.1750347222222067E-3</c:v>
                </c:pt>
                <c:pt idx="833">
                  <c:v>4.1866203703703753E-3</c:v>
                </c:pt>
                <c:pt idx="834">
                  <c:v>4.2044097222222049E-3</c:v>
                </c:pt>
                <c:pt idx="835">
                  <c:v>4.198206018518516E-3</c:v>
                </c:pt>
                <c:pt idx="836">
                  <c:v>4.2128819444444271E-3</c:v>
                </c:pt>
                <c:pt idx="837">
                  <c:v>4.2097916666666707E-3</c:v>
                </c:pt>
                <c:pt idx="838">
                  <c:v>4.2244444444444335E-3</c:v>
                </c:pt>
                <c:pt idx="839">
                  <c:v>4.2213541666666493E-3</c:v>
                </c:pt>
                <c:pt idx="840">
                  <c:v>4.2213541666666493E-3</c:v>
                </c:pt>
                <c:pt idx="841">
                  <c:v>4.2213541666666493E-3</c:v>
                </c:pt>
                <c:pt idx="842">
                  <c:v>4.2476041666666547E-3</c:v>
                </c:pt>
                <c:pt idx="843">
                  <c:v>4.2444907407407362E-3</c:v>
                </c:pt>
                <c:pt idx="844">
                  <c:v>4.262083333333333E-3</c:v>
                </c:pt>
                <c:pt idx="845">
                  <c:v>4.2622685185185194E-3</c:v>
                </c:pt>
                <c:pt idx="846">
                  <c:v>4.2560995370370391E-3</c:v>
                </c:pt>
                <c:pt idx="847">
                  <c:v>4.2560995370370391E-3</c:v>
                </c:pt>
                <c:pt idx="848">
                  <c:v>4.2560995370370391E-3</c:v>
                </c:pt>
                <c:pt idx="849">
                  <c:v>4.2676388888888833E-3</c:v>
                </c:pt>
                <c:pt idx="850">
                  <c:v>4.2792476851851724E-3</c:v>
                </c:pt>
                <c:pt idx="851">
                  <c:v>4.2792476851851724E-3</c:v>
                </c:pt>
                <c:pt idx="852">
                  <c:v>4.2792476851851724E-3</c:v>
                </c:pt>
                <c:pt idx="853">
                  <c:v>4.2939120370370371E-3</c:v>
                </c:pt>
                <c:pt idx="854">
                  <c:v>4.2907986111111046E-3</c:v>
                </c:pt>
                <c:pt idx="855">
                  <c:v>4.2907986111111046E-3</c:v>
                </c:pt>
                <c:pt idx="856">
                  <c:v>4.2907986111111046E-3</c:v>
                </c:pt>
                <c:pt idx="857">
                  <c:v>4.3023842592592593E-3</c:v>
                </c:pt>
                <c:pt idx="858">
                  <c:v>4.3023842592592593E-3</c:v>
                </c:pt>
                <c:pt idx="859">
                  <c:v>4.3139699074074001E-3</c:v>
                </c:pt>
                <c:pt idx="860">
                  <c:v>4.3139699074074001E-3</c:v>
                </c:pt>
                <c:pt idx="861">
                  <c:v>4.3286226851851906E-3</c:v>
                </c:pt>
                <c:pt idx="862">
                  <c:v>4.325578703703703E-3</c:v>
                </c:pt>
                <c:pt idx="863">
                  <c:v>4.325578703703703E-3</c:v>
                </c:pt>
                <c:pt idx="864">
                  <c:v>4.325578703703703E-3</c:v>
                </c:pt>
                <c:pt idx="865">
                  <c:v>4.3371180555555472E-3</c:v>
                </c:pt>
                <c:pt idx="866">
                  <c:v>4.3371180555555472E-3</c:v>
                </c:pt>
                <c:pt idx="867">
                  <c:v>4.3487037037037019E-3</c:v>
                </c:pt>
                <c:pt idx="868">
                  <c:v>4.3487037037037019E-3</c:v>
                </c:pt>
                <c:pt idx="869">
                  <c:v>4.3633449074074043E-3</c:v>
                </c:pt>
                <c:pt idx="870">
                  <c:v>4.3602777777777685E-3</c:v>
                </c:pt>
                <c:pt idx="871">
                  <c:v>4.3602777777777685E-3</c:v>
                </c:pt>
                <c:pt idx="872">
                  <c:v>4.371851851851849E-3</c:v>
                </c:pt>
                <c:pt idx="873">
                  <c:v>4.3865046296296256E-3</c:v>
                </c:pt>
                <c:pt idx="874">
                  <c:v>4.3834143518518554E-3</c:v>
                </c:pt>
                <c:pt idx="875">
                  <c:v>4.3980787037036922E-3</c:v>
                </c:pt>
                <c:pt idx="876">
                  <c:v>4.3949884259259359E-3</c:v>
                </c:pt>
                <c:pt idx="877">
                  <c:v>4.3949999999999961E-3</c:v>
                </c:pt>
                <c:pt idx="878">
                  <c:v>4.4096759259259349E-3</c:v>
                </c:pt>
                <c:pt idx="879">
                  <c:v>4.4065740740740766E-3</c:v>
                </c:pt>
                <c:pt idx="880">
                  <c:v>4.4181712962962916E-3</c:v>
                </c:pt>
                <c:pt idx="881">
                  <c:v>4.4181712962962916E-3</c:v>
                </c:pt>
                <c:pt idx="882">
                  <c:v>4.4181712962962916E-3</c:v>
                </c:pt>
                <c:pt idx="883">
                  <c:v>4.4353124999999965E-3</c:v>
                </c:pt>
                <c:pt idx="884">
                  <c:v>4.4297337962962979E-3</c:v>
                </c:pt>
                <c:pt idx="885">
                  <c:v>4.4297337962962979E-3</c:v>
                </c:pt>
                <c:pt idx="886">
                  <c:v>4.4297337962962979E-3</c:v>
                </c:pt>
                <c:pt idx="887">
                  <c:v>4.4413078703703784E-3</c:v>
                </c:pt>
                <c:pt idx="888">
                  <c:v>4.4413078703703784E-3</c:v>
                </c:pt>
                <c:pt idx="889">
                  <c:v>4.4528819444444451E-3</c:v>
                </c:pt>
                <c:pt idx="890">
                  <c:v>4.4528819444444451E-3</c:v>
                </c:pt>
                <c:pt idx="891">
                  <c:v>4.4686921296296367E-3</c:v>
                </c:pt>
                <c:pt idx="892">
                  <c:v>4.4645023148148083E-3</c:v>
                </c:pt>
                <c:pt idx="893">
                  <c:v>4.4645023148148083E-3</c:v>
                </c:pt>
                <c:pt idx="894">
                  <c:v>4.4645023148148083E-3</c:v>
                </c:pt>
                <c:pt idx="895">
                  <c:v>4.4760416666666664E-3</c:v>
                </c:pt>
                <c:pt idx="896">
                  <c:v>4.4876388888888813E-3</c:v>
                </c:pt>
                <c:pt idx="897">
                  <c:v>4.4876388888888813E-3</c:v>
                </c:pt>
                <c:pt idx="898">
                  <c:v>4.5023379629629545E-3</c:v>
                </c:pt>
                <c:pt idx="899">
                  <c:v>4.4992013888888877E-3</c:v>
                </c:pt>
                <c:pt idx="900">
                  <c:v>4.4992013888888877E-3</c:v>
                </c:pt>
                <c:pt idx="901">
                  <c:v>4.5138773148148265E-3</c:v>
                </c:pt>
                <c:pt idx="902">
                  <c:v>4.5107754629629682E-3</c:v>
                </c:pt>
                <c:pt idx="903">
                  <c:v>4.5107754629629682E-3</c:v>
                </c:pt>
                <c:pt idx="904">
                  <c:v>4.5223495370370487E-3</c:v>
                </c:pt>
                <c:pt idx="905">
                  <c:v>4.5223495370370487E-3</c:v>
                </c:pt>
                <c:pt idx="906">
                  <c:v>4.537048611111108E-3</c:v>
                </c:pt>
                <c:pt idx="907">
                  <c:v>4.5339351851851895E-3</c:v>
                </c:pt>
                <c:pt idx="908">
                  <c:v>4.5339351851851895E-3</c:v>
                </c:pt>
                <c:pt idx="909">
                  <c:v>4.5339351851851895E-3</c:v>
                </c:pt>
                <c:pt idx="910">
                  <c:v>4.54550925925927E-3</c:v>
                </c:pt>
                <c:pt idx="911">
                  <c:v>4.54550925925927E-3</c:v>
                </c:pt>
                <c:pt idx="912">
                  <c:v>4.54550925925927E-3</c:v>
                </c:pt>
                <c:pt idx="913">
                  <c:v>4.5570949074074107E-3</c:v>
                </c:pt>
                <c:pt idx="914">
                  <c:v>4.5686574074074032E-3</c:v>
                </c:pt>
                <c:pt idx="915">
                  <c:v>4.5686574074074032E-3</c:v>
                </c:pt>
                <c:pt idx="916">
                  <c:v>4.5829745370370434E-3</c:v>
                </c:pt>
                <c:pt idx="917">
                  <c:v>4.580243055555544E-3</c:v>
                </c:pt>
                <c:pt idx="918">
                  <c:v>4.580243055555544E-3</c:v>
                </c:pt>
                <c:pt idx="919">
                  <c:v>4.580243055555544E-3</c:v>
                </c:pt>
                <c:pt idx="920">
                  <c:v>4.580243055555544E-3</c:v>
                </c:pt>
                <c:pt idx="921">
                  <c:v>4.5918055555555504E-3</c:v>
                </c:pt>
                <c:pt idx="922">
                  <c:v>4.6033912037036911E-3</c:v>
                </c:pt>
                <c:pt idx="923">
                  <c:v>4.6179745370370368E-3</c:v>
                </c:pt>
                <c:pt idx="924">
                  <c:v>4.6180324074073936E-3</c:v>
                </c:pt>
                <c:pt idx="925">
                  <c:v>4.6149768518518597E-3</c:v>
                </c:pt>
                <c:pt idx="926">
                  <c:v>4.6149768518518597E-3</c:v>
                </c:pt>
                <c:pt idx="927">
                  <c:v>4.6149768518518597E-3</c:v>
                </c:pt>
                <c:pt idx="928">
                  <c:v>4.6265509259259124E-3</c:v>
                </c:pt>
                <c:pt idx="929">
                  <c:v>4.6265509259259124E-3</c:v>
                </c:pt>
                <c:pt idx="930">
                  <c:v>4.638136574074081E-3</c:v>
                </c:pt>
                <c:pt idx="931">
                  <c:v>4.638136574074081E-3</c:v>
                </c:pt>
                <c:pt idx="932">
                  <c:v>4.638136574074081E-3</c:v>
                </c:pt>
                <c:pt idx="933">
                  <c:v>4.6523842592592485E-3</c:v>
                </c:pt>
                <c:pt idx="934">
                  <c:v>4.6496990740740735E-3</c:v>
                </c:pt>
                <c:pt idx="935">
                  <c:v>4.6496990740740735E-3</c:v>
                </c:pt>
                <c:pt idx="936">
                  <c:v>4.6496990740740735E-3</c:v>
                </c:pt>
                <c:pt idx="937">
                  <c:v>4.6612962962963023E-3</c:v>
                </c:pt>
                <c:pt idx="938">
                  <c:v>4.6612962962963023E-3</c:v>
                </c:pt>
                <c:pt idx="939">
                  <c:v>4.6612962962963023E-3</c:v>
                </c:pt>
                <c:pt idx="940">
                  <c:v>4.6728356481481326E-3</c:v>
                </c:pt>
                <c:pt idx="941">
                  <c:v>4.6728356481481326E-3</c:v>
                </c:pt>
                <c:pt idx="942">
                  <c:v>4.6871296296296244E-3</c:v>
                </c:pt>
                <c:pt idx="943">
                  <c:v>4.6844212962963011E-3</c:v>
                </c:pt>
                <c:pt idx="944">
                  <c:v>4.6844212962963011E-3</c:v>
                </c:pt>
                <c:pt idx="945">
                  <c:v>4.6959953703703677E-3</c:v>
                </c:pt>
                <c:pt idx="946">
                  <c:v>4.7102199074074008E-3</c:v>
                </c:pt>
                <c:pt idx="947">
                  <c:v>4.7075810185185224E-3</c:v>
                </c:pt>
                <c:pt idx="948">
                  <c:v>4.7075810185185224E-3</c:v>
                </c:pt>
                <c:pt idx="949">
                  <c:v>4.7247685185185101E-3</c:v>
                </c:pt>
                <c:pt idx="950">
                  <c:v>4.7191666666666632E-3</c:v>
                </c:pt>
                <c:pt idx="951">
                  <c:v>4.7191666666666632E-3</c:v>
                </c:pt>
                <c:pt idx="952">
                  <c:v>4.7307291666666695E-3</c:v>
                </c:pt>
                <c:pt idx="953">
                  <c:v>4.7307291666666695E-3</c:v>
                </c:pt>
                <c:pt idx="954">
                  <c:v>4.7452777777777788E-3</c:v>
                </c:pt>
                <c:pt idx="955">
                  <c:v>4.7423148148148103E-3</c:v>
                </c:pt>
                <c:pt idx="956">
                  <c:v>4.7423148148148103E-3</c:v>
                </c:pt>
                <c:pt idx="957">
                  <c:v>4.7539120370370253E-3</c:v>
                </c:pt>
                <c:pt idx="958">
                  <c:v>4.7539120370370253E-3</c:v>
                </c:pt>
                <c:pt idx="959">
                  <c:v>4.7539120370370253E-3</c:v>
                </c:pt>
                <c:pt idx="960">
                  <c:v>4.7654513888888833E-3</c:v>
                </c:pt>
                <c:pt idx="961">
                  <c:v>4.7654513888888833E-3</c:v>
                </c:pt>
                <c:pt idx="962">
                  <c:v>4.7828472222222196E-3</c:v>
                </c:pt>
                <c:pt idx="963">
                  <c:v>4.7770254629629499E-3</c:v>
                </c:pt>
                <c:pt idx="964">
                  <c:v>4.7770254629629499E-3</c:v>
                </c:pt>
                <c:pt idx="965">
                  <c:v>4.7886226851851649E-3</c:v>
                </c:pt>
                <c:pt idx="966">
                  <c:v>4.7886226851851649E-3</c:v>
                </c:pt>
                <c:pt idx="967">
                  <c:v>4.7886226851851649E-3</c:v>
                </c:pt>
                <c:pt idx="968">
                  <c:v>4.800173611111111E-3</c:v>
                </c:pt>
                <c:pt idx="969">
                  <c:v>4.8148495370370359E-3</c:v>
                </c:pt>
                <c:pt idx="970">
                  <c:v>4.8117824074074139E-3</c:v>
                </c:pt>
                <c:pt idx="971">
                  <c:v>4.8117824074074139E-3</c:v>
                </c:pt>
                <c:pt idx="972">
                  <c:v>4.8117824074074139E-3</c:v>
                </c:pt>
                <c:pt idx="973">
                  <c:v>4.8117824074074139E-3</c:v>
                </c:pt>
                <c:pt idx="974">
                  <c:v>4.8233449074073925E-3</c:v>
                </c:pt>
                <c:pt idx="975">
                  <c:v>4.8233449074073925E-3</c:v>
                </c:pt>
                <c:pt idx="976">
                  <c:v>4.8349421296296352E-3</c:v>
                </c:pt>
                <c:pt idx="977">
                  <c:v>4.8491666666666683E-3</c:v>
                </c:pt>
                <c:pt idx="978">
                  <c:v>4.8465046296296138E-3</c:v>
                </c:pt>
                <c:pt idx="979">
                  <c:v>4.8465046296296138E-3</c:v>
                </c:pt>
                <c:pt idx="980">
                  <c:v>4.8607407407407349E-3</c:v>
                </c:pt>
                <c:pt idx="981">
                  <c:v>4.8580902777777685E-3</c:v>
                </c:pt>
                <c:pt idx="982">
                  <c:v>4.8580902777777685E-3</c:v>
                </c:pt>
                <c:pt idx="983">
                  <c:v>4.8580902777777685E-3</c:v>
                </c:pt>
                <c:pt idx="984">
                  <c:v>4.8696412037037007E-3</c:v>
                </c:pt>
                <c:pt idx="985">
                  <c:v>4.8812268518518415E-3</c:v>
                </c:pt>
                <c:pt idx="986">
                  <c:v>4.8983564814814723E-3</c:v>
                </c:pt>
                <c:pt idx="987">
                  <c:v>4.8984722222222138E-3</c:v>
                </c:pt>
                <c:pt idx="988">
                  <c:v>4.8928240740740564E-3</c:v>
                </c:pt>
                <c:pt idx="989">
                  <c:v>4.8928240740740564E-3</c:v>
                </c:pt>
                <c:pt idx="990">
                  <c:v>4.8928240740740564E-3</c:v>
                </c:pt>
                <c:pt idx="991">
                  <c:v>4.9043981481481369E-3</c:v>
                </c:pt>
                <c:pt idx="992">
                  <c:v>4.9159490740740691E-3</c:v>
                </c:pt>
                <c:pt idx="993">
                  <c:v>4.9159490740740691E-3</c:v>
                </c:pt>
                <c:pt idx="994">
                  <c:v>4.9159490740740691E-3</c:v>
                </c:pt>
                <c:pt idx="995">
                  <c:v>4.9305902777777716E-3</c:v>
                </c:pt>
                <c:pt idx="996">
                  <c:v>4.9275347222222238E-3</c:v>
                </c:pt>
                <c:pt idx="997">
                  <c:v>4.9275347222222238E-3</c:v>
                </c:pt>
                <c:pt idx="998">
                  <c:v>4.9275347222222238E-3</c:v>
                </c:pt>
                <c:pt idx="999">
                  <c:v>4.9391087962962904E-3</c:v>
                </c:pt>
                <c:pt idx="1000">
                  <c:v>4.9391087962962904E-3</c:v>
                </c:pt>
                <c:pt idx="1001">
                  <c:v>4.9506712962962968E-3</c:v>
                </c:pt>
                <c:pt idx="1002">
                  <c:v>4.9506712962962968E-3</c:v>
                </c:pt>
                <c:pt idx="1003">
                  <c:v>4.9506712962962968E-3</c:v>
                </c:pt>
                <c:pt idx="1004">
                  <c:v>4.9506712962962968E-3</c:v>
                </c:pt>
                <c:pt idx="1005">
                  <c:v>4.9622569444444514E-3</c:v>
                </c:pt>
                <c:pt idx="1006">
                  <c:v>4.9622569444444514E-3</c:v>
                </c:pt>
                <c:pt idx="1007">
                  <c:v>4.9738541666666664E-3</c:v>
                </c:pt>
                <c:pt idx="1008">
                  <c:v>4.9738541666666664E-3</c:v>
                </c:pt>
                <c:pt idx="1009">
                  <c:v>4.9880439814814909E-3</c:v>
                </c:pt>
                <c:pt idx="1010">
                  <c:v>4.9854050925925986E-3</c:v>
                </c:pt>
                <c:pt idx="1011">
                  <c:v>4.9854050925925986E-3</c:v>
                </c:pt>
                <c:pt idx="1012">
                  <c:v>4.9854050925925986E-3</c:v>
                </c:pt>
                <c:pt idx="1013">
                  <c:v>4.9970023148148135E-3</c:v>
                </c:pt>
                <c:pt idx="1014">
                  <c:v>4.9970023148148135E-3</c:v>
                </c:pt>
                <c:pt idx="1015">
                  <c:v>4.9970023148148135E-3</c:v>
                </c:pt>
                <c:pt idx="1016">
                  <c:v>5.0085995370370284E-3</c:v>
                </c:pt>
                <c:pt idx="1017">
                  <c:v>5.0201504629629606E-3</c:v>
                </c:pt>
                <c:pt idx="1018">
                  <c:v>5.0346527777777733E-3</c:v>
                </c:pt>
                <c:pt idx="1019">
                  <c:v>5.0346990740740699E-3</c:v>
                </c:pt>
                <c:pt idx="1020">
                  <c:v>5.0317245370370411E-3</c:v>
                </c:pt>
                <c:pt idx="1021">
                  <c:v>5.0317245370370411E-3</c:v>
                </c:pt>
                <c:pt idx="1022">
                  <c:v>5.0317245370370411E-3</c:v>
                </c:pt>
                <c:pt idx="1023">
                  <c:v>5.0433217592592561E-3</c:v>
                </c:pt>
                <c:pt idx="1024">
                  <c:v>5.0548958333333366E-3</c:v>
                </c:pt>
                <c:pt idx="1025">
                  <c:v>5.0714814814814685E-3</c:v>
                </c:pt>
                <c:pt idx="1026">
                  <c:v>5.0716203703703583E-3</c:v>
                </c:pt>
                <c:pt idx="1027">
                  <c:v>5.0664814814814774E-3</c:v>
                </c:pt>
                <c:pt idx="1028">
                  <c:v>5.0664814814814774E-3</c:v>
                </c:pt>
                <c:pt idx="1029">
                  <c:v>5.0664814814814774E-3</c:v>
                </c:pt>
                <c:pt idx="1030">
                  <c:v>5.0780208333333215E-3</c:v>
                </c:pt>
                <c:pt idx="1031">
                  <c:v>5.0780208333333215E-3</c:v>
                </c:pt>
                <c:pt idx="1032">
                  <c:v>5.0895949074074021E-3</c:v>
                </c:pt>
                <c:pt idx="1033">
                  <c:v>5.103807870370361E-3</c:v>
                </c:pt>
                <c:pt idx="1034">
                  <c:v>5.101203703703705E-3</c:v>
                </c:pt>
                <c:pt idx="1035">
                  <c:v>5.101203703703705E-3</c:v>
                </c:pt>
                <c:pt idx="1036">
                  <c:v>5.1156597222222211E-3</c:v>
                </c:pt>
                <c:pt idx="1037">
                  <c:v>5.1127893518518458E-3</c:v>
                </c:pt>
                <c:pt idx="1038">
                  <c:v>5.1127893518518458E-3</c:v>
                </c:pt>
                <c:pt idx="1039">
                  <c:v>5.1243287037037039E-3</c:v>
                </c:pt>
                <c:pt idx="1040">
                  <c:v>5.1388310185185165E-3</c:v>
                </c:pt>
                <c:pt idx="1041">
                  <c:v>5.1359027777777705E-3</c:v>
                </c:pt>
                <c:pt idx="1042">
                  <c:v>5.1359027777777705E-3</c:v>
                </c:pt>
                <c:pt idx="1043">
                  <c:v>5.1503240740740641E-3</c:v>
                </c:pt>
                <c:pt idx="1044">
                  <c:v>5.1474884259259251E-3</c:v>
                </c:pt>
                <c:pt idx="1045">
                  <c:v>5.1474884259259251E-3</c:v>
                </c:pt>
                <c:pt idx="1046">
                  <c:v>5.1590624999999918E-3</c:v>
                </c:pt>
                <c:pt idx="1047">
                  <c:v>5.1731597222222092E-3</c:v>
                </c:pt>
                <c:pt idx="1048">
                  <c:v>5.1706481481481464E-3</c:v>
                </c:pt>
                <c:pt idx="1049">
                  <c:v>5.1706481481481464E-3</c:v>
                </c:pt>
                <c:pt idx="1050">
                  <c:v>5.1872106481481439E-3</c:v>
                </c:pt>
                <c:pt idx="1051">
                  <c:v>5.1822337962962872E-3</c:v>
                </c:pt>
                <c:pt idx="1052">
                  <c:v>5.1822337962962872E-3</c:v>
                </c:pt>
                <c:pt idx="1053">
                  <c:v>5.1937847222222194E-3</c:v>
                </c:pt>
                <c:pt idx="1054">
                  <c:v>5.207905092592599E-3</c:v>
                </c:pt>
                <c:pt idx="1055">
                  <c:v>5.2053587962962999E-3</c:v>
                </c:pt>
                <c:pt idx="1056">
                  <c:v>5.2053587962962999E-3</c:v>
                </c:pt>
                <c:pt idx="1057">
                  <c:v>5.2198379629629504E-3</c:v>
                </c:pt>
                <c:pt idx="1058">
                  <c:v>5.2169560185185149E-3</c:v>
                </c:pt>
                <c:pt idx="1059">
                  <c:v>5.2169560185185149E-3</c:v>
                </c:pt>
                <c:pt idx="1060">
                  <c:v>5.2285300925925954E-3</c:v>
                </c:pt>
                <c:pt idx="1061">
                  <c:v>5.2457060185185228E-3</c:v>
                </c:pt>
                <c:pt idx="1062">
                  <c:v>5.240104166666662E-3</c:v>
                </c:pt>
                <c:pt idx="1063">
                  <c:v>5.240104166666662E-3</c:v>
                </c:pt>
                <c:pt idx="1064">
                  <c:v>5.2545601851851781E-3</c:v>
                </c:pt>
                <c:pt idx="1065">
                  <c:v>5.2516782407407425E-3</c:v>
                </c:pt>
                <c:pt idx="1066">
                  <c:v>5.2516782407407425E-3</c:v>
                </c:pt>
                <c:pt idx="1067">
                  <c:v>5.2632523148147953E-3</c:v>
                </c:pt>
                <c:pt idx="1068">
                  <c:v>5.2777430555555477E-3</c:v>
                </c:pt>
                <c:pt idx="1069">
                  <c:v>5.2748263888888758E-3</c:v>
                </c:pt>
                <c:pt idx="1070">
                  <c:v>5.2748263888888758E-3</c:v>
                </c:pt>
                <c:pt idx="1071">
                  <c:v>5.2888888888888846E-3</c:v>
                </c:pt>
                <c:pt idx="1072">
                  <c:v>5.2863888888888821E-3</c:v>
                </c:pt>
                <c:pt idx="1073">
                  <c:v>5.2863888888888821E-3</c:v>
                </c:pt>
                <c:pt idx="1074">
                  <c:v>5.2979976851851851E-3</c:v>
                </c:pt>
                <c:pt idx="1075">
                  <c:v>5.3122222222222182E-3</c:v>
                </c:pt>
                <c:pt idx="1076">
                  <c:v>5.3095833333333259E-3</c:v>
                </c:pt>
                <c:pt idx="1077">
                  <c:v>5.3095833333333259E-3</c:v>
                </c:pt>
                <c:pt idx="1078">
                  <c:v>5.3239814814814851E-3</c:v>
                </c:pt>
                <c:pt idx="1079">
                  <c:v>5.3211574074074064E-3</c:v>
                </c:pt>
                <c:pt idx="1080">
                  <c:v>5.3211574074074064E-3</c:v>
                </c:pt>
                <c:pt idx="1081">
                  <c:v>5.3327199074073989E-3</c:v>
                </c:pt>
                <c:pt idx="1082">
                  <c:v>5.3472800925925962E-3</c:v>
                </c:pt>
                <c:pt idx="1083">
                  <c:v>5.3442939814814655E-3</c:v>
                </c:pt>
                <c:pt idx="1084">
                  <c:v>5.3442939814814655E-3</c:v>
                </c:pt>
                <c:pt idx="1085">
                  <c:v>5.3618518518518538E-3</c:v>
                </c:pt>
                <c:pt idx="1086">
                  <c:v>5.355868055555546E-3</c:v>
                </c:pt>
                <c:pt idx="1087">
                  <c:v>5.355868055555546E-3</c:v>
                </c:pt>
                <c:pt idx="1088">
                  <c:v>5.3674421296296265E-3</c:v>
                </c:pt>
                <c:pt idx="1089">
                  <c:v>5.3820023148148238E-3</c:v>
                </c:pt>
                <c:pt idx="1090">
                  <c:v>5.3789930555555587E-3</c:v>
                </c:pt>
                <c:pt idx="1091">
                  <c:v>5.3789930555555587E-3</c:v>
                </c:pt>
                <c:pt idx="1092">
                  <c:v>5.3931597222222072E-3</c:v>
                </c:pt>
                <c:pt idx="1093">
                  <c:v>5.3905902777777737E-3</c:v>
                </c:pt>
                <c:pt idx="1094">
                  <c:v>5.3905902777777737E-3</c:v>
                </c:pt>
                <c:pt idx="1095">
                  <c:v>5.4021643518518542E-3</c:v>
                </c:pt>
                <c:pt idx="1096">
                  <c:v>5.4178472222222163E-3</c:v>
                </c:pt>
                <c:pt idx="1097">
                  <c:v>5.413749999999995E-3</c:v>
                </c:pt>
                <c:pt idx="1098">
                  <c:v>5.413749999999995E-3</c:v>
                </c:pt>
                <c:pt idx="1099">
                  <c:v>5.4279282407407314E-3</c:v>
                </c:pt>
                <c:pt idx="1100">
                  <c:v>5.4253240740740755E-3</c:v>
                </c:pt>
                <c:pt idx="1101">
                  <c:v>5.4253240740740755E-3</c:v>
                </c:pt>
                <c:pt idx="1102">
                  <c:v>5.4369212962962904E-3</c:v>
                </c:pt>
                <c:pt idx="1103">
                  <c:v>5.4510416666666561E-3</c:v>
                </c:pt>
                <c:pt idx="1104">
                  <c:v>5.4484722222222226E-3</c:v>
                </c:pt>
                <c:pt idx="1105">
                  <c:v>5.4484722222222226E-3</c:v>
                </c:pt>
                <c:pt idx="1106">
                  <c:v>5.4626620370370332E-3</c:v>
                </c:pt>
                <c:pt idx="1107">
                  <c:v>5.4600578703703634E-3</c:v>
                </c:pt>
                <c:pt idx="1108">
                  <c:v>5.4600578703703634E-3</c:v>
                </c:pt>
                <c:pt idx="1109">
                  <c:v>5.4716319444444439E-3</c:v>
                </c:pt>
                <c:pt idx="1110">
                  <c:v>5.4861458333333307E-3</c:v>
                </c:pt>
                <c:pt idx="1111">
                  <c:v>5.4832175925925847E-3</c:v>
                </c:pt>
                <c:pt idx="1112">
                  <c:v>5.4832175925925847E-3</c:v>
                </c:pt>
                <c:pt idx="1113">
                  <c:v>5.4976851851851749E-3</c:v>
                </c:pt>
                <c:pt idx="1114">
                  <c:v>5.4947569444444427E-3</c:v>
                </c:pt>
                <c:pt idx="1115">
                  <c:v>5.4947569444444427E-3</c:v>
                </c:pt>
                <c:pt idx="1116">
                  <c:v>5.5063425925925835E-3</c:v>
                </c:pt>
                <c:pt idx="1117">
                  <c:v>5.520763888888891E-3</c:v>
                </c:pt>
                <c:pt idx="1118">
                  <c:v>5.5179398148148123E-3</c:v>
                </c:pt>
                <c:pt idx="1119">
                  <c:v>5.5179398148148123E-3</c:v>
                </c:pt>
                <c:pt idx="1120">
                  <c:v>5.5348958333333309E-3</c:v>
                </c:pt>
                <c:pt idx="1121">
                  <c:v>5.5294907407407307E-3</c:v>
                </c:pt>
                <c:pt idx="1122">
                  <c:v>5.5294907407407307E-3</c:v>
                </c:pt>
                <c:pt idx="1123">
                  <c:v>5.5410648148148112E-3</c:v>
                </c:pt>
                <c:pt idx="1124">
                  <c:v>5.5555787037037119E-3</c:v>
                </c:pt>
                <c:pt idx="1125">
                  <c:v>5.5526388888888917E-3</c:v>
                </c:pt>
                <c:pt idx="1126">
                  <c:v>5.5526388888888917E-3</c:v>
                </c:pt>
                <c:pt idx="1127">
                  <c:v>5.566724537037035E-3</c:v>
                </c:pt>
                <c:pt idx="1128">
                  <c:v>5.5642361111111066E-3</c:v>
                </c:pt>
                <c:pt idx="1129">
                  <c:v>5.5642361111111066E-3</c:v>
                </c:pt>
                <c:pt idx="1130">
                  <c:v>5.575798611111113E-3</c:v>
                </c:pt>
                <c:pt idx="1131">
                  <c:v>5.5920486111111084E-3</c:v>
                </c:pt>
                <c:pt idx="1132">
                  <c:v>5.5874074074074159E-3</c:v>
                </c:pt>
                <c:pt idx="1133">
                  <c:v>5.5874074074074159E-3</c:v>
                </c:pt>
                <c:pt idx="1134">
                  <c:v>5.6014930555555592E-3</c:v>
                </c:pt>
                <c:pt idx="1135">
                  <c:v>5.5989467592592601E-3</c:v>
                </c:pt>
                <c:pt idx="1136">
                  <c:v>5.5989467592592601E-3</c:v>
                </c:pt>
                <c:pt idx="1137">
                  <c:v>5.6105208333333406E-3</c:v>
                </c:pt>
                <c:pt idx="1138">
                  <c:v>5.6250462962962877E-3</c:v>
                </c:pt>
                <c:pt idx="1139">
                  <c:v>5.6221064814814814E-3</c:v>
                </c:pt>
                <c:pt idx="1140">
                  <c:v>5.6221064814814814E-3</c:v>
                </c:pt>
                <c:pt idx="1141">
                  <c:v>5.6364699074074043E-3</c:v>
                </c:pt>
                <c:pt idx="1142">
                  <c:v>5.6336805555555619E-3</c:v>
                </c:pt>
                <c:pt idx="1143">
                  <c:v>5.6336805555555619E-3</c:v>
                </c:pt>
                <c:pt idx="1144">
                  <c:v>5.6453009259259251E-3</c:v>
                </c:pt>
                <c:pt idx="1145">
                  <c:v>5.6453009259259251E-3</c:v>
                </c:pt>
                <c:pt idx="1146">
                  <c:v>5.6597569444444412E-3</c:v>
                </c:pt>
                <c:pt idx="1147">
                  <c:v>5.6568402777777832E-3</c:v>
                </c:pt>
                <c:pt idx="1148">
                  <c:v>5.6568402777777832E-3</c:v>
                </c:pt>
                <c:pt idx="1149">
                  <c:v>5.6568402777777832E-3</c:v>
                </c:pt>
                <c:pt idx="1150">
                  <c:v>5.668414351851836E-3</c:v>
                </c:pt>
                <c:pt idx="1151">
                  <c:v>5.6800000000000045E-3</c:v>
                </c:pt>
                <c:pt idx="1152">
                  <c:v>5.6941319444444444E-3</c:v>
                </c:pt>
                <c:pt idx="1153">
                  <c:v>5.694178240740741E-3</c:v>
                </c:pt>
                <c:pt idx="1154">
                  <c:v>5.6915740740740711E-3</c:v>
                </c:pt>
                <c:pt idx="1155">
                  <c:v>5.6915740740740711E-3</c:v>
                </c:pt>
                <c:pt idx="1156">
                  <c:v>5.6915740740740711E-3</c:v>
                </c:pt>
                <c:pt idx="1157">
                  <c:v>5.7031712962962861E-3</c:v>
                </c:pt>
                <c:pt idx="1158">
                  <c:v>5.7147106481481441E-3</c:v>
                </c:pt>
                <c:pt idx="1159">
                  <c:v>5.729085648148155E-3</c:v>
                </c:pt>
                <c:pt idx="1160">
                  <c:v>5.7291319444444516E-3</c:v>
                </c:pt>
                <c:pt idx="1161">
                  <c:v>5.7262847222222107E-3</c:v>
                </c:pt>
                <c:pt idx="1162">
                  <c:v>5.7262847222222107E-3</c:v>
                </c:pt>
                <c:pt idx="1163">
                  <c:v>5.7262847222222107E-3</c:v>
                </c:pt>
                <c:pt idx="1164">
                  <c:v>5.7378587962962913E-3</c:v>
                </c:pt>
                <c:pt idx="1165">
                  <c:v>5.749444444444432E-3</c:v>
                </c:pt>
                <c:pt idx="1166">
                  <c:v>5.7677893518518486E-3</c:v>
                </c:pt>
                <c:pt idx="1167">
                  <c:v>5.7678472222222193E-3</c:v>
                </c:pt>
                <c:pt idx="1168">
                  <c:v>5.7610300925925867E-3</c:v>
                </c:pt>
                <c:pt idx="1169">
                  <c:v>5.7610300925925867E-3</c:v>
                </c:pt>
                <c:pt idx="1170">
                  <c:v>5.7610300925925867E-3</c:v>
                </c:pt>
                <c:pt idx="1171">
                  <c:v>5.7725925925925931E-3</c:v>
                </c:pt>
                <c:pt idx="1172">
                  <c:v>5.7841666666666597E-3</c:v>
                </c:pt>
                <c:pt idx="1173">
                  <c:v>5.7985185185185223E-3</c:v>
                </c:pt>
                <c:pt idx="1174">
                  <c:v>5.7985648148148189E-3</c:v>
                </c:pt>
                <c:pt idx="1175">
                  <c:v>5.7957407407407402E-3</c:v>
                </c:pt>
                <c:pt idx="1176">
                  <c:v>5.7957407407407402E-3</c:v>
                </c:pt>
                <c:pt idx="1177">
                  <c:v>5.8073148148148207E-3</c:v>
                </c:pt>
                <c:pt idx="1178">
                  <c:v>5.8073148148148207E-3</c:v>
                </c:pt>
                <c:pt idx="1179">
                  <c:v>5.8189467592592581E-3</c:v>
                </c:pt>
                <c:pt idx="1180">
                  <c:v>5.833310185185181E-3</c:v>
                </c:pt>
                <c:pt idx="1181">
                  <c:v>5.8333564814814776E-3</c:v>
                </c:pt>
                <c:pt idx="1182">
                  <c:v>5.8304861111111023E-3</c:v>
                </c:pt>
                <c:pt idx="1183">
                  <c:v>5.8304861111111023E-3</c:v>
                </c:pt>
                <c:pt idx="1184">
                  <c:v>5.8304861111111023E-3</c:v>
                </c:pt>
                <c:pt idx="1185">
                  <c:v>5.8420717592592569E-3</c:v>
                </c:pt>
                <c:pt idx="1186">
                  <c:v>5.8536574074073977E-3</c:v>
                </c:pt>
                <c:pt idx="1187">
                  <c:v>5.8677199074074066E-3</c:v>
                </c:pt>
                <c:pt idx="1188">
                  <c:v>5.8677662037037032E-3</c:v>
                </c:pt>
                <c:pt idx="1189">
                  <c:v>5.8651967592592696E-3</c:v>
                </c:pt>
                <c:pt idx="1190">
                  <c:v>5.8651967592592696E-3</c:v>
                </c:pt>
                <c:pt idx="1191">
                  <c:v>5.8651967592592696E-3</c:v>
                </c:pt>
                <c:pt idx="1192">
                  <c:v>5.8767708333333363E-3</c:v>
                </c:pt>
                <c:pt idx="1193">
                  <c:v>5.8883564814814909E-3</c:v>
                </c:pt>
                <c:pt idx="1194">
                  <c:v>5.9025347222222274E-3</c:v>
                </c:pt>
                <c:pt idx="1195">
                  <c:v>5.902581018518524E-3</c:v>
                </c:pt>
                <c:pt idx="1196">
                  <c:v>5.8999189814814695E-3</c:v>
                </c:pt>
                <c:pt idx="1197">
                  <c:v>5.8999189814814695E-3</c:v>
                </c:pt>
                <c:pt idx="1198">
                  <c:v>5.8999189814814695E-3</c:v>
                </c:pt>
                <c:pt idx="1199">
                  <c:v>5.9115162037037122E-3</c:v>
                </c:pt>
                <c:pt idx="1200">
                  <c:v>5.9389814814814756E-3</c:v>
                </c:pt>
                <c:pt idx="1201">
                  <c:v>5.9390740740740688E-3</c:v>
                </c:pt>
                <c:pt idx="1202">
                  <c:v>5.9346643518518455E-3</c:v>
                </c:pt>
                <c:pt idx="1203">
                  <c:v>5.9346643518518455E-3</c:v>
                </c:pt>
                <c:pt idx="1204">
                  <c:v>5.9346643518518455E-3</c:v>
                </c:pt>
                <c:pt idx="1205">
                  <c:v>5.9346643518518455E-3</c:v>
                </c:pt>
                <c:pt idx="1206">
                  <c:v>5.9462384259259121E-3</c:v>
                </c:pt>
                <c:pt idx="1207">
                  <c:v>5.9578240740740668E-3</c:v>
                </c:pt>
                <c:pt idx="1208">
                  <c:v>5.9721759259259155E-3</c:v>
                </c:pt>
                <c:pt idx="1209">
                  <c:v>5.972222222222226E-3</c:v>
                </c:pt>
                <c:pt idx="1210">
                  <c:v>5.9693865740740731E-3</c:v>
                </c:pt>
                <c:pt idx="1211">
                  <c:v>5.9693865740740731E-3</c:v>
                </c:pt>
                <c:pt idx="1212">
                  <c:v>5.9693865740740731E-3</c:v>
                </c:pt>
                <c:pt idx="1213">
                  <c:v>5.9809837962963019E-3</c:v>
                </c:pt>
                <c:pt idx="1214">
                  <c:v>5.9925462962962944E-3</c:v>
                </c:pt>
                <c:pt idx="1215">
                  <c:v>6.0069444444444398E-3</c:v>
                </c:pt>
                <c:pt idx="1216">
                  <c:v>6.0069907407407364E-3</c:v>
                </c:pt>
                <c:pt idx="1217">
                  <c:v>6.0041203703703611E-3</c:v>
                </c:pt>
                <c:pt idx="1218">
                  <c:v>6.0041203703703611E-3</c:v>
                </c:pt>
                <c:pt idx="1219">
                  <c:v>6.0041203703703611E-3</c:v>
                </c:pt>
                <c:pt idx="1220">
                  <c:v>6.0156828703703674E-3</c:v>
                </c:pt>
                <c:pt idx="1221">
                  <c:v>6.0272916666666565E-3</c:v>
                </c:pt>
                <c:pt idx="1222">
                  <c:v>6.0412962962962946E-3</c:v>
                </c:pt>
                <c:pt idx="1223">
                  <c:v>6.0413425925925912E-3</c:v>
                </c:pt>
                <c:pt idx="1224">
                  <c:v>6.0388541666666629E-3</c:v>
                </c:pt>
                <c:pt idx="1225">
                  <c:v>6.0388541666666629E-3</c:v>
                </c:pt>
                <c:pt idx="1226">
                  <c:v>6.0388541666666629E-3</c:v>
                </c:pt>
                <c:pt idx="1227">
                  <c:v>6.0504398148148036E-3</c:v>
                </c:pt>
                <c:pt idx="1228">
                  <c:v>6.0620254629629583E-3</c:v>
                </c:pt>
                <c:pt idx="1229">
                  <c:v>6.0763425925925985E-3</c:v>
                </c:pt>
                <c:pt idx="1230">
                  <c:v>6.0763888888888812E-3</c:v>
                </c:pt>
                <c:pt idx="1231">
                  <c:v>6.0735995370370249E-3</c:v>
                </c:pt>
                <c:pt idx="1232">
                  <c:v>6.0735995370370249E-3</c:v>
                </c:pt>
                <c:pt idx="1233">
                  <c:v>6.0735995370370249E-3</c:v>
                </c:pt>
                <c:pt idx="1234">
                  <c:v>6.0851620370370313E-3</c:v>
                </c:pt>
                <c:pt idx="1235">
                  <c:v>6.0851620370370313E-3</c:v>
                </c:pt>
                <c:pt idx="1236">
                  <c:v>6.0967708333333342E-3</c:v>
                </c:pt>
                <c:pt idx="1237">
                  <c:v>6.0967708333333342E-3</c:v>
                </c:pt>
                <c:pt idx="1238">
                  <c:v>6.1129050925925882E-3</c:v>
                </c:pt>
                <c:pt idx="1239">
                  <c:v>6.1083449074074148E-3</c:v>
                </c:pt>
                <c:pt idx="1240">
                  <c:v>6.1083449074074148E-3</c:v>
                </c:pt>
                <c:pt idx="1241">
                  <c:v>6.1199074074074072E-3</c:v>
                </c:pt>
                <c:pt idx="1242">
                  <c:v>6.1199074074074072E-3</c:v>
                </c:pt>
                <c:pt idx="1243">
                  <c:v>6.131493055555548E-3</c:v>
                </c:pt>
                <c:pt idx="1244">
                  <c:v>6.1457870370370399E-3</c:v>
                </c:pt>
                <c:pt idx="1245">
                  <c:v>6.1458333333333365E-3</c:v>
                </c:pt>
                <c:pt idx="1246">
                  <c:v>6.1430439814814664E-3</c:v>
                </c:pt>
                <c:pt idx="1247">
                  <c:v>6.1430439814814664E-3</c:v>
                </c:pt>
                <c:pt idx="1248">
                  <c:v>6.1546180555555469E-3</c:v>
                </c:pt>
                <c:pt idx="1249">
                  <c:v>6.1546180555555469E-3</c:v>
                </c:pt>
                <c:pt idx="1250">
                  <c:v>6.1805208333333278E-3</c:v>
                </c:pt>
                <c:pt idx="1251">
                  <c:v>6.1805671296296244E-3</c:v>
                </c:pt>
                <c:pt idx="1252">
                  <c:v>6.1777893518518562E-3</c:v>
                </c:pt>
                <c:pt idx="1253">
                  <c:v>6.1777893518518562E-3</c:v>
                </c:pt>
                <c:pt idx="1254">
                  <c:v>6.1777893518518562E-3</c:v>
                </c:pt>
                <c:pt idx="1255">
                  <c:v>6.1777893518518562E-3</c:v>
                </c:pt>
                <c:pt idx="1256">
                  <c:v>6.1893634259259228E-3</c:v>
                </c:pt>
                <c:pt idx="1257">
                  <c:v>6.1893634259259228E-3</c:v>
                </c:pt>
                <c:pt idx="1258">
                  <c:v>6.2009490740740775E-3</c:v>
                </c:pt>
                <c:pt idx="1259">
                  <c:v>6.2009490740740775E-3</c:v>
                </c:pt>
                <c:pt idx="1260">
                  <c:v>6.2153125000000004E-3</c:v>
                </c:pt>
                <c:pt idx="1261">
                  <c:v>6.2125115740740561E-3</c:v>
                </c:pt>
                <c:pt idx="1262">
                  <c:v>6.2125115740740561E-3</c:v>
                </c:pt>
                <c:pt idx="1263">
                  <c:v>6.2240856481481366E-3</c:v>
                </c:pt>
                <c:pt idx="1264">
                  <c:v>6.2383796296296284E-3</c:v>
                </c:pt>
                <c:pt idx="1265">
                  <c:v>6.2356712962962774E-3</c:v>
                </c:pt>
                <c:pt idx="1266">
                  <c:v>6.2497337962963001E-3</c:v>
                </c:pt>
                <c:pt idx="1267">
                  <c:v>6.2472453703703579E-3</c:v>
                </c:pt>
                <c:pt idx="1268">
                  <c:v>6.2472453703703579E-3</c:v>
                </c:pt>
                <c:pt idx="1269">
                  <c:v>6.2472453703703579E-3</c:v>
                </c:pt>
                <c:pt idx="1270">
                  <c:v>6.2731018518518561E-3</c:v>
                </c:pt>
                <c:pt idx="1271">
                  <c:v>6.2704050925925792E-3</c:v>
                </c:pt>
                <c:pt idx="1272">
                  <c:v>6.2704050925925792E-3</c:v>
                </c:pt>
                <c:pt idx="1273">
                  <c:v>6.2704050925925792E-3</c:v>
                </c:pt>
                <c:pt idx="1274">
                  <c:v>6.2864467592592677E-3</c:v>
                </c:pt>
                <c:pt idx="1275">
                  <c:v>6.2820138888888821E-3</c:v>
                </c:pt>
                <c:pt idx="1276">
                  <c:v>6.2820138888888821E-3</c:v>
                </c:pt>
                <c:pt idx="1277">
                  <c:v>6.2935648148148143E-3</c:v>
                </c:pt>
                <c:pt idx="1278">
                  <c:v>6.2935648148148143E-3</c:v>
                </c:pt>
                <c:pt idx="1279">
                  <c:v>6.2935648148148143E-3</c:v>
                </c:pt>
                <c:pt idx="1280">
                  <c:v>6.305138888888881E-3</c:v>
                </c:pt>
                <c:pt idx="1281">
                  <c:v>6.3194675925925953E-3</c:v>
                </c:pt>
                <c:pt idx="1282">
                  <c:v>6.3167476851851839E-3</c:v>
                </c:pt>
                <c:pt idx="1283">
                  <c:v>6.330972222222217E-3</c:v>
                </c:pt>
                <c:pt idx="1284">
                  <c:v>6.3283101851851903E-3</c:v>
                </c:pt>
                <c:pt idx="1285">
                  <c:v>6.3283101851851903E-3</c:v>
                </c:pt>
                <c:pt idx="1286">
                  <c:v>6.3283101851851903E-3</c:v>
                </c:pt>
                <c:pt idx="1287">
                  <c:v>6.3398726851851689E-3</c:v>
                </c:pt>
                <c:pt idx="1288">
                  <c:v>6.3540740740740675E-3</c:v>
                </c:pt>
                <c:pt idx="1289">
                  <c:v>6.3514467592592494E-3</c:v>
                </c:pt>
                <c:pt idx="1290">
                  <c:v>6.3652893518518355E-3</c:v>
                </c:pt>
                <c:pt idx="1291">
                  <c:v>6.3630324074073902E-3</c:v>
                </c:pt>
                <c:pt idx="1292">
                  <c:v>6.3630324074073902E-3</c:v>
                </c:pt>
                <c:pt idx="1293">
                  <c:v>6.3630324074073902E-3</c:v>
                </c:pt>
                <c:pt idx="1294">
                  <c:v>6.3888425925925918E-3</c:v>
                </c:pt>
                <c:pt idx="1295">
                  <c:v>6.3862152777777736E-3</c:v>
                </c:pt>
                <c:pt idx="1296">
                  <c:v>6.3862152777777736E-3</c:v>
                </c:pt>
                <c:pt idx="1297">
                  <c:v>6.3862152777777736E-3</c:v>
                </c:pt>
                <c:pt idx="1298">
                  <c:v>6.4042824074074106E-3</c:v>
                </c:pt>
                <c:pt idx="1299">
                  <c:v>6.39777777777778E-3</c:v>
                </c:pt>
                <c:pt idx="1300">
                  <c:v>6.4093402777777725E-3</c:v>
                </c:pt>
                <c:pt idx="1301">
                  <c:v>6.4093402777777725E-3</c:v>
                </c:pt>
                <c:pt idx="1302">
                  <c:v>6.423599537037028E-3</c:v>
                </c:pt>
                <c:pt idx="1303">
                  <c:v>6.4209027777777788E-3</c:v>
                </c:pt>
                <c:pt idx="1304">
                  <c:v>6.4209027777777788E-3</c:v>
                </c:pt>
                <c:pt idx="1305">
                  <c:v>6.4352314814814654E-3</c:v>
                </c:pt>
                <c:pt idx="1306">
                  <c:v>6.4325115740740818E-3</c:v>
                </c:pt>
                <c:pt idx="1307">
                  <c:v>6.4440856481481346E-3</c:v>
                </c:pt>
                <c:pt idx="1308">
                  <c:v>6.4440856481481346E-3</c:v>
                </c:pt>
                <c:pt idx="1309">
                  <c:v>6.460810185185184E-3</c:v>
                </c:pt>
                <c:pt idx="1310">
                  <c:v>6.4556828703703634E-3</c:v>
                </c:pt>
                <c:pt idx="1311">
                  <c:v>6.469872685185174E-3</c:v>
                </c:pt>
                <c:pt idx="1312">
                  <c:v>6.4672453703703559E-3</c:v>
                </c:pt>
                <c:pt idx="1313">
                  <c:v>6.4672453703703559E-3</c:v>
                </c:pt>
                <c:pt idx="1314">
                  <c:v>6.4672453703703559E-3</c:v>
                </c:pt>
                <c:pt idx="1315">
                  <c:v>6.4926041666666795E-3</c:v>
                </c:pt>
                <c:pt idx="1316">
                  <c:v>6.4904282407407393E-3</c:v>
                </c:pt>
                <c:pt idx="1317">
                  <c:v>6.4904282407407393E-3</c:v>
                </c:pt>
                <c:pt idx="1318">
                  <c:v>6.4904282407407393E-3</c:v>
                </c:pt>
                <c:pt idx="1319">
                  <c:v>6.5047569444444536E-3</c:v>
                </c:pt>
                <c:pt idx="1320">
                  <c:v>6.5020023148148059E-3</c:v>
                </c:pt>
                <c:pt idx="1321">
                  <c:v>6.5020023148148059E-3</c:v>
                </c:pt>
                <c:pt idx="1322">
                  <c:v>6.5273842592592501E-3</c:v>
                </c:pt>
                <c:pt idx="1323">
                  <c:v>6.5251504629629531E-3</c:v>
                </c:pt>
                <c:pt idx="1324">
                  <c:v>6.5390856481481463E-3</c:v>
                </c:pt>
                <c:pt idx="1325">
                  <c:v>6.5391087962962946E-3</c:v>
                </c:pt>
                <c:pt idx="1326">
                  <c:v>6.5367129629629595E-3</c:v>
                </c:pt>
                <c:pt idx="1327">
                  <c:v>6.5367129629629595E-3</c:v>
                </c:pt>
                <c:pt idx="1328">
                  <c:v>6.5482986111111141E-3</c:v>
                </c:pt>
                <c:pt idx="1329">
                  <c:v>6.5482986111111141E-3</c:v>
                </c:pt>
                <c:pt idx="1330">
                  <c:v>6.5620138888888846E-3</c:v>
                </c:pt>
                <c:pt idx="1331">
                  <c:v>6.5598726851851807E-3</c:v>
                </c:pt>
                <c:pt idx="1332">
                  <c:v>6.5598726851851807E-3</c:v>
                </c:pt>
                <c:pt idx="1333">
                  <c:v>6.5852430555555508E-3</c:v>
                </c:pt>
                <c:pt idx="1334">
                  <c:v>6.583032407407402E-3</c:v>
                </c:pt>
                <c:pt idx="1335">
                  <c:v>6.583032407407402E-3</c:v>
                </c:pt>
                <c:pt idx="1336">
                  <c:v>6.583032407407402E-3</c:v>
                </c:pt>
                <c:pt idx="1337">
                  <c:v>6.5972337962962868E-3</c:v>
                </c:pt>
                <c:pt idx="1338">
                  <c:v>6.5946180555555567E-3</c:v>
                </c:pt>
                <c:pt idx="1339">
                  <c:v>6.6203240740740632E-3</c:v>
                </c:pt>
                <c:pt idx="1340">
                  <c:v>6.6203472222222115E-3</c:v>
                </c:pt>
                <c:pt idx="1341">
                  <c:v>6.6177430555555417E-3</c:v>
                </c:pt>
                <c:pt idx="1342">
                  <c:v>6.6177430555555417E-3</c:v>
                </c:pt>
                <c:pt idx="1343">
                  <c:v>6.6343634259259099E-3</c:v>
                </c:pt>
                <c:pt idx="1344">
                  <c:v>6.6293402777777566E-3</c:v>
                </c:pt>
                <c:pt idx="1345">
                  <c:v>6.6408912037037027E-3</c:v>
                </c:pt>
                <c:pt idx="1346">
                  <c:v>6.6408912037037027E-3</c:v>
                </c:pt>
                <c:pt idx="1347">
                  <c:v>6.6550694444444392E-3</c:v>
                </c:pt>
                <c:pt idx="1348">
                  <c:v>6.6524884259259176E-3</c:v>
                </c:pt>
                <c:pt idx="1349">
                  <c:v>6.6667129629629507E-3</c:v>
                </c:pt>
                <c:pt idx="1350">
                  <c:v>6.664050925925924E-3</c:v>
                </c:pt>
                <c:pt idx="1351">
                  <c:v>6.664050925925924E-3</c:v>
                </c:pt>
                <c:pt idx="1352">
                  <c:v>6.664050925925924E-3</c:v>
                </c:pt>
                <c:pt idx="1353">
                  <c:v>6.690798611111104E-3</c:v>
                </c:pt>
                <c:pt idx="1354">
                  <c:v>6.687199074074085E-3</c:v>
                </c:pt>
                <c:pt idx="1355">
                  <c:v>6.7010532407407453E-3</c:v>
                </c:pt>
                <c:pt idx="1356">
                  <c:v>6.7010879629629538E-3</c:v>
                </c:pt>
                <c:pt idx="1357">
                  <c:v>6.6987847222222119E-3</c:v>
                </c:pt>
                <c:pt idx="1358">
                  <c:v>6.6987847222222119E-3</c:v>
                </c:pt>
                <c:pt idx="1359">
                  <c:v>6.7242361111111149E-3</c:v>
                </c:pt>
                <c:pt idx="1360">
                  <c:v>6.7219328703703729E-3</c:v>
                </c:pt>
                <c:pt idx="1361">
                  <c:v>6.7361111111111094E-3</c:v>
                </c:pt>
                <c:pt idx="1362">
                  <c:v>6.7361342592592577E-3</c:v>
                </c:pt>
                <c:pt idx="1363">
                  <c:v>6.7335185185185276E-3</c:v>
                </c:pt>
                <c:pt idx="1364">
                  <c:v>6.7335185185185276E-3</c:v>
                </c:pt>
                <c:pt idx="1365">
                  <c:v>6.7592245370370341E-3</c:v>
                </c:pt>
                <c:pt idx="1366">
                  <c:v>6.7566666666666608E-3</c:v>
                </c:pt>
                <c:pt idx="1367">
                  <c:v>6.7566666666666608E-3</c:v>
                </c:pt>
                <c:pt idx="1368">
                  <c:v>6.7566666666666608E-3</c:v>
                </c:pt>
                <c:pt idx="1369">
                  <c:v>6.7707986111111007E-3</c:v>
                </c:pt>
                <c:pt idx="1370">
                  <c:v>6.7682523148148155E-3</c:v>
                </c:pt>
                <c:pt idx="1371">
                  <c:v>6.7798495370370304E-3</c:v>
                </c:pt>
                <c:pt idx="1372">
                  <c:v>6.7798495370370304E-3</c:v>
                </c:pt>
                <c:pt idx="1373">
                  <c:v>6.7939120370370254E-3</c:v>
                </c:pt>
                <c:pt idx="1374">
                  <c:v>6.7913888888888885E-3</c:v>
                </c:pt>
                <c:pt idx="1375">
                  <c:v>6.8079166666666635E-3</c:v>
                </c:pt>
                <c:pt idx="1376">
                  <c:v>6.8029745370370154E-3</c:v>
                </c:pt>
                <c:pt idx="1377">
                  <c:v>6.8167824074074068E-3</c:v>
                </c:pt>
                <c:pt idx="1378">
                  <c:v>6.8145370370370217E-3</c:v>
                </c:pt>
                <c:pt idx="1379">
                  <c:v>6.8284722222222149E-3</c:v>
                </c:pt>
                <c:pt idx="1380">
                  <c:v>6.8261342592592644E-3</c:v>
                </c:pt>
                <c:pt idx="1381">
                  <c:v>6.840011574074073E-3</c:v>
                </c:pt>
                <c:pt idx="1382">
                  <c:v>6.8376851851851828E-3</c:v>
                </c:pt>
                <c:pt idx="1383">
                  <c:v>6.8376851851851828E-3</c:v>
                </c:pt>
                <c:pt idx="1384">
                  <c:v>6.8376851851851828E-3</c:v>
                </c:pt>
                <c:pt idx="1385">
                  <c:v>6.8492824074073977E-3</c:v>
                </c:pt>
                <c:pt idx="1386">
                  <c:v>6.8661921296296335E-3</c:v>
                </c:pt>
                <c:pt idx="1387">
                  <c:v>6.860844907407404E-3</c:v>
                </c:pt>
                <c:pt idx="1388">
                  <c:v>6.860844907407404E-3</c:v>
                </c:pt>
                <c:pt idx="1389">
                  <c:v>6.8750231481481405E-3</c:v>
                </c:pt>
                <c:pt idx="1390">
                  <c:v>6.872442129629619E-3</c:v>
                </c:pt>
                <c:pt idx="1391">
                  <c:v>6.872442129629619E-3</c:v>
                </c:pt>
                <c:pt idx="1392">
                  <c:v>6.8980671296296203E-3</c:v>
                </c:pt>
                <c:pt idx="1393">
                  <c:v>6.89559027777778E-3</c:v>
                </c:pt>
                <c:pt idx="1394">
                  <c:v>6.9098726851851977E-3</c:v>
                </c:pt>
                <c:pt idx="1395">
                  <c:v>6.9099074074074063E-3</c:v>
                </c:pt>
                <c:pt idx="1396">
                  <c:v>6.9071759259259069E-3</c:v>
                </c:pt>
                <c:pt idx="1397">
                  <c:v>6.9071759259259069E-3</c:v>
                </c:pt>
                <c:pt idx="1398">
                  <c:v>6.9324537037036837E-3</c:v>
                </c:pt>
                <c:pt idx="1399">
                  <c:v>6.9303240740740679E-3</c:v>
                </c:pt>
                <c:pt idx="1400">
                  <c:v>6.9303240740740679E-3</c:v>
                </c:pt>
                <c:pt idx="1401">
                  <c:v>6.9303240740740679E-3</c:v>
                </c:pt>
                <c:pt idx="1402">
                  <c:v>6.9444560185185078E-3</c:v>
                </c:pt>
                <c:pt idx="1403">
                  <c:v>6.9419097222222226E-3</c:v>
                </c:pt>
                <c:pt idx="1404">
                  <c:v>6.9419097222222226E-3</c:v>
                </c:pt>
                <c:pt idx="1405">
                  <c:v>6.9534722222222289E-3</c:v>
                </c:pt>
                <c:pt idx="1406">
                  <c:v>6.9534722222222289E-3</c:v>
                </c:pt>
                <c:pt idx="1407">
                  <c:v>6.9687499999999958E-3</c:v>
                </c:pt>
                <c:pt idx="1408">
                  <c:v>6.9650694444444439E-3</c:v>
                </c:pt>
                <c:pt idx="1409">
                  <c:v>6.9650694444444439E-3</c:v>
                </c:pt>
                <c:pt idx="1410">
                  <c:v>6.9650694444444439E-3</c:v>
                </c:pt>
                <c:pt idx="1411">
                  <c:v>6.9766319444444502E-3</c:v>
                </c:pt>
                <c:pt idx="1412">
                  <c:v>6.9882175925925771E-3</c:v>
                </c:pt>
                <c:pt idx="1413">
                  <c:v>7.0022800925925999E-3</c:v>
                </c:pt>
                <c:pt idx="1414">
                  <c:v>7.0023263888888965E-3</c:v>
                </c:pt>
                <c:pt idx="1415">
                  <c:v>6.9997916666666715E-3</c:v>
                </c:pt>
                <c:pt idx="1416">
                  <c:v>6.9997916666666715E-3</c:v>
                </c:pt>
                <c:pt idx="1417">
                  <c:v>7.0113773148147984E-3</c:v>
                </c:pt>
                <c:pt idx="1418">
                  <c:v>7.0113773148147984E-3</c:v>
                </c:pt>
                <c:pt idx="1419">
                  <c:v>7.0387962962963069E-3</c:v>
                </c:pt>
                <c:pt idx="1420">
                  <c:v>7.0388888888889001E-3</c:v>
                </c:pt>
                <c:pt idx="1421">
                  <c:v>7.0345138888888992E-3</c:v>
                </c:pt>
                <c:pt idx="1422">
                  <c:v>7.0345138888888992E-3</c:v>
                </c:pt>
                <c:pt idx="1423">
                  <c:v>7.0486458333333391E-3</c:v>
                </c:pt>
              </c:numCache>
            </c:numRef>
          </c:xVal>
          <c:yVal>
            <c:numRef>
              <c:f>'04-19-2018 0250am'!$F$2:$F$1452</c:f>
              <c:numCache>
                <c:formatCode>General</c:formatCode>
                <c:ptCount val="1451"/>
                <c:pt idx="0">
                  <c:v>101.8</c:v>
                </c:pt>
                <c:pt idx="1">
                  <c:v>101.8</c:v>
                </c:pt>
                <c:pt idx="2">
                  <c:v>101.8</c:v>
                </c:pt>
                <c:pt idx="3">
                  <c:v>101.8</c:v>
                </c:pt>
                <c:pt idx="4">
                  <c:v>101.8</c:v>
                </c:pt>
                <c:pt idx="5">
                  <c:v>101.8</c:v>
                </c:pt>
                <c:pt idx="6">
                  <c:v>101.8</c:v>
                </c:pt>
                <c:pt idx="7">
                  <c:v>101.7</c:v>
                </c:pt>
                <c:pt idx="8">
                  <c:v>101.7</c:v>
                </c:pt>
                <c:pt idx="9">
                  <c:v>101.7</c:v>
                </c:pt>
                <c:pt idx="10">
                  <c:v>101.7</c:v>
                </c:pt>
                <c:pt idx="11">
                  <c:v>101.8</c:v>
                </c:pt>
                <c:pt idx="12">
                  <c:v>101.8</c:v>
                </c:pt>
                <c:pt idx="13">
                  <c:v>101.8</c:v>
                </c:pt>
                <c:pt idx="14">
                  <c:v>101.7</c:v>
                </c:pt>
                <c:pt idx="15">
                  <c:v>101.7</c:v>
                </c:pt>
                <c:pt idx="16">
                  <c:v>101.7</c:v>
                </c:pt>
                <c:pt idx="17">
                  <c:v>101.7</c:v>
                </c:pt>
                <c:pt idx="18">
                  <c:v>101.8</c:v>
                </c:pt>
                <c:pt idx="19">
                  <c:v>101.8</c:v>
                </c:pt>
                <c:pt idx="20">
                  <c:v>101.7</c:v>
                </c:pt>
                <c:pt idx="21">
                  <c:v>101.7</c:v>
                </c:pt>
                <c:pt idx="22">
                  <c:v>101.7</c:v>
                </c:pt>
                <c:pt idx="23">
                  <c:v>101.8</c:v>
                </c:pt>
                <c:pt idx="24">
                  <c:v>101.8</c:v>
                </c:pt>
                <c:pt idx="25">
                  <c:v>101.8</c:v>
                </c:pt>
                <c:pt idx="26">
                  <c:v>101.8</c:v>
                </c:pt>
                <c:pt idx="27">
                  <c:v>101.8</c:v>
                </c:pt>
                <c:pt idx="28">
                  <c:v>101.8</c:v>
                </c:pt>
                <c:pt idx="29">
                  <c:v>101.8</c:v>
                </c:pt>
                <c:pt idx="30">
                  <c:v>101.8</c:v>
                </c:pt>
                <c:pt idx="31">
                  <c:v>101.8</c:v>
                </c:pt>
                <c:pt idx="32">
                  <c:v>101.8</c:v>
                </c:pt>
                <c:pt idx="33">
                  <c:v>101.8</c:v>
                </c:pt>
                <c:pt idx="34">
                  <c:v>101.8</c:v>
                </c:pt>
                <c:pt idx="35">
                  <c:v>101.7</c:v>
                </c:pt>
                <c:pt idx="36">
                  <c:v>101.7</c:v>
                </c:pt>
                <c:pt idx="37">
                  <c:v>101.5</c:v>
                </c:pt>
                <c:pt idx="38">
                  <c:v>101</c:v>
                </c:pt>
                <c:pt idx="39">
                  <c:v>101</c:v>
                </c:pt>
                <c:pt idx="40">
                  <c:v>101</c:v>
                </c:pt>
                <c:pt idx="41">
                  <c:v>101</c:v>
                </c:pt>
                <c:pt idx="42">
                  <c:v>100.4</c:v>
                </c:pt>
                <c:pt idx="43">
                  <c:v>100.4</c:v>
                </c:pt>
                <c:pt idx="44">
                  <c:v>99.6</c:v>
                </c:pt>
                <c:pt idx="45">
                  <c:v>98.7</c:v>
                </c:pt>
                <c:pt idx="46">
                  <c:v>98.7</c:v>
                </c:pt>
                <c:pt idx="47">
                  <c:v>98.7</c:v>
                </c:pt>
                <c:pt idx="48">
                  <c:v>98.7</c:v>
                </c:pt>
                <c:pt idx="49">
                  <c:v>97.7</c:v>
                </c:pt>
                <c:pt idx="50">
                  <c:v>97.7</c:v>
                </c:pt>
                <c:pt idx="51">
                  <c:v>96.6</c:v>
                </c:pt>
                <c:pt idx="52">
                  <c:v>95.5</c:v>
                </c:pt>
                <c:pt idx="53">
                  <c:v>95.5</c:v>
                </c:pt>
                <c:pt idx="54">
                  <c:v>95.5</c:v>
                </c:pt>
                <c:pt idx="55">
                  <c:v>95.5</c:v>
                </c:pt>
                <c:pt idx="56">
                  <c:v>94.3</c:v>
                </c:pt>
                <c:pt idx="57">
                  <c:v>94.3</c:v>
                </c:pt>
                <c:pt idx="58">
                  <c:v>93</c:v>
                </c:pt>
                <c:pt idx="59">
                  <c:v>91.9</c:v>
                </c:pt>
                <c:pt idx="60">
                  <c:v>91.9</c:v>
                </c:pt>
                <c:pt idx="61">
                  <c:v>91.9</c:v>
                </c:pt>
                <c:pt idx="62">
                  <c:v>91.9</c:v>
                </c:pt>
                <c:pt idx="63">
                  <c:v>90.7</c:v>
                </c:pt>
                <c:pt idx="64">
                  <c:v>90.7</c:v>
                </c:pt>
                <c:pt idx="65">
                  <c:v>90.7</c:v>
                </c:pt>
                <c:pt idx="66">
                  <c:v>89.3</c:v>
                </c:pt>
                <c:pt idx="67">
                  <c:v>89.3</c:v>
                </c:pt>
                <c:pt idx="68">
                  <c:v>88</c:v>
                </c:pt>
                <c:pt idx="69">
                  <c:v>88</c:v>
                </c:pt>
                <c:pt idx="70">
                  <c:v>88</c:v>
                </c:pt>
                <c:pt idx="71">
                  <c:v>86.8</c:v>
                </c:pt>
                <c:pt idx="72">
                  <c:v>86.8</c:v>
                </c:pt>
                <c:pt idx="73">
                  <c:v>86.8</c:v>
                </c:pt>
                <c:pt idx="74">
                  <c:v>85.5</c:v>
                </c:pt>
                <c:pt idx="75">
                  <c:v>85.5</c:v>
                </c:pt>
                <c:pt idx="76">
                  <c:v>84.3</c:v>
                </c:pt>
                <c:pt idx="77">
                  <c:v>84.3</c:v>
                </c:pt>
                <c:pt idx="78">
                  <c:v>84.3</c:v>
                </c:pt>
                <c:pt idx="79">
                  <c:v>83</c:v>
                </c:pt>
                <c:pt idx="80">
                  <c:v>83</c:v>
                </c:pt>
                <c:pt idx="81">
                  <c:v>81.900000000000006</c:v>
                </c:pt>
                <c:pt idx="82">
                  <c:v>80.599999999999994</c:v>
                </c:pt>
                <c:pt idx="83">
                  <c:v>80.599999999999994</c:v>
                </c:pt>
                <c:pt idx="84">
                  <c:v>80.599999999999994</c:v>
                </c:pt>
                <c:pt idx="85">
                  <c:v>80.599999999999994</c:v>
                </c:pt>
                <c:pt idx="86">
                  <c:v>79.400000000000006</c:v>
                </c:pt>
                <c:pt idx="87">
                  <c:v>79.400000000000006</c:v>
                </c:pt>
                <c:pt idx="88">
                  <c:v>78.2</c:v>
                </c:pt>
                <c:pt idx="89">
                  <c:v>77.099999999999994</c:v>
                </c:pt>
                <c:pt idx="90">
                  <c:v>77.099999999999994</c:v>
                </c:pt>
                <c:pt idx="91">
                  <c:v>77.099999999999994</c:v>
                </c:pt>
                <c:pt idx="92">
                  <c:v>77.099999999999994</c:v>
                </c:pt>
                <c:pt idx="93">
                  <c:v>76</c:v>
                </c:pt>
                <c:pt idx="94">
                  <c:v>76</c:v>
                </c:pt>
                <c:pt idx="95">
                  <c:v>74.900000000000006</c:v>
                </c:pt>
                <c:pt idx="96">
                  <c:v>73.8</c:v>
                </c:pt>
                <c:pt idx="97">
                  <c:v>73.8</c:v>
                </c:pt>
                <c:pt idx="98">
                  <c:v>73.8</c:v>
                </c:pt>
                <c:pt idx="99">
                  <c:v>73.8</c:v>
                </c:pt>
                <c:pt idx="100">
                  <c:v>72.8</c:v>
                </c:pt>
                <c:pt idx="101">
                  <c:v>72.8</c:v>
                </c:pt>
                <c:pt idx="102">
                  <c:v>72.8</c:v>
                </c:pt>
                <c:pt idx="103">
                  <c:v>71.7</c:v>
                </c:pt>
                <c:pt idx="104">
                  <c:v>71.7</c:v>
                </c:pt>
                <c:pt idx="105">
                  <c:v>70.7</c:v>
                </c:pt>
                <c:pt idx="106">
                  <c:v>70.7</c:v>
                </c:pt>
                <c:pt idx="107">
                  <c:v>69.7</c:v>
                </c:pt>
                <c:pt idx="108">
                  <c:v>69.7</c:v>
                </c:pt>
                <c:pt idx="109">
                  <c:v>69.7</c:v>
                </c:pt>
                <c:pt idx="110">
                  <c:v>69.7</c:v>
                </c:pt>
                <c:pt idx="111">
                  <c:v>68.8</c:v>
                </c:pt>
                <c:pt idx="112">
                  <c:v>68.8</c:v>
                </c:pt>
                <c:pt idx="113">
                  <c:v>67.8</c:v>
                </c:pt>
                <c:pt idx="114">
                  <c:v>67.8</c:v>
                </c:pt>
                <c:pt idx="115">
                  <c:v>67.8</c:v>
                </c:pt>
                <c:pt idx="116">
                  <c:v>66.900000000000006</c:v>
                </c:pt>
                <c:pt idx="117">
                  <c:v>66.900000000000006</c:v>
                </c:pt>
                <c:pt idx="118">
                  <c:v>66</c:v>
                </c:pt>
                <c:pt idx="119">
                  <c:v>65.099999999999994</c:v>
                </c:pt>
                <c:pt idx="120">
                  <c:v>65.099999999999994</c:v>
                </c:pt>
                <c:pt idx="121">
                  <c:v>65.099999999999994</c:v>
                </c:pt>
                <c:pt idx="122">
                  <c:v>65.099999999999994</c:v>
                </c:pt>
                <c:pt idx="123">
                  <c:v>64.3</c:v>
                </c:pt>
                <c:pt idx="124">
                  <c:v>64.3</c:v>
                </c:pt>
                <c:pt idx="125">
                  <c:v>63.6</c:v>
                </c:pt>
                <c:pt idx="126">
                  <c:v>62.8</c:v>
                </c:pt>
                <c:pt idx="127">
                  <c:v>62.8</c:v>
                </c:pt>
                <c:pt idx="128">
                  <c:v>62.8</c:v>
                </c:pt>
                <c:pt idx="129">
                  <c:v>62.8</c:v>
                </c:pt>
                <c:pt idx="130">
                  <c:v>61.9</c:v>
                </c:pt>
                <c:pt idx="131">
                  <c:v>61.9</c:v>
                </c:pt>
                <c:pt idx="132">
                  <c:v>61.2</c:v>
                </c:pt>
                <c:pt idx="133">
                  <c:v>61.2</c:v>
                </c:pt>
                <c:pt idx="134">
                  <c:v>61.2</c:v>
                </c:pt>
                <c:pt idx="135">
                  <c:v>60.5</c:v>
                </c:pt>
                <c:pt idx="136">
                  <c:v>60.5</c:v>
                </c:pt>
                <c:pt idx="137">
                  <c:v>60.5</c:v>
                </c:pt>
                <c:pt idx="138">
                  <c:v>59.8</c:v>
                </c:pt>
                <c:pt idx="139">
                  <c:v>59.8</c:v>
                </c:pt>
                <c:pt idx="140">
                  <c:v>59.1</c:v>
                </c:pt>
                <c:pt idx="141">
                  <c:v>59.1</c:v>
                </c:pt>
                <c:pt idx="142">
                  <c:v>59.1</c:v>
                </c:pt>
                <c:pt idx="143">
                  <c:v>58.5</c:v>
                </c:pt>
                <c:pt idx="144">
                  <c:v>58.5</c:v>
                </c:pt>
                <c:pt idx="145">
                  <c:v>58.5</c:v>
                </c:pt>
                <c:pt idx="146">
                  <c:v>57.9</c:v>
                </c:pt>
                <c:pt idx="147">
                  <c:v>57.9</c:v>
                </c:pt>
                <c:pt idx="148">
                  <c:v>57.2</c:v>
                </c:pt>
                <c:pt idx="149">
                  <c:v>56.6</c:v>
                </c:pt>
                <c:pt idx="150">
                  <c:v>56.6</c:v>
                </c:pt>
                <c:pt idx="151">
                  <c:v>56.6</c:v>
                </c:pt>
                <c:pt idx="152">
                  <c:v>56.6</c:v>
                </c:pt>
                <c:pt idx="153">
                  <c:v>56</c:v>
                </c:pt>
                <c:pt idx="154">
                  <c:v>56</c:v>
                </c:pt>
                <c:pt idx="155">
                  <c:v>55.5</c:v>
                </c:pt>
                <c:pt idx="156">
                  <c:v>55.5</c:v>
                </c:pt>
                <c:pt idx="157">
                  <c:v>54.9</c:v>
                </c:pt>
                <c:pt idx="158">
                  <c:v>54.9</c:v>
                </c:pt>
                <c:pt idx="159">
                  <c:v>54.9</c:v>
                </c:pt>
                <c:pt idx="160">
                  <c:v>54.9</c:v>
                </c:pt>
                <c:pt idx="161">
                  <c:v>54.4</c:v>
                </c:pt>
                <c:pt idx="162">
                  <c:v>53.9</c:v>
                </c:pt>
                <c:pt idx="163">
                  <c:v>53.9</c:v>
                </c:pt>
                <c:pt idx="164">
                  <c:v>53.4</c:v>
                </c:pt>
                <c:pt idx="165">
                  <c:v>53.4</c:v>
                </c:pt>
                <c:pt idx="166">
                  <c:v>53.4</c:v>
                </c:pt>
                <c:pt idx="167">
                  <c:v>53.4</c:v>
                </c:pt>
                <c:pt idx="168">
                  <c:v>52.9</c:v>
                </c:pt>
                <c:pt idx="169">
                  <c:v>52.5</c:v>
                </c:pt>
                <c:pt idx="170">
                  <c:v>52.5</c:v>
                </c:pt>
                <c:pt idx="171">
                  <c:v>52</c:v>
                </c:pt>
                <c:pt idx="172">
                  <c:v>52</c:v>
                </c:pt>
                <c:pt idx="173">
                  <c:v>52</c:v>
                </c:pt>
                <c:pt idx="174">
                  <c:v>52</c:v>
                </c:pt>
                <c:pt idx="175">
                  <c:v>51.6</c:v>
                </c:pt>
                <c:pt idx="176">
                  <c:v>51.1</c:v>
                </c:pt>
                <c:pt idx="177">
                  <c:v>51.1</c:v>
                </c:pt>
                <c:pt idx="178">
                  <c:v>50.7</c:v>
                </c:pt>
                <c:pt idx="179">
                  <c:v>50.7</c:v>
                </c:pt>
                <c:pt idx="180">
                  <c:v>50.7</c:v>
                </c:pt>
                <c:pt idx="181">
                  <c:v>50.7</c:v>
                </c:pt>
                <c:pt idx="182">
                  <c:v>50.3</c:v>
                </c:pt>
                <c:pt idx="183">
                  <c:v>50.3</c:v>
                </c:pt>
                <c:pt idx="184">
                  <c:v>50</c:v>
                </c:pt>
                <c:pt idx="185">
                  <c:v>50</c:v>
                </c:pt>
                <c:pt idx="186">
                  <c:v>49.5</c:v>
                </c:pt>
                <c:pt idx="187">
                  <c:v>49.5</c:v>
                </c:pt>
                <c:pt idx="188">
                  <c:v>49.1</c:v>
                </c:pt>
                <c:pt idx="189">
                  <c:v>49.1</c:v>
                </c:pt>
                <c:pt idx="190">
                  <c:v>49.1</c:v>
                </c:pt>
                <c:pt idx="191">
                  <c:v>48.8</c:v>
                </c:pt>
                <c:pt idx="192">
                  <c:v>48.8</c:v>
                </c:pt>
                <c:pt idx="193">
                  <c:v>48.8</c:v>
                </c:pt>
                <c:pt idx="194">
                  <c:v>48.5</c:v>
                </c:pt>
                <c:pt idx="195">
                  <c:v>48.5</c:v>
                </c:pt>
                <c:pt idx="196">
                  <c:v>48.1</c:v>
                </c:pt>
                <c:pt idx="197">
                  <c:v>48.1</c:v>
                </c:pt>
                <c:pt idx="198">
                  <c:v>48.1</c:v>
                </c:pt>
                <c:pt idx="199">
                  <c:v>47.8</c:v>
                </c:pt>
                <c:pt idx="200">
                  <c:v>47.8</c:v>
                </c:pt>
                <c:pt idx="201">
                  <c:v>47.5</c:v>
                </c:pt>
                <c:pt idx="202">
                  <c:v>47.5</c:v>
                </c:pt>
                <c:pt idx="203">
                  <c:v>47.2</c:v>
                </c:pt>
                <c:pt idx="204">
                  <c:v>47.2</c:v>
                </c:pt>
                <c:pt idx="205">
                  <c:v>47.2</c:v>
                </c:pt>
                <c:pt idx="206">
                  <c:v>47.2</c:v>
                </c:pt>
                <c:pt idx="207">
                  <c:v>46.9</c:v>
                </c:pt>
                <c:pt idx="208">
                  <c:v>46.9</c:v>
                </c:pt>
                <c:pt idx="209">
                  <c:v>46.6</c:v>
                </c:pt>
                <c:pt idx="210">
                  <c:v>46.3</c:v>
                </c:pt>
                <c:pt idx="211">
                  <c:v>46.3</c:v>
                </c:pt>
                <c:pt idx="212">
                  <c:v>46.3</c:v>
                </c:pt>
                <c:pt idx="213">
                  <c:v>46.3</c:v>
                </c:pt>
                <c:pt idx="214">
                  <c:v>46.3</c:v>
                </c:pt>
                <c:pt idx="215">
                  <c:v>46</c:v>
                </c:pt>
                <c:pt idx="216">
                  <c:v>46</c:v>
                </c:pt>
                <c:pt idx="217">
                  <c:v>45.8</c:v>
                </c:pt>
                <c:pt idx="218">
                  <c:v>45.5</c:v>
                </c:pt>
                <c:pt idx="219">
                  <c:v>45.5</c:v>
                </c:pt>
                <c:pt idx="220">
                  <c:v>45.5</c:v>
                </c:pt>
                <c:pt idx="221">
                  <c:v>45.5</c:v>
                </c:pt>
                <c:pt idx="222">
                  <c:v>45.2</c:v>
                </c:pt>
                <c:pt idx="223">
                  <c:v>45.2</c:v>
                </c:pt>
                <c:pt idx="224">
                  <c:v>44.9</c:v>
                </c:pt>
                <c:pt idx="225">
                  <c:v>44.7</c:v>
                </c:pt>
                <c:pt idx="226">
                  <c:v>44.7</c:v>
                </c:pt>
                <c:pt idx="227">
                  <c:v>44.7</c:v>
                </c:pt>
                <c:pt idx="228">
                  <c:v>44.7</c:v>
                </c:pt>
                <c:pt idx="229">
                  <c:v>44.4</c:v>
                </c:pt>
                <c:pt idx="230">
                  <c:v>44.4</c:v>
                </c:pt>
                <c:pt idx="231">
                  <c:v>44.2</c:v>
                </c:pt>
                <c:pt idx="232">
                  <c:v>43.9</c:v>
                </c:pt>
                <c:pt idx="233">
                  <c:v>43.9</c:v>
                </c:pt>
                <c:pt idx="234">
                  <c:v>43.9</c:v>
                </c:pt>
                <c:pt idx="235">
                  <c:v>43.9</c:v>
                </c:pt>
                <c:pt idx="236">
                  <c:v>43.7</c:v>
                </c:pt>
                <c:pt idx="237">
                  <c:v>43.7</c:v>
                </c:pt>
                <c:pt idx="238">
                  <c:v>43.7</c:v>
                </c:pt>
                <c:pt idx="239">
                  <c:v>43.5</c:v>
                </c:pt>
                <c:pt idx="240">
                  <c:v>43.2</c:v>
                </c:pt>
                <c:pt idx="241">
                  <c:v>43.2</c:v>
                </c:pt>
                <c:pt idx="242">
                  <c:v>43.1</c:v>
                </c:pt>
                <c:pt idx="243">
                  <c:v>43.1</c:v>
                </c:pt>
                <c:pt idx="244">
                  <c:v>43.1</c:v>
                </c:pt>
                <c:pt idx="245">
                  <c:v>43.1</c:v>
                </c:pt>
                <c:pt idx="246">
                  <c:v>42.8</c:v>
                </c:pt>
                <c:pt idx="247">
                  <c:v>42.7</c:v>
                </c:pt>
                <c:pt idx="248">
                  <c:v>42.7</c:v>
                </c:pt>
                <c:pt idx="249">
                  <c:v>42.5</c:v>
                </c:pt>
                <c:pt idx="250">
                  <c:v>42.5</c:v>
                </c:pt>
                <c:pt idx="251">
                  <c:v>42.5</c:v>
                </c:pt>
                <c:pt idx="252">
                  <c:v>42.5</c:v>
                </c:pt>
                <c:pt idx="253">
                  <c:v>42.2</c:v>
                </c:pt>
                <c:pt idx="254">
                  <c:v>42.2</c:v>
                </c:pt>
                <c:pt idx="255">
                  <c:v>42.1</c:v>
                </c:pt>
                <c:pt idx="256">
                  <c:v>42.1</c:v>
                </c:pt>
                <c:pt idx="257">
                  <c:v>41.9</c:v>
                </c:pt>
                <c:pt idx="258">
                  <c:v>41.9</c:v>
                </c:pt>
                <c:pt idx="259">
                  <c:v>41.9</c:v>
                </c:pt>
                <c:pt idx="260">
                  <c:v>41.9</c:v>
                </c:pt>
                <c:pt idx="261">
                  <c:v>41.7</c:v>
                </c:pt>
                <c:pt idx="262">
                  <c:v>41.7</c:v>
                </c:pt>
                <c:pt idx="263">
                  <c:v>41.6</c:v>
                </c:pt>
                <c:pt idx="264">
                  <c:v>41.6</c:v>
                </c:pt>
                <c:pt idx="265">
                  <c:v>41.6</c:v>
                </c:pt>
                <c:pt idx="266">
                  <c:v>41.3</c:v>
                </c:pt>
                <c:pt idx="267">
                  <c:v>41.3</c:v>
                </c:pt>
                <c:pt idx="268">
                  <c:v>41.2</c:v>
                </c:pt>
                <c:pt idx="269">
                  <c:v>41</c:v>
                </c:pt>
                <c:pt idx="270">
                  <c:v>41</c:v>
                </c:pt>
                <c:pt idx="271">
                  <c:v>41</c:v>
                </c:pt>
                <c:pt idx="272">
                  <c:v>41</c:v>
                </c:pt>
                <c:pt idx="273">
                  <c:v>40.9</c:v>
                </c:pt>
                <c:pt idx="274">
                  <c:v>40.9</c:v>
                </c:pt>
                <c:pt idx="275">
                  <c:v>40.700000000000003</c:v>
                </c:pt>
                <c:pt idx="276">
                  <c:v>40.6</c:v>
                </c:pt>
                <c:pt idx="277">
                  <c:v>40.6</c:v>
                </c:pt>
                <c:pt idx="278">
                  <c:v>40.6</c:v>
                </c:pt>
                <c:pt idx="279">
                  <c:v>40.6</c:v>
                </c:pt>
                <c:pt idx="280">
                  <c:v>40.4</c:v>
                </c:pt>
                <c:pt idx="281">
                  <c:v>40.4</c:v>
                </c:pt>
                <c:pt idx="282">
                  <c:v>40.200000000000003</c:v>
                </c:pt>
                <c:pt idx="283">
                  <c:v>40.1</c:v>
                </c:pt>
                <c:pt idx="284">
                  <c:v>40.1</c:v>
                </c:pt>
                <c:pt idx="285">
                  <c:v>40.1</c:v>
                </c:pt>
                <c:pt idx="286">
                  <c:v>40.1</c:v>
                </c:pt>
                <c:pt idx="287">
                  <c:v>39.9</c:v>
                </c:pt>
                <c:pt idx="288">
                  <c:v>39.9</c:v>
                </c:pt>
                <c:pt idx="289">
                  <c:v>39.9</c:v>
                </c:pt>
                <c:pt idx="290">
                  <c:v>39.9</c:v>
                </c:pt>
                <c:pt idx="291">
                  <c:v>39.9</c:v>
                </c:pt>
                <c:pt idx="292">
                  <c:v>39.6</c:v>
                </c:pt>
                <c:pt idx="293">
                  <c:v>39.6</c:v>
                </c:pt>
                <c:pt idx="294">
                  <c:v>39.6</c:v>
                </c:pt>
                <c:pt idx="295">
                  <c:v>39.6</c:v>
                </c:pt>
                <c:pt idx="296">
                  <c:v>39.4</c:v>
                </c:pt>
                <c:pt idx="297">
                  <c:v>39.4</c:v>
                </c:pt>
                <c:pt idx="298">
                  <c:v>39.4</c:v>
                </c:pt>
                <c:pt idx="299">
                  <c:v>39.299999999999997</c:v>
                </c:pt>
                <c:pt idx="300">
                  <c:v>39.299999999999997</c:v>
                </c:pt>
                <c:pt idx="301">
                  <c:v>39.1</c:v>
                </c:pt>
                <c:pt idx="302">
                  <c:v>39.1</c:v>
                </c:pt>
                <c:pt idx="303">
                  <c:v>39</c:v>
                </c:pt>
                <c:pt idx="304">
                  <c:v>39</c:v>
                </c:pt>
                <c:pt idx="305">
                  <c:v>39</c:v>
                </c:pt>
                <c:pt idx="306">
                  <c:v>38.9</c:v>
                </c:pt>
                <c:pt idx="307">
                  <c:v>38.9</c:v>
                </c:pt>
                <c:pt idx="308">
                  <c:v>38.700000000000003</c:v>
                </c:pt>
                <c:pt idx="309">
                  <c:v>38.700000000000003</c:v>
                </c:pt>
                <c:pt idx="310">
                  <c:v>38.700000000000003</c:v>
                </c:pt>
                <c:pt idx="311">
                  <c:v>38.700000000000003</c:v>
                </c:pt>
                <c:pt idx="312">
                  <c:v>38.700000000000003</c:v>
                </c:pt>
                <c:pt idx="313">
                  <c:v>38.5</c:v>
                </c:pt>
                <c:pt idx="314">
                  <c:v>38.5</c:v>
                </c:pt>
                <c:pt idx="315">
                  <c:v>38.4</c:v>
                </c:pt>
                <c:pt idx="316">
                  <c:v>38.4</c:v>
                </c:pt>
                <c:pt idx="317">
                  <c:v>38.299999999999997</c:v>
                </c:pt>
                <c:pt idx="318">
                  <c:v>38.299999999999997</c:v>
                </c:pt>
                <c:pt idx="319">
                  <c:v>38.299999999999997</c:v>
                </c:pt>
                <c:pt idx="320">
                  <c:v>38.200000000000003</c:v>
                </c:pt>
                <c:pt idx="321">
                  <c:v>38.200000000000003</c:v>
                </c:pt>
                <c:pt idx="322">
                  <c:v>38.1</c:v>
                </c:pt>
                <c:pt idx="323">
                  <c:v>38.1</c:v>
                </c:pt>
                <c:pt idx="324">
                  <c:v>37.9</c:v>
                </c:pt>
                <c:pt idx="325">
                  <c:v>37.9</c:v>
                </c:pt>
                <c:pt idx="326">
                  <c:v>37.9</c:v>
                </c:pt>
                <c:pt idx="327">
                  <c:v>37.9</c:v>
                </c:pt>
                <c:pt idx="328">
                  <c:v>37.799999999999997</c:v>
                </c:pt>
                <c:pt idx="329">
                  <c:v>37.799999999999997</c:v>
                </c:pt>
                <c:pt idx="330">
                  <c:v>37.799999999999997</c:v>
                </c:pt>
                <c:pt idx="331">
                  <c:v>37.799999999999997</c:v>
                </c:pt>
                <c:pt idx="332">
                  <c:v>37.6</c:v>
                </c:pt>
                <c:pt idx="333">
                  <c:v>37.6</c:v>
                </c:pt>
                <c:pt idx="334">
                  <c:v>37.6</c:v>
                </c:pt>
                <c:pt idx="335">
                  <c:v>37.5</c:v>
                </c:pt>
                <c:pt idx="336">
                  <c:v>37.5</c:v>
                </c:pt>
                <c:pt idx="337">
                  <c:v>37.4</c:v>
                </c:pt>
                <c:pt idx="338">
                  <c:v>37.4</c:v>
                </c:pt>
                <c:pt idx="339">
                  <c:v>37.299999999999997</c:v>
                </c:pt>
                <c:pt idx="340">
                  <c:v>37.299999999999997</c:v>
                </c:pt>
                <c:pt idx="341">
                  <c:v>37.299999999999997</c:v>
                </c:pt>
                <c:pt idx="342">
                  <c:v>37.299999999999997</c:v>
                </c:pt>
                <c:pt idx="343">
                  <c:v>37.299999999999997</c:v>
                </c:pt>
                <c:pt idx="344">
                  <c:v>37.200000000000003</c:v>
                </c:pt>
                <c:pt idx="345">
                  <c:v>37.200000000000003</c:v>
                </c:pt>
                <c:pt idx="346">
                  <c:v>37.1</c:v>
                </c:pt>
                <c:pt idx="347">
                  <c:v>37.1</c:v>
                </c:pt>
                <c:pt idx="348">
                  <c:v>37.1</c:v>
                </c:pt>
                <c:pt idx="349">
                  <c:v>37</c:v>
                </c:pt>
                <c:pt idx="350">
                  <c:v>37</c:v>
                </c:pt>
                <c:pt idx="351">
                  <c:v>36.9</c:v>
                </c:pt>
                <c:pt idx="352">
                  <c:v>36.9</c:v>
                </c:pt>
                <c:pt idx="353">
                  <c:v>36.799999999999997</c:v>
                </c:pt>
                <c:pt idx="354">
                  <c:v>36.799999999999997</c:v>
                </c:pt>
                <c:pt idx="355">
                  <c:v>36.799999999999997</c:v>
                </c:pt>
                <c:pt idx="356">
                  <c:v>36.700000000000003</c:v>
                </c:pt>
                <c:pt idx="357">
                  <c:v>36.700000000000003</c:v>
                </c:pt>
                <c:pt idx="358">
                  <c:v>36.700000000000003</c:v>
                </c:pt>
                <c:pt idx="359">
                  <c:v>36.700000000000003</c:v>
                </c:pt>
                <c:pt idx="360">
                  <c:v>36.6</c:v>
                </c:pt>
                <c:pt idx="361">
                  <c:v>36.6</c:v>
                </c:pt>
                <c:pt idx="362">
                  <c:v>36.6</c:v>
                </c:pt>
                <c:pt idx="363">
                  <c:v>36.6</c:v>
                </c:pt>
                <c:pt idx="364">
                  <c:v>36.4</c:v>
                </c:pt>
                <c:pt idx="365">
                  <c:v>36.4</c:v>
                </c:pt>
                <c:pt idx="366">
                  <c:v>36.4</c:v>
                </c:pt>
                <c:pt idx="367">
                  <c:v>36.299999999999997</c:v>
                </c:pt>
                <c:pt idx="368">
                  <c:v>36.299999999999997</c:v>
                </c:pt>
                <c:pt idx="369">
                  <c:v>36.299999999999997</c:v>
                </c:pt>
                <c:pt idx="370">
                  <c:v>36.299999999999997</c:v>
                </c:pt>
                <c:pt idx="371">
                  <c:v>36.200000000000003</c:v>
                </c:pt>
                <c:pt idx="372">
                  <c:v>36.200000000000003</c:v>
                </c:pt>
                <c:pt idx="373">
                  <c:v>36.1</c:v>
                </c:pt>
                <c:pt idx="374">
                  <c:v>36.1</c:v>
                </c:pt>
                <c:pt idx="375">
                  <c:v>36.1</c:v>
                </c:pt>
                <c:pt idx="376">
                  <c:v>36.1</c:v>
                </c:pt>
                <c:pt idx="377">
                  <c:v>36.1</c:v>
                </c:pt>
                <c:pt idx="378">
                  <c:v>36</c:v>
                </c:pt>
                <c:pt idx="379">
                  <c:v>36</c:v>
                </c:pt>
                <c:pt idx="380">
                  <c:v>35.9</c:v>
                </c:pt>
                <c:pt idx="381">
                  <c:v>35.799999999999997</c:v>
                </c:pt>
                <c:pt idx="382">
                  <c:v>35.799999999999997</c:v>
                </c:pt>
                <c:pt idx="383">
                  <c:v>35.799999999999997</c:v>
                </c:pt>
                <c:pt idx="384">
                  <c:v>35.799999999999997</c:v>
                </c:pt>
                <c:pt idx="385">
                  <c:v>35.799999999999997</c:v>
                </c:pt>
                <c:pt idx="386">
                  <c:v>35.799999999999997</c:v>
                </c:pt>
                <c:pt idx="387">
                  <c:v>35.700000000000003</c:v>
                </c:pt>
                <c:pt idx="388">
                  <c:v>35.6</c:v>
                </c:pt>
                <c:pt idx="389">
                  <c:v>35.6</c:v>
                </c:pt>
                <c:pt idx="390">
                  <c:v>35.6</c:v>
                </c:pt>
                <c:pt idx="391">
                  <c:v>35.6</c:v>
                </c:pt>
                <c:pt idx="392">
                  <c:v>35.5</c:v>
                </c:pt>
                <c:pt idx="393">
                  <c:v>35.5</c:v>
                </c:pt>
                <c:pt idx="394">
                  <c:v>35.5</c:v>
                </c:pt>
                <c:pt idx="395">
                  <c:v>35.4</c:v>
                </c:pt>
                <c:pt idx="396">
                  <c:v>35.4</c:v>
                </c:pt>
                <c:pt idx="397">
                  <c:v>35.4</c:v>
                </c:pt>
                <c:pt idx="398">
                  <c:v>35.4</c:v>
                </c:pt>
                <c:pt idx="399">
                  <c:v>35.299999999999997</c:v>
                </c:pt>
                <c:pt idx="400">
                  <c:v>35.299999999999997</c:v>
                </c:pt>
                <c:pt idx="401">
                  <c:v>35.299999999999997</c:v>
                </c:pt>
                <c:pt idx="402">
                  <c:v>35.200000000000003</c:v>
                </c:pt>
                <c:pt idx="403">
                  <c:v>35.200000000000003</c:v>
                </c:pt>
                <c:pt idx="404">
                  <c:v>35.200000000000003</c:v>
                </c:pt>
                <c:pt idx="405">
                  <c:v>35.200000000000003</c:v>
                </c:pt>
                <c:pt idx="406">
                  <c:v>35.200000000000003</c:v>
                </c:pt>
                <c:pt idx="407">
                  <c:v>35.200000000000003</c:v>
                </c:pt>
                <c:pt idx="408">
                  <c:v>35.1</c:v>
                </c:pt>
                <c:pt idx="409">
                  <c:v>35</c:v>
                </c:pt>
                <c:pt idx="410">
                  <c:v>35</c:v>
                </c:pt>
                <c:pt idx="411">
                  <c:v>35</c:v>
                </c:pt>
                <c:pt idx="412">
                  <c:v>35</c:v>
                </c:pt>
                <c:pt idx="413">
                  <c:v>35</c:v>
                </c:pt>
                <c:pt idx="414">
                  <c:v>35</c:v>
                </c:pt>
                <c:pt idx="415">
                  <c:v>34.9</c:v>
                </c:pt>
                <c:pt idx="416">
                  <c:v>34.9</c:v>
                </c:pt>
                <c:pt idx="417">
                  <c:v>34.9</c:v>
                </c:pt>
                <c:pt idx="418">
                  <c:v>34.9</c:v>
                </c:pt>
                <c:pt idx="419">
                  <c:v>34.9</c:v>
                </c:pt>
                <c:pt idx="420">
                  <c:v>34.9</c:v>
                </c:pt>
                <c:pt idx="421">
                  <c:v>34.9</c:v>
                </c:pt>
                <c:pt idx="422">
                  <c:v>34.799999999999997</c:v>
                </c:pt>
                <c:pt idx="423">
                  <c:v>34.700000000000003</c:v>
                </c:pt>
                <c:pt idx="424">
                  <c:v>34.700000000000003</c:v>
                </c:pt>
                <c:pt idx="425">
                  <c:v>34.700000000000003</c:v>
                </c:pt>
                <c:pt idx="426">
                  <c:v>34.700000000000003</c:v>
                </c:pt>
                <c:pt idx="427">
                  <c:v>34.700000000000003</c:v>
                </c:pt>
                <c:pt idx="428">
                  <c:v>34.700000000000003</c:v>
                </c:pt>
                <c:pt idx="429">
                  <c:v>34.6</c:v>
                </c:pt>
                <c:pt idx="430">
                  <c:v>34.6</c:v>
                </c:pt>
                <c:pt idx="431">
                  <c:v>34.6</c:v>
                </c:pt>
                <c:pt idx="432">
                  <c:v>34.5</c:v>
                </c:pt>
                <c:pt idx="433">
                  <c:v>34.5</c:v>
                </c:pt>
                <c:pt idx="434">
                  <c:v>34.5</c:v>
                </c:pt>
                <c:pt idx="435">
                  <c:v>34.5</c:v>
                </c:pt>
                <c:pt idx="436">
                  <c:v>34.5</c:v>
                </c:pt>
                <c:pt idx="437">
                  <c:v>34.4</c:v>
                </c:pt>
                <c:pt idx="438">
                  <c:v>34.4</c:v>
                </c:pt>
                <c:pt idx="439">
                  <c:v>34.299999999999997</c:v>
                </c:pt>
                <c:pt idx="440">
                  <c:v>34.299999999999997</c:v>
                </c:pt>
                <c:pt idx="441">
                  <c:v>34.299999999999997</c:v>
                </c:pt>
                <c:pt idx="442">
                  <c:v>34.299999999999997</c:v>
                </c:pt>
                <c:pt idx="443">
                  <c:v>34.299999999999997</c:v>
                </c:pt>
                <c:pt idx="444">
                  <c:v>34.299999999999997</c:v>
                </c:pt>
                <c:pt idx="445">
                  <c:v>34.200000000000003</c:v>
                </c:pt>
                <c:pt idx="446">
                  <c:v>34.200000000000003</c:v>
                </c:pt>
                <c:pt idx="447">
                  <c:v>34.200000000000003</c:v>
                </c:pt>
                <c:pt idx="448">
                  <c:v>34.200000000000003</c:v>
                </c:pt>
                <c:pt idx="449">
                  <c:v>34.1</c:v>
                </c:pt>
                <c:pt idx="450">
                  <c:v>34.1</c:v>
                </c:pt>
                <c:pt idx="451">
                  <c:v>34.1</c:v>
                </c:pt>
                <c:pt idx="452">
                  <c:v>34</c:v>
                </c:pt>
                <c:pt idx="453">
                  <c:v>34</c:v>
                </c:pt>
                <c:pt idx="454">
                  <c:v>34</c:v>
                </c:pt>
                <c:pt idx="455">
                  <c:v>34</c:v>
                </c:pt>
                <c:pt idx="456">
                  <c:v>34</c:v>
                </c:pt>
                <c:pt idx="457">
                  <c:v>34</c:v>
                </c:pt>
                <c:pt idx="458">
                  <c:v>33.9</c:v>
                </c:pt>
                <c:pt idx="459">
                  <c:v>33.9</c:v>
                </c:pt>
                <c:pt idx="460">
                  <c:v>33.9</c:v>
                </c:pt>
                <c:pt idx="461">
                  <c:v>33.9</c:v>
                </c:pt>
                <c:pt idx="462">
                  <c:v>33.9</c:v>
                </c:pt>
                <c:pt idx="463">
                  <c:v>33.799999999999997</c:v>
                </c:pt>
                <c:pt idx="464">
                  <c:v>33.799999999999997</c:v>
                </c:pt>
                <c:pt idx="465">
                  <c:v>33.799999999999997</c:v>
                </c:pt>
                <c:pt idx="466">
                  <c:v>33.799999999999997</c:v>
                </c:pt>
                <c:pt idx="467">
                  <c:v>33.799999999999997</c:v>
                </c:pt>
                <c:pt idx="468">
                  <c:v>33.799999999999997</c:v>
                </c:pt>
                <c:pt idx="469">
                  <c:v>33.799999999999997</c:v>
                </c:pt>
                <c:pt idx="470">
                  <c:v>33.700000000000003</c:v>
                </c:pt>
                <c:pt idx="471">
                  <c:v>33.700000000000003</c:v>
                </c:pt>
                <c:pt idx="472">
                  <c:v>33.700000000000003</c:v>
                </c:pt>
                <c:pt idx="473">
                  <c:v>33.700000000000003</c:v>
                </c:pt>
                <c:pt idx="474">
                  <c:v>33.700000000000003</c:v>
                </c:pt>
                <c:pt idx="475">
                  <c:v>33.700000000000003</c:v>
                </c:pt>
                <c:pt idx="476">
                  <c:v>33.700000000000003</c:v>
                </c:pt>
                <c:pt idx="477">
                  <c:v>33.6</c:v>
                </c:pt>
                <c:pt idx="478">
                  <c:v>33.6</c:v>
                </c:pt>
                <c:pt idx="479">
                  <c:v>33.6</c:v>
                </c:pt>
                <c:pt idx="480">
                  <c:v>33.6</c:v>
                </c:pt>
                <c:pt idx="481">
                  <c:v>33.5</c:v>
                </c:pt>
                <c:pt idx="482">
                  <c:v>33.5</c:v>
                </c:pt>
                <c:pt idx="483">
                  <c:v>33.5</c:v>
                </c:pt>
                <c:pt idx="484">
                  <c:v>33.5</c:v>
                </c:pt>
                <c:pt idx="485">
                  <c:v>33.5</c:v>
                </c:pt>
                <c:pt idx="486">
                  <c:v>33.4</c:v>
                </c:pt>
                <c:pt idx="487">
                  <c:v>33.4</c:v>
                </c:pt>
                <c:pt idx="488">
                  <c:v>33.4</c:v>
                </c:pt>
                <c:pt idx="489">
                  <c:v>33.4</c:v>
                </c:pt>
                <c:pt idx="490">
                  <c:v>33.4</c:v>
                </c:pt>
                <c:pt idx="491">
                  <c:v>33.4</c:v>
                </c:pt>
                <c:pt idx="492">
                  <c:v>33.4</c:v>
                </c:pt>
                <c:pt idx="493">
                  <c:v>33.299999999999997</c:v>
                </c:pt>
                <c:pt idx="494">
                  <c:v>33.299999999999997</c:v>
                </c:pt>
                <c:pt idx="495">
                  <c:v>33.299999999999997</c:v>
                </c:pt>
                <c:pt idx="496">
                  <c:v>33.299999999999997</c:v>
                </c:pt>
                <c:pt idx="497">
                  <c:v>33.299999999999997</c:v>
                </c:pt>
                <c:pt idx="498">
                  <c:v>33.299999999999997</c:v>
                </c:pt>
                <c:pt idx="499">
                  <c:v>33.200000000000003</c:v>
                </c:pt>
                <c:pt idx="500">
                  <c:v>33.200000000000003</c:v>
                </c:pt>
                <c:pt idx="501">
                  <c:v>33.200000000000003</c:v>
                </c:pt>
                <c:pt idx="502">
                  <c:v>33.200000000000003</c:v>
                </c:pt>
                <c:pt idx="503">
                  <c:v>33.200000000000003</c:v>
                </c:pt>
                <c:pt idx="504">
                  <c:v>33.200000000000003</c:v>
                </c:pt>
                <c:pt idx="505">
                  <c:v>33.1</c:v>
                </c:pt>
                <c:pt idx="506">
                  <c:v>33.1</c:v>
                </c:pt>
                <c:pt idx="507">
                  <c:v>33.1</c:v>
                </c:pt>
                <c:pt idx="508">
                  <c:v>33.1</c:v>
                </c:pt>
                <c:pt idx="509">
                  <c:v>33.1</c:v>
                </c:pt>
                <c:pt idx="510">
                  <c:v>33.1</c:v>
                </c:pt>
                <c:pt idx="511">
                  <c:v>33.1</c:v>
                </c:pt>
                <c:pt idx="512">
                  <c:v>33</c:v>
                </c:pt>
                <c:pt idx="513">
                  <c:v>33</c:v>
                </c:pt>
                <c:pt idx="514">
                  <c:v>33</c:v>
                </c:pt>
                <c:pt idx="515">
                  <c:v>33</c:v>
                </c:pt>
                <c:pt idx="516">
                  <c:v>33</c:v>
                </c:pt>
                <c:pt idx="517">
                  <c:v>33</c:v>
                </c:pt>
                <c:pt idx="518">
                  <c:v>32.9</c:v>
                </c:pt>
                <c:pt idx="519">
                  <c:v>32.9</c:v>
                </c:pt>
                <c:pt idx="520">
                  <c:v>32.9</c:v>
                </c:pt>
                <c:pt idx="521">
                  <c:v>32.9</c:v>
                </c:pt>
                <c:pt idx="522">
                  <c:v>32.9</c:v>
                </c:pt>
                <c:pt idx="523">
                  <c:v>32.9</c:v>
                </c:pt>
                <c:pt idx="524">
                  <c:v>32.799999999999997</c:v>
                </c:pt>
                <c:pt idx="525">
                  <c:v>32.799999999999997</c:v>
                </c:pt>
                <c:pt idx="526">
                  <c:v>32.799999999999997</c:v>
                </c:pt>
                <c:pt idx="527">
                  <c:v>32.799999999999997</c:v>
                </c:pt>
                <c:pt idx="528">
                  <c:v>32.799999999999997</c:v>
                </c:pt>
                <c:pt idx="529">
                  <c:v>32.799999999999997</c:v>
                </c:pt>
                <c:pt idx="530">
                  <c:v>32.700000000000003</c:v>
                </c:pt>
                <c:pt idx="531">
                  <c:v>32.700000000000003</c:v>
                </c:pt>
                <c:pt idx="532">
                  <c:v>32.700000000000003</c:v>
                </c:pt>
                <c:pt idx="533">
                  <c:v>32.700000000000003</c:v>
                </c:pt>
                <c:pt idx="534">
                  <c:v>32.700000000000003</c:v>
                </c:pt>
                <c:pt idx="535">
                  <c:v>32.700000000000003</c:v>
                </c:pt>
                <c:pt idx="536">
                  <c:v>32.6</c:v>
                </c:pt>
                <c:pt idx="537">
                  <c:v>32.6</c:v>
                </c:pt>
                <c:pt idx="538">
                  <c:v>32.6</c:v>
                </c:pt>
                <c:pt idx="539">
                  <c:v>32.6</c:v>
                </c:pt>
                <c:pt idx="540">
                  <c:v>32.6</c:v>
                </c:pt>
                <c:pt idx="541">
                  <c:v>32.6</c:v>
                </c:pt>
                <c:pt idx="542">
                  <c:v>32.6</c:v>
                </c:pt>
                <c:pt idx="543">
                  <c:v>32.6</c:v>
                </c:pt>
                <c:pt idx="544">
                  <c:v>32.6</c:v>
                </c:pt>
                <c:pt idx="545">
                  <c:v>32.6</c:v>
                </c:pt>
                <c:pt idx="546">
                  <c:v>32.6</c:v>
                </c:pt>
                <c:pt idx="547">
                  <c:v>32.6</c:v>
                </c:pt>
                <c:pt idx="548">
                  <c:v>32.5</c:v>
                </c:pt>
                <c:pt idx="549">
                  <c:v>32.5</c:v>
                </c:pt>
                <c:pt idx="550">
                  <c:v>32.5</c:v>
                </c:pt>
                <c:pt idx="551">
                  <c:v>32.5</c:v>
                </c:pt>
                <c:pt idx="552">
                  <c:v>32.4</c:v>
                </c:pt>
                <c:pt idx="553">
                  <c:v>32.4</c:v>
                </c:pt>
                <c:pt idx="554">
                  <c:v>32.4</c:v>
                </c:pt>
                <c:pt idx="555">
                  <c:v>32.4</c:v>
                </c:pt>
                <c:pt idx="556">
                  <c:v>32.4</c:v>
                </c:pt>
                <c:pt idx="557">
                  <c:v>32.4</c:v>
                </c:pt>
                <c:pt idx="558">
                  <c:v>32.299999999999997</c:v>
                </c:pt>
                <c:pt idx="559">
                  <c:v>32.299999999999997</c:v>
                </c:pt>
                <c:pt idx="560">
                  <c:v>32.299999999999997</c:v>
                </c:pt>
                <c:pt idx="561">
                  <c:v>32.299999999999997</c:v>
                </c:pt>
                <c:pt idx="562">
                  <c:v>32.299999999999997</c:v>
                </c:pt>
                <c:pt idx="563">
                  <c:v>32.299999999999997</c:v>
                </c:pt>
                <c:pt idx="564">
                  <c:v>32.299999999999997</c:v>
                </c:pt>
                <c:pt idx="565">
                  <c:v>32.299999999999997</c:v>
                </c:pt>
                <c:pt idx="566">
                  <c:v>32.299999999999997</c:v>
                </c:pt>
                <c:pt idx="567">
                  <c:v>32.299999999999997</c:v>
                </c:pt>
                <c:pt idx="568">
                  <c:v>32.299999999999997</c:v>
                </c:pt>
                <c:pt idx="569">
                  <c:v>32.299999999999997</c:v>
                </c:pt>
                <c:pt idx="570">
                  <c:v>32.200000000000003</c:v>
                </c:pt>
                <c:pt idx="571">
                  <c:v>32.200000000000003</c:v>
                </c:pt>
                <c:pt idx="572">
                  <c:v>32.200000000000003</c:v>
                </c:pt>
                <c:pt idx="573">
                  <c:v>32.200000000000003</c:v>
                </c:pt>
                <c:pt idx="574">
                  <c:v>32.200000000000003</c:v>
                </c:pt>
                <c:pt idx="575">
                  <c:v>32.200000000000003</c:v>
                </c:pt>
                <c:pt idx="576">
                  <c:v>32.1</c:v>
                </c:pt>
                <c:pt idx="577">
                  <c:v>32.1</c:v>
                </c:pt>
                <c:pt idx="578">
                  <c:v>32.1</c:v>
                </c:pt>
                <c:pt idx="579">
                  <c:v>32.1</c:v>
                </c:pt>
                <c:pt idx="580">
                  <c:v>32.1</c:v>
                </c:pt>
                <c:pt idx="581">
                  <c:v>32.1</c:v>
                </c:pt>
                <c:pt idx="582">
                  <c:v>32</c:v>
                </c:pt>
                <c:pt idx="583">
                  <c:v>32</c:v>
                </c:pt>
                <c:pt idx="584">
                  <c:v>32</c:v>
                </c:pt>
                <c:pt idx="585">
                  <c:v>32</c:v>
                </c:pt>
                <c:pt idx="586">
                  <c:v>32</c:v>
                </c:pt>
                <c:pt idx="587">
                  <c:v>32</c:v>
                </c:pt>
                <c:pt idx="588">
                  <c:v>32</c:v>
                </c:pt>
                <c:pt idx="589">
                  <c:v>32</c:v>
                </c:pt>
                <c:pt idx="590">
                  <c:v>32</c:v>
                </c:pt>
                <c:pt idx="591">
                  <c:v>32</c:v>
                </c:pt>
                <c:pt idx="592">
                  <c:v>32</c:v>
                </c:pt>
                <c:pt idx="593">
                  <c:v>32</c:v>
                </c:pt>
                <c:pt idx="594">
                  <c:v>32</c:v>
                </c:pt>
                <c:pt idx="595">
                  <c:v>32</c:v>
                </c:pt>
                <c:pt idx="596">
                  <c:v>32</c:v>
                </c:pt>
                <c:pt idx="597">
                  <c:v>32</c:v>
                </c:pt>
                <c:pt idx="598">
                  <c:v>31.9</c:v>
                </c:pt>
                <c:pt idx="599">
                  <c:v>31.9</c:v>
                </c:pt>
                <c:pt idx="600">
                  <c:v>31.9</c:v>
                </c:pt>
                <c:pt idx="601">
                  <c:v>31.9</c:v>
                </c:pt>
                <c:pt idx="602">
                  <c:v>31.9</c:v>
                </c:pt>
                <c:pt idx="603">
                  <c:v>31.9</c:v>
                </c:pt>
                <c:pt idx="604">
                  <c:v>31.9</c:v>
                </c:pt>
                <c:pt idx="605">
                  <c:v>31.8</c:v>
                </c:pt>
                <c:pt idx="606">
                  <c:v>31.8</c:v>
                </c:pt>
                <c:pt idx="607">
                  <c:v>31.8</c:v>
                </c:pt>
                <c:pt idx="608">
                  <c:v>31.8</c:v>
                </c:pt>
                <c:pt idx="609">
                  <c:v>31.8</c:v>
                </c:pt>
                <c:pt idx="610">
                  <c:v>31.8</c:v>
                </c:pt>
                <c:pt idx="611">
                  <c:v>31.8</c:v>
                </c:pt>
                <c:pt idx="612">
                  <c:v>31.8</c:v>
                </c:pt>
                <c:pt idx="613">
                  <c:v>31.8</c:v>
                </c:pt>
                <c:pt idx="614">
                  <c:v>31.7</c:v>
                </c:pt>
                <c:pt idx="615">
                  <c:v>31.7</c:v>
                </c:pt>
                <c:pt idx="616">
                  <c:v>31.7</c:v>
                </c:pt>
                <c:pt idx="617">
                  <c:v>31.7</c:v>
                </c:pt>
                <c:pt idx="618">
                  <c:v>31.7</c:v>
                </c:pt>
                <c:pt idx="619">
                  <c:v>31.7</c:v>
                </c:pt>
                <c:pt idx="620">
                  <c:v>31.7</c:v>
                </c:pt>
                <c:pt idx="621">
                  <c:v>31.7</c:v>
                </c:pt>
                <c:pt idx="622">
                  <c:v>31.7</c:v>
                </c:pt>
                <c:pt idx="623">
                  <c:v>31.7</c:v>
                </c:pt>
                <c:pt idx="624">
                  <c:v>31.7</c:v>
                </c:pt>
                <c:pt idx="625">
                  <c:v>31.7</c:v>
                </c:pt>
                <c:pt idx="626">
                  <c:v>31.7</c:v>
                </c:pt>
                <c:pt idx="627">
                  <c:v>31.7</c:v>
                </c:pt>
                <c:pt idx="628">
                  <c:v>31.7</c:v>
                </c:pt>
                <c:pt idx="629">
                  <c:v>31.7</c:v>
                </c:pt>
                <c:pt idx="630">
                  <c:v>31.6</c:v>
                </c:pt>
                <c:pt idx="631">
                  <c:v>31.6</c:v>
                </c:pt>
                <c:pt idx="632">
                  <c:v>31.6</c:v>
                </c:pt>
                <c:pt idx="633">
                  <c:v>31.6</c:v>
                </c:pt>
                <c:pt idx="634">
                  <c:v>31.6</c:v>
                </c:pt>
                <c:pt idx="635">
                  <c:v>31.6</c:v>
                </c:pt>
                <c:pt idx="636">
                  <c:v>31.6</c:v>
                </c:pt>
                <c:pt idx="637">
                  <c:v>31.6</c:v>
                </c:pt>
                <c:pt idx="638">
                  <c:v>31.5</c:v>
                </c:pt>
                <c:pt idx="639">
                  <c:v>31.5</c:v>
                </c:pt>
                <c:pt idx="640">
                  <c:v>31.5</c:v>
                </c:pt>
                <c:pt idx="641">
                  <c:v>31.5</c:v>
                </c:pt>
                <c:pt idx="642">
                  <c:v>31.5</c:v>
                </c:pt>
                <c:pt idx="643">
                  <c:v>31.5</c:v>
                </c:pt>
                <c:pt idx="644">
                  <c:v>31.5</c:v>
                </c:pt>
                <c:pt idx="645">
                  <c:v>31.5</c:v>
                </c:pt>
                <c:pt idx="646">
                  <c:v>31.5</c:v>
                </c:pt>
                <c:pt idx="647">
                  <c:v>31.5</c:v>
                </c:pt>
                <c:pt idx="648">
                  <c:v>31.4</c:v>
                </c:pt>
                <c:pt idx="649">
                  <c:v>31.4</c:v>
                </c:pt>
                <c:pt idx="650">
                  <c:v>31.5</c:v>
                </c:pt>
                <c:pt idx="651">
                  <c:v>31.5</c:v>
                </c:pt>
                <c:pt idx="652">
                  <c:v>31.5</c:v>
                </c:pt>
                <c:pt idx="653">
                  <c:v>31.5</c:v>
                </c:pt>
                <c:pt idx="654">
                  <c:v>31.4</c:v>
                </c:pt>
                <c:pt idx="655">
                  <c:v>31.4</c:v>
                </c:pt>
                <c:pt idx="656">
                  <c:v>31.4</c:v>
                </c:pt>
                <c:pt idx="657">
                  <c:v>31.4</c:v>
                </c:pt>
                <c:pt idx="658">
                  <c:v>31.4</c:v>
                </c:pt>
                <c:pt idx="659">
                  <c:v>31.4</c:v>
                </c:pt>
                <c:pt idx="660">
                  <c:v>31.4</c:v>
                </c:pt>
                <c:pt idx="661">
                  <c:v>31.4</c:v>
                </c:pt>
                <c:pt idx="662">
                  <c:v>31.4</c:v>
                </c:pt>
                <c:pt idx="663">
                  <c:v>31.4</c:v>
                </c:pt>
                <c:pt idx="664">
                  <c:v>31.4</c:v>
                </c:pt>
                <c:pt idx="665">
                  <c:v>31.4</c:v>
                </c:pt>
                <c:pt idx="666">
                  <c:v>31.4</c:v>
                </c:pt>
                <c:pt idx="667">
                  <c:v>31.4</c:v>
                </c:pt>
                <c:pt idx="668">
                  <c:v>31.4</c:v>
                </c:pt>
                <c:pt idx="669">
                  <c:v>31.4</c:v>
                </c:pt>
                <c:pt idx="670">
                  <c:v>31.4</c:v>
                </c:pt>
                <c:pt idx="671">
                  <c:v>31.4</c:v>
                </c:pt>
                <c:pt idx="672">
                  <c:v>31.3</c:v>
                </c:pt>
                <c:pt idx="673">
                  <c:v>31.3</c:v>
                </c:pt>
                <c:pt idx="674">
                  <c:v>31.3</c:v>
                </c:pt>
                <c:pt idx="675">
                  <c:v>31.3</c:v>
                </c:pt>
                <c:pt idx="676">
                  <c:v>31.2</c:v>
                </c:pt>
                <c:pt idx="677">
                  <c:v>31.2</c:v>
                </c:pt>
                <c:pt idx="678">
                  <c:v>31.2</c:v>
                </c:pt>
                <c:pt idx="679">
                  <c:v>31.3</c:v>
                </c:pt>
                <c:pt idx="680">
                  <c:v>31.3</c:v>
                </c:pt>
                <c:pt idx="681">
                  <c:v>31.3</c:v>
                </c:pt>
                <c:pt idx="682">
                  <c:v>31.3</c:v>
                </c:pt>
                <c:pt idx="683">
                  <c:v>31.2</c:v>
                </c:pt>
                <c:pt idx="684">
                  <c:v>31.2</c:v>
                </c:pt>
                <c:pt idx="685">
                  <c:v>31.2</c:v>
                </c:pt>
                <c:pt idx="686">
                  <c:v>31.2</c:v>
                </c:pt>
                <c:pt idx="687">
                  <c:v>31.2</c:v>
                </c:pt>
                <c:pt idx="688">
                  <c:v>31.1</c:v>
                </c:pt>
                <c:pt idx="689">
                  <c:v>31.1</c:v>
                </c:pt>
                <c:pt idx="690">
                  <c:v>31.2</c:v>
                </c:pt>
                <c:pt idx="691">
                  <c:v>31.2</c:v>
                </c:pt>
                <c:pt idx="692">
                  <c:v>31.2</c:v>
                </c:pt>
                <c:pt idx="693">
                  <c:v>31.2</c:v>
                </c:pt>
                <c:pt idx="694">
                  <c:v>31.1</c:v>
                </c:pt>
                <c:pt idx="695">
                  <c:v>31.1</c:v>
                </c:pt>
                <c:pt idx="696">
                  <c:v>31.1</c:v>
                </c:pt>
                <c:pt idx="697">
                  <c:v>31.1</c:v>
                </c:pt>
                <c:pt idx="698">
                  <c:v>31.1</c:v>
                </c:pt>
                <c:pt idx="699">
                  <c:v>31.1</c:v>
                </c:pt>
                <c:pt idx="700">
                  <c:v>31.1</c:v>
                </c:pt>
                <c:pt idx="701">
                  <c:v>31.1</c:v>
                </c:pt>
                <c:pt idx="702">
                  <c:v>31.1</c:v>
                </c:pt>
                <c:pt idx="703">
                  <c:v>31.1</c:v>
                </c:pt>
                <c:pt idx="704">
                  <c:v>31.1</c:v>
                </c:pt>
                <c:pt idx="705">
                  <c:v>31.1</c:v>
                </c:pt>
                <c:pt idx="706">
                  <c:v>31.1</c:v>
                </c:pt>
                <c:pt idx="707">
                  <c:v>31.1</c:v>
                </c:pt>
                <c:pt idx="708">
                  <c:v>31.1</c:v>
                </c:pt>
                <c:pt idx="709">
                  <c:v>31.1</c:v>
                </c:pt>
                <c:pt idx="710">
                  <c:v>31.1</c:v>
                </c:pt>
                <c:pt idx="711">
                  <c:v>31.1</c:v>
                </c:pt>
                <c:pt idx="712">
                  <c:v>31.1</c:v>
                </c:pt>
                <c:pt idx="713">
                  <c:v>31.1</c:v>
                </c:pt>
                <c:pt idx="714">
                  <c:v>31.1</c:v>
                </c:pt>
                <c:pt idx="715">
                  <c:v>31.1</c:v>
                </c:pt>
                <c:pt idx="716">
                  <c:v>31.1</c:v>
                </c:pt>
                <c:pt idx="717">
                  <c:v>31.1</c:v>
                </c:pt>
                <c:pt idx="718">
                  <c:v>31.1</c:v>
                </c:pt>
                <c:pt idx="719">
                  <c:v>31.1</c:v>
                </c:pt>
                <c:pt idx="720">
                  <c:v>31</c:v>
                </c:pt>
                <c:pt idx="721">
                  <c:v>31</c:v>
                </c:pt>
                <c:pt idx="722">
                  <c:v>31</c:v>
                </c:pt>
                <c:pt idx="723">
                  <c:v>31</c:v>
                </c:pt>
                <c:pt idx="724">
                  <c:v>31</c:v>
                </c:pt>
                <c:pt idx="725">
                  <c:v>31</c:v>
                </c:pt>
                <c:pt idx="726">
                  <c:v>31</c:v>
                </c:pt>
                <c:pt idx="727">
                  <c:v>31</c:v>
                </c:pt>
                <c:pt idx="728">
                  <c:v>31</c:v>
                </c:pt>
                <c:pt idx="729">
                  <c:v>31</c:v>
                </c:pt>
                <c:pt idx="730">
                  <c:v>31</c:v>
                </c:pt>
                <c:pt idx="731">
                  <c:v>31</c:v>
                </c:pt>
                <c:pt idx="732">
                  <c:v>30.9</c:v>
                </c:pt>
                <c:pt idx="733">
                  <c:v>30.9</c:v>
                </c:pt>
                <c:pt idx="734">
                  <c:v>30.9</c:v>
                </c:pt>
                <c:pt idx="735">
                  <c:v>31</c:v>
                </c:pt>
                <c:pt idx="736">
                  <c:v>31</c:v>
                </c:pt>
                <c:pt idx="737">
                  <c:v>31</c:v>
                </c:pt>
                <c:pt idx="738">
                  <c:v>31</c:v>
                </c:pt>
                <c:pt idx="739">
                  <c:v>30.9</c:v>
                </c:pt>
                <c:pt idx="740">
                  <c:v>30.9</c:v>
                </c:pt>
                <c:pt idx="741">
                  <c:v>30.9</c:v>
                </c:pt>
                <c:pt idx="742">
                  <c:v>30.9</c:v>
                </c:pt>
                <c:pt idx="743">
                  <c:v>30.9</c:v>
                </c:pt>
                <c:pt idx="744">
                  <c:v>30.9</c:v>
                </c:pt>
                <c:pt idx="745">
                  <c:v>30.9</c:v>
                </c:pt>
                <c:pt idx="746">
                  <c:v>30.9</c:v>
                </c:pt>
                <c:pt idx="747">
                  <c:v>30.9</c:v>
                </c:pt>
                <c:pt idx="748">
                  <c:v>30.9</c:v>
                </c:pt>
                <c:pt idx="749">
                  <c:v>30.9</c:v>
                </c:pt>
                <c:pt idx="750">
                  <c:v>30.8</c:v>
                </c:pt>
                <c:pt idx="751">
                  <c:v>30.8</c:v>
                </c:pt>
                <c:pt idx="752">
                  <c:v>30.8</c:v>
                </c:pt>
                <c:pt idx="753">
                  <c:v>30.8</c:v>
                </c:pt>
                <c:pt idx="754">
                  <c:v>30.8</c:v>
                </c:pt>
                <c:pt idx="755">
                  <c:v>30.8</c:v>
                </c:pt>
                <c:pt idx="756">
                  <c:v>30.8</c:v>
                </c:pt>
                <c:pt idx="757">
                  <c:v>30.8</c:v>
                </c:pt>
                <c:pt idx="758">
                  <c:v>30.8</c:v>
                </c:pt>
                <c:pt idx="759">
                  <c:v>30.8</c:v>
                </c:pt>
                <c:pt idx="760">
                  <c:v>30.8</c:v>
                </c:pt>
                <c:pt idx="761">
                  <c:v>30.8</c:v>
                </c:pt>
                <c:pt idx="762">
                  <c:v>30.8</c:v>
                </c:pt>
                <c:pt idx="763">
                  <c:v>30.8</c:v>
                </c:pt>
                <c:pt idx="764">
                  <c:v>30.8</c:v>
                </c:pt>
                <c:pt idx="765">
                  <c:v>30.8</c:v>
                </c:pt>
                <c:pt idx="766">
                  <c:v>30.8</c:v>
                </c:pt>
                <c:pt idx="767">
                  <c:v>30.8</c:v>
                </c:pt>
                <c:pt idx="768">
                  <c:v>30.8</c:v>
                </c:pt>
                <c:pt idx="769">
                  <c:v>30.8</c:v>
                </c:pt>
                <c:pt idx="770">
                  <c:v>30.8</c:v>
                </c:pt>
                <c:pt idx="771">
                  <c:v>30.8</c:v>
                </c:pt>
                <c:pt idx="772">
                  <c:v>30.8</c:v>
                </c:pt>
                <c:pt idx="773">
                  <c:v>30.8</c:v>
                </c:pt>
                <c:pt idx="774">
                  <c:v>30.8</c:v>
                </c:pt>
                <c:pt idx="775">
                  <c:v>30.8</c:v>
                </c:pt>
                <c:pt idx="776">
                  <c:v>30.8</c:v>
                </c:pt>
                <c:pt idx="777">
                  <c:v>30.8</c:v>
                </c:pt>
                <c:pt idx="778">
                  <c:v>30.8</c:v>
                </c:pt>
                <c:pt idx="779">
                  <c:v>30.8</c:v>
                </c:pt>
                <c:pt idx="780">
                  <c:v>30.8</c:v>
                </c:pt>
                <c:pt idx="781">
                  <c:v>30.8</c:v>
                </c:pt>
                <c:pt idx="782">
                  <c:v>30.8</c:v>
                </c:pt>
                <c:pt idx="783">
                  <c:v>30.8</c:v>
                </c:pt>
                <c:pt idx="784">
                  <c:v>30.8</c:v>
                </c:pt>
                <c:pt idx="785">
                  <c:v>30.8</c:v>
                </c:pt>
                <c:pt idx="786">
                  <c:v>30.8</c:v>
                </c:pt>
                <c:pt idx="787">
                  <c:v>30.7</c:v>
                </c:pt>
                <c:pt idx="788">
                  <c:v>30.7</c:v>
                </c:pt>
                <c:pt idx="789">
                  <c:v>30.7</c:v>
                </c:pt>
                <c:pt idx="790">
                  <c:v>30.7</c:v>
                </c:pt>
                <c:pt idx="791">
                  <c:v>30.7</c:v>
                </c:pt>
                <c:pt idx="792">
                  <c:v>30.7</c:v>
                </c:pt>
                <c:pt idx="793">
                  <c:v>30.7</c:v>
                </c:pt>
                <c:pt idx="794">
                  <c:v>30.7</c:v>
                </c:pt>
                <c:pt idx="795">
                  <c:v>30.7</c:v>
                </c:pt>
                <c:pt idx="796">
                  <c:v>30.7</c:v>
                </c:pt>
                <c:pt idx="797">
                  <c:v>30.7</c:v>
                </c:pt>
                <c:pt idx="798">
                  <c:v>30.7</c:v>
                </c:pt>
                <c:pt idx="799">
                  <c:v>30.7</c:v>
                </c:pt>
                <c:pt idx="800">
                  <c:v>30.7</c:v>
                </c:pt>
                <c:pt idx="801">
                  <c:v>30.7</c:v>
                </c:pt>
                <c:pt idx="802">
                  <c:v>30.6</c:v>
                </c:pt>
                <c:pt idx="803">
                  <c:v>30.6</c:v>
                </c:pt>
                <c:pt idx="804">
                  <c:v>30.6</c:v>
                </c:pt>
                <c:pt idx="805">
                  <c:v>30.6</c:v>
                </c:pt>
                <c:pt idx="806">
                  <c:v>30.6</c:v>
                </c:pt>
                <c:pt idx="807">
                  <c:v>30.6</c:v>
                </c:pt>
                <c:pt idx="808">
                  <c:v>30.6</c:v>
                </c:pt>
                <c:pt idx="809">
                  <c:v>30.6</c:v>
                </c:pt>
                <c:pt idx="810">
                  <c:v>30.6</c:v>
                </c:pt>
                <c:pt idx="811">
                  <c:v>30.6</c:v>
                </c:pt>
                <c:pt idx="812">
                  <c:v>30.6</c:v>
                </c:pt>
                <c:pt idx="813">
                  <c:v>30.6</c:v>
                </c:pt>
                <c:pt idx="814">
                  <c:v>30.6</c:v>
                </c:pt>
                <c:pt idx="815">
                  <c:v>30.6</c:v>
                </c:pt>
                <c:pt idx="816">
                  <c:v>30.6</c:v>
                </c:pt>
                <c:pt idx="817">
                  <c:v>30.6</c:v>
                </c:pt>
                <c:pt idx="818">
                  <c:v>30.6</c:v>
                </c:pt>
                <c:pt idx="819">
                  <c:v>30.5</c:v>
                </c:pt>
                <c:pt idx="820">
                  <c:v>30.5</c:v>
                </c:pt>
                <c:pt idx="821">
                  <c:v>30.5</c:v>
                </c:pt>
                <c:pt idx="822">
                  <c:v>30.5</c:v>
                </c:pt>
                <c:pt idx="823">
                  <c:v>30.6</c:v>
                </c:pt>
                <c:pt idx="824">
                  <c:v>30.6</c:v>
                </c:pt>
                <c:pt idx="825">
                  <c:v>30.6</c:v>
                </c:pt>
                <c:pt idx="826">
                  <c:v>30.5</c:v>
                </c:pt>
                <c:pt idx="827">
                  <c:v>30.5</c:v>
                </c:pt>
                <c:pt idx="828">
                  <c:v>30.5</c:v>
                </c:pt>
                <c:pt idx="829">
                  <c:v>30.5</c:v>
                </c:pt>
                <c:pt idx="830">
                  <c:v>30.5</c:v>
                </c:pt>
                <c:pt idx="831">
                  <c:v>30.5</c:v>
                </c:pt>
                <c:pt idx="832">
                  <c:v>30.5</c:v>
                </c:pt>
                <c:pt idx="833">
                  <c:v>30.5</c:v>
                </c:pt>
                <c:pt idx="834">
                  <c:v>30.5</c:v>
                </c:pt>
                <c:pt idx="835">
                  <c:v>30.5</c:v>
                </c:pt>
                <c:pt idx="836">
                  <c:v>30.5</c:v>
                </c:pt>
                <c:pt idx="837">
                  <c:v>30.5</c:v>
                </c:pt>
                <c:pt idx="838">
                  <c:v>30.5</c:v>
                </c:pt>
                <c:pt idx="839">
                  <c:v>30.5</c:v>
                </c:pt>
                <c:pt idx="840">
                  <c:v>30.5</c:v>
                </c:pt>
                <c:pt idx="841">
                  <c:v>30.5</c:v>
                </c:pt>
                <c:pt idx="842">
                  <c:v>30.5</c:v>
                </c:pt>
                <c:pt idx="843">
                  <c:v>30.5</c:v>
                </c:pt>
                <c:pt idx="844">
                  <c:v>30.5</c:v>
                </c:pt>
                <c:pt idx="845">
                  <c:v>30.5</c:v>
                </c:pt>
                <c:pt idx="846">
                  <c:v>30.5</c:v>
                </c:pt>
                <c:pt idx="847">
                  <c:v>31</c:v>
                </c:pt>
                <c:pt idx="848">
                  <c:v>31</c:v>
                </c:pt>
                <c:pt idx="849">
                  <c:v>31.7</c:v>
                </c:pt>
                <c:pt idx="850">
                  <c:v>31.7</c:v>
                </c:pt>
                <c:pt idx="851">
                  <c:v>31.7</c:v>
                </c:pt>
                <c:pt idx="852">
                  <c:v>32.299999999999997</c:v>
                </c:pt>
                <c:pt idx="853">
                  <c:v>32.299999999999997</c:v>
                </c:pt>
                <c:pt idx="854">
                  <c:v>32.299999999999997</c:v>
                </c:pt>
                <c:pt idx="855">
                  <c:v>32.9</c:v>
                </c:pt>
                <c:pt idx="856">
                  <c:v>32.9</c:v>
                </c:pt>
                <c:pt idx="857">
                  <c:v>32.9</c:v>
                </c:pt>
                <c:pt idx="858">
                  <c:v>33.299999999999997</c:v>
                </c:pt>
                <c:pt idx="859">
                  <c:v>33.299999999999997</c:v>
                </c:pt>
                <c:pt idx="860">
                  <c:v>33.700000000000003</c:v>
                </c:pt>
                <c:pt idx="861">
                  <c:v>33.700000000000003</c:v>
                </c:pt>
                <c:pt idx="862">
                  <c:v>33.700000000000003</c:v>
                </c:pt>
                <c:pt idx="863">
                  <c:v>33.9</c:v>
                </c:pt>
                <c:pt idx="864">
                  <c:v>33.9</c:v>
                </c:pt>
                <c:pt idx="865">
                  <c:v>33.9</c:v>
                </c:pt>
                <c:pt idx="866">
                  <c:v>34</c:v>
                </c:pt>
                <c:pt idx="867">
                  <c:v>34</c:v>
                </c:pt>
                <c:pt idx="868">
                  <c:v>34.1</c:v>
                </c:pt>
                <c:pt idx="869">
                  <c:v>34.1</c:v>
                </c:pt>
                <c:pt idx="870">
                  <c:v>34.1</c:v>
                </c:pt>
                <c:pt idx="871">
                  <c:v>34.1</c:v>
                </c:pt>
                <c:pt idx="872">
                  <c:v>34.1</c:v>
                </c:pt>
                <c:pt idx="873">
                  <c:v>34.1</c:v>
                </c:pt>
                <c:pt idx="874">
                  <c:v>34.1</c:v>
                </c:pt>
                <c:pt idx="875">
                  <c:v>34.1</c:v>
                </c:pt>
                <c:pt idx="876">
                  <c:v>34</c:v>
                </c:pt>
                <c:pt idx="877">
                  <c:v>34</c:v>
                </c:pt>
                <c:pt idx="878">
                  <c:v>34</c:v>
                </c:pt>
                <c:pt idx="879">
                  <c:v>34</c:v>
                </c:pt>
                <c:pt idx="880">
                  <c:v>34</c:v>
                </c:pt>
                <c:pt idx="881">
                  <c:v>34</c:v>
                </c:pt>
                <c:pt idx="882">
                  <c:v>33.9</c:v>
                </c:pt>
                <c:pt idx="883">
                  <c:v>33.9</c:v>
                </c:pt>
                <c:pt idx="884">
                  <c:v>33.9</c:v>
                </c:pt>
                <c:pt idx="885">
                  <c:v>33.799999999999997</c:v>
                </c:pt>
                <c:pt idx="886">
                  <c:v>33.799999999999997</c:v>
                </c:pt>
                <c:pt idx="887">
                  <c:v>33.799999999999997</c:v>
                </c:pt>
                <c:pt idx="888">
                  <c:v>33.700000000000003</c:v>
                </c:pt>
                <c:pt idx="889">
                  <c:v>33.700000000000003</c:v>
                </c:pt>
                <c:pt idx="890">
                  <c:v>33.6</c:v>
                </c:pt>
                <c:pt idx="891">
                  <c:v>33.6</c:v>
                </c:pt>
                <c:pt idx="892">
                  <c:v>33.6</c:v>
                </c:pt>
                <c:pt idx="893">
                  <c:v>33.4</c:v>
                </c:pt>
                <c:pt idx="894">
                  <c:v>33.4</c:v>
                </c:pt>
                <c:pt idx="895">
                  <c:v>33.4</c:v>
                </c:pt>
                <c:pt idx="896">
                  <c:v>33.4</c:v>
                </c:pt>
                <c:pt idx="897">
                  <c:v>33.299999999999997</c:v>
                </c:pt>
                <c:pt idx="898">
                  <c:v>33.299999999999997</c:v>
                </c:pt>
                <c:pt idx="899">
                  <c:v>33.200000000000003</c:v>
                </c:pt>
                <c:pt idx="900">
                  <c:v>33.200000000000003</c:v>
                </c:pt>
                <c:pt idx="901">
                  <c:v>33.200000000000003</c:v>
                </c:pt>
                <c:pt idx="902">
                  <c:v>33.200000000000003</c:v>
                </c:pt>
                <c:pt idx="903">
                  <c:v>33.1</c:v>
                </c:pt>
                <c:pt idx="904">
                  <c:v>33.1</c:v>
                </c:pt>
                <c:pt idx="905">
                  <c:v>33</c:v>
                </c:pt>
                <c:pt idx="906">
                  <c:v>33</c:v>
                </c:pt>
                <c:pt idx="907">
                  <c:v>33</c:v>
                </c:pt>
                <c:pt idx="908">
                  <c:v>32.9</c:v>
                </c:pt>
                <c:pt idx="909">
                  <c:v>32.9</c:v>
                </c:pt>
                <c:pt idx="910">
                  <c:v>32.9</c:v>
                </c:pt>
                <c:pt idx="911">
                  <c:v>32.799999999999997</c:v>
                </c:pt>
                <c:pt idx="912">
                  <c:v>32.799999999999997</c:v>
                </c:pt>
                <c:pt idx="913">
                  <c:v>32.799999999999997</c:v>
                </c:pt>
                <c:pt idx="914">
                  <c:v>32.799999999999997</c:v>
                </c:pt>
                <c:pt idx="915">
                  <c:v>32.9</c:v>
                </c:pt>
                <c:pt idx="916">
                  <c:v>32.9</c:v>
                </c:pt>
                <c:pt idx="917">
                  <c:v>32.9</c:v>
                </c:pt>
                <c:pt idx="918">
                  <c:v>33.4</c:v>
                </c:pt>
                <c:pt idx="919">
                  <c:v>33.4</c:v>
                </c:pt>
                <c:pt idx="920">
                  <c:v>33.4</c:v>
                </c:pt>
                <c:pt idx="921">
                  <c:v>34.200000000000003</c:v>
                </c:pt>
                <c:pt idx="922">
                  <c:v>35.200000000000003</c:v>
                </c:pt>
                <c:pt idx="923">
                  <c:v>35.200000000000003</c:v>
                </c:pt>
                <c:pt idx="924">
                  <c:v>35.200000000000003</c:v>
                </c:pt>
                <c:pt idx="925">
                  <c:v>35.200000000000003</c:v>
                </c:pt>
                <c:pt idx="926">
                  <c:v>36.200000000000003</c:v>
                </c:pt>
                <c:pt idx="927">
                  <c:v>36.200000000000003</c:v>
                </c:pt>
                <c:pt idx="928">
                  <c:v>37.4</c:v>
                </c:pt>
                <c:pt idx="929">
                  <c:v>37.4</c:v>
                </c:pt>
                <c:pt idx="930">
                  <c:v>38.700000000000003</c:v>
                </c:pt>
                <c:pt idx="931">
                  <c:v>38.700000000000003</c:v>
                </c:pt>
                <c:pt idx="932">
                  <c:v>38.700000000000003</c:v>
                </c:pt>
                <c:pt idx="933">
                  <c:v>38.700000000000003</c:v>
                </c:pt>
                <c:pt idx="934">
                  <c:v>38.700000000000003</c:v>
                </c:pt>
                <c:pt idx="935">
                  <c:v>38.700000000000003</c:v>
                </c:pt>
                <c:pt idx="936">
                  <c:v>39.9</c:v>
                </c:pt>
                <c:pt idx="937">
                  <c:v>41.2</c:v>
                </c:pt>
                <c:pt idx="938">
                  <c:v>41.2</c:v>
                </c:pt>
                <c:pt idx="939">
                  <c:v>41.2</c:v>
                </c:pt>
                <c:pt idx="940">
                  <c:v>42.5</c:v>
                </c:pt>
                <c:pt idx="941">
                  <c:v>42.5</c:v>
                </c:pt>
                <c:pt idx="942">
                  <c:v>42.5</c:v>
                </c:pt>
                <c:pt idx="943">
                  <c:v>42.5</c:v>
                </c:pt>
                <c:pt idx="944">
                  <c:v>43.8</c:v>
                </c:pt>
                <c:pt idx="945">
                  <c:v>45.1</c:v>
                </c:pt>
                <c:pt idx="946">
                  <c:v>45.1</c:v>
                </c:pt>
                <c:pt idx="947">
                  <c:v>46.3</c:v>
                </c:pt>
                <c:pt idx="948">
                  <c:v>46.3</c:v>
                </c:pt>
                <c:pt idx="949">
                  <c:v>46.3</c:v>
                </c:pt>
                <c:pt idx="950">
                  <c:v>46.3</c:v>
                </c:pt>
                <c:pt idx="951">
                  <c:v>47.5</c:v>
                </c:pt>
                <c:pt idx="952">
                  <c:v>47.5</c:v>
                </c:pt>
                <c:pt idx="953">
                  <c:v>48.7</c:v>
                </c:pt>
                <c:pt idx="954">
                  <c:v>48.7</c:v>
                </c:pt>
                <c:pt idx="955">
                  <c:v>49.9</c:v>
                </c:pt>
                <c:pt idx="956">
                  <c:v>49.9</c:v>
                </c:pt>
                <c:pt idx="957">
                  <c:v>49.9</c:v>
                </c:pt>
                <c:pt idx="958">
                  <c:v>49.9</c:v>
                </c:pt>
                <c:pt idx="959">
                  <c:v>51</c:v>
                </c:pt>
                <c:pt idx="960">
                  <c:v>51</c:v>
                </c:pt>
                <c:pt idx="961">
                  <c:v>52.1</c:v>
                </c:pt>
                <c:pt idx="962">
                  <c:v>52.1</c:v>
                </c:pt>
                <c:pt idx="963">
                  <c:v>53.2</c:v>
                </c:pt>
                <c:pt idx="964">
                  <c:v>53.2</c:v>
                </c:pt>
                <c:pt idx="965">
                  <c:v>53.2</c:v>
                </c:pt>
                <c:pt idx="966">
                  <c:v>53.2</c:v>
                </c:pt>
                <c:pt idx="967">
                  <c:v>54.2</c:v>
                </c:pt>
                <c:pt idx="968">
                  <c:v>55.2</c:v>
                </c:pt>
                <c:pt idx="969">
                  <c:v>55.2</c:v>
                </c:pt>
                <c:pt idx="970">
                  <c:v>55.2</c:v>
                </c:pt>
                <c:pt idx="971">
                  <c:v>55.2</c:v>
                </c:pt>
                <c:pt idx="972">
                  <c:v>56.3</c:v>
                </c:pt>
                <c:pt idx="973">
                  <c:v>56.3</c:v>
                </c:pt>
                <c:pt idx="974">
                  <c:v>57.2</c:v>
                </c:pt>
                <c:pt idx="975">
                  <c:v>57.2</c:v>
                </c:pt>
                <c:pt idx="976">
                  <c:v>58.2</c:v>
                </c:pt>
                <c:pt idx="977">
                  <c:v>58.2</c:v>
                </c:pt>
                <c:pt idx="978">
                  <c:v>58.2</c:v>
                </c:pt>
                <c:pt idx="979">
                  <c:v>59.1</c:v>
                </c:pt>
                <c:pt idx="980">
                  <c:v>59.1</c:v>
                </c:pt>
                <c:pt idx="981">
                  <c:v>59.1</c:v>
                </c:pt>
                <c:pt idx="982">
                  <c:v>60</c:v>
                </c:pt>
                <c:pt idx="983">
                  <c:v>60</c:v>
                </c:pt>
                <c:pt idx="984">
                  <c:v>60.9</c:v>
                </c:pt>
                <c:pt idx="985">
                  <c:v>61.7</c:v>
                </c:pt>
                <c:pt idx="986">
                  <c:v>61.7</c:v>
                </c:pt>
                <c:pt idx="987">
                  <c:v>61.7</c:v>
                </c:pt>
                <c:pt idx="988">
                  <c:v>61.7</c:v>
                </c:pt>
                <c:pt idx="989">
                  <c:v>62.5</c:v>
                </c:pt>
                <c:pt idx="990">
                  <c:v>62.5</c:v>
                </c:pt>
                <c:pt idx="991">
                  <c:v>63.4</c:v>
                </c:pt>
                <c:pt idx="992">
                  <c:v>63.4</c:v>
                </c:pt>
                <c:pt idx="993">
                  <c:v>63.4</c:v>
                </c:pt>
                <c:pt idx="994">
                  <c:v>64.2</c:v>
                </c:pt>
                <c:pt idx="995">
                  <c:v>64.2</c:v>
                </c:pt>
                <c:pt idx="996">
                  <c:v>64.2</c:v>
                </c:pt>
                <c:pt idx="997">
                  <c:v>64.900000000000006</c:v>
                </c:pt>
                <c:pt idx="998">
                  <c:v>64.900000000000006</c:v>
                </c:pt>
                <c:pt idx="999">
                  <c:v>65.7</c:v>
                </c:pt>
                <c:pt idx="1000">
                  <c:v>65.7</c:v>
                </c:pt>
                <c:pt idx="1001">
                  <c:v>65.7</c:v>
                </c:pt>
                <c:pt idx="1002">
                  <c:v>65.7</c:v>
                </c:pt>
                <c:pt idx="1003">
                  <c:v>66.400000000000006</c:v>
                </c:pt>
                <c:pt idx="1004">
                  <c:v>66.400000000000006</c:v>
                </c:pt>
                <c:pt idx="1005">
                  <c:v>67.099999999999994</c:v>
                </c:pt>
                <c:pt idx="1006">
                  <c:v>67.099999999999994</c:v>
                </c:pt>
                <c:pt idx="1007">
                  <c:v>67.8</c:v>
                </c:pt>
                <c:pt idx="1008">
                  <c:v>67.8</c:v>
                </c:pt>
                <c:pt idx="1009">
                  <c:v>67.8</c:v>
                </c:pt>
                <c:pt idx="1010">
                  <c:v>67.8</c:v>
                </c:pt>
                <c:pt idx="1011">
                  <c:v>68.5</c:v>
                </c:pt>
                <c:pt idx="1012">
                  <c:v>68.5</c:v>
                </c:pt>
                <c:pt idx="1013">
                  <c:v>68.5</c:v>
                </c:pt>
                <c:pt idx="1014">
                  <c:v>69.099999999999994</c:v>
                </c:pt>
                <c:pt idx="1015">
                  <c:v>69.099999999999994</c:v>
                </c:pt>
                <c:pt idx="1016">
                  <c:v>69.8</c:v>
                </c:pt>
                <c:pt idx="1017">
                  <c:v>70.400000000000006</c:v>
                </c:pt>
                <c:pt idx="1018">
                  <c:v>70.400000000000006</c:v>
                </c:pt>
                <c:pt idx="1019">
                  <c:v>70.400000000000006</c:v>
                </c:pt>
                <c:pt idx="1020">
                  <c:v>70.400000000000006</c:v>
                </c:pt>
                <c:pt idx="1021">
                  <c:v>71</c:v>
                </c:pt>
                <c:pt idx="1022">
                  <c:v>71</c:v>
                </c:pt>
                <c:pt idx="1023">
                  <c:v>71.599999999999994</c:v>
                </c:pt>
                <c:pt idx="1024">
                  <c:v>72.099999999999994</c:v>
                </c:pt>
                <c:pt idx="1025">
                  <c:v>72.099999999999994</c:v>
                </c:pt>
                <c:pt idx="1026">
                  <c:v>72.099999999999994</c:v>
                </c:pt>
                <c:pt idx="1027">
                  <c:v>72.099999999999994</c:v>
                </c:pt>
                <c:pt idx="1028">
                  <c:v>72.8</c:v>
                </c:pt>
                <c:pt idx="1029">
                  <c:v>72.8</c:v>
                </c:pt>
                <c:pt idx="1030">
                  <c:v>72.8</c:v>
                </c:pt>
                <c:pt idx="1031">
                  <c:v>73.2</c:v>
                </c:pt>
                <c:pt idx="1032">
                  <c:v>73.8</c:v>
                </c:pt>
                <c:pt idx="1033">
                  <c:v>73.8</c:v>
                </c:pt>
                <c:pt idx="1034">
                  <c:v>74.400000000000006</c:v>
                </c:pt>
                <c:pt idx="1035">
                  <c:v>74.400000000000006</c:v>
                </c:pt>
                <c:pt idx="1036">
                  <c:v>74.400000000000006</c:v>
                </c:pt>
                <c:pt idx="1037">
                  <c:v>74.400000000000006</c:v>
                </c:pt>
                <c:pt idx="1038">
                  <c:v>74.8</c:v>
                </c:pt>
                <c:pt idx="1039">
                  <c:v>75.400000000000006</c:v>
                </c:pt>
                <c:pt idx="1040">
                  <c:v>75.400000000000006</c:v>
                </c:pt>
                <c:pt idx="1041">
                  <c:v>75.8</c:v>
                </c:pt>
                <c:pt idx="1042">
                  <c:v>75.8</c:v>
                </c:pt>
                <c:pt idx="1043">
                  <c:v>75.8</c:v>
                </c:pt>
                <c:pt idx="1044">
                  <c:v>75.8</c:v>
                </c:pt>
                <c:pt idx="1045">
                  <c:v>76.3</c:v>
                </c:pt>
                <c:pt idx="1046">
                  <c:v>76.8</c:v>
                </c:pt>
                <c:pt idx="1047">
                  <c:v>76.8</c:v>
                </c:pt>
                <c:pt idx="1048">
                  <c:v>77.2</c:v>
                </c:pt>
                <c:pt idx="1049">
                  <c:v>77.2</c:v>
                </c:pt>
                <c:pt idx="1050">
                  <c:v>77.2</c:v>
                </c:pt>
                <c:pt idx="1051">
                  <c:v>77.2</c:v>
                </c:pt>
                <c:pt idx="1052">
                  <c:v>77.7</c:v>
                </c:pt>
                <c:pt idx="1053">
                  <c:v>78.099999999999994</c:v>
                </c:pt>
                <c:pt idx="1054">
                  <c:v>78.099999999999994</c:v>
                </c:pt>
                <c:pt idx="1055">
                  <c:v>78.5</c:v>
                </c:pt>
                <c:pt idx="1056">
                  <c:v>78.5</c:v>
                </c:pt>
                <c:pt idx="1057">
                  <c:v>78.5</c:v>
                </c:pt>
                <c:pt idx="1058">
                  <c:v>78.5</c:v>
                </c:pt>
                <c:pt idx="1059">
                  <c:v>78.900000000000006</c:v>
                </c:pt>
                <c:pt idx="1060">
                  <c:v>79.3</c:v>
                </c:pt>
                <c:pt idx="1061">
                  <c:v>79.3</c:v>
                </c:pt>
                <c:pt idx="1062">
                  <c:v>79.8</c:v>
                </c:pt>
                <c:pt idx="1063">
                  <c:v>79.8</c:v>
                </c:pt>
                <c:pt idx="1064">
                  <c:v>79.8</c:v>
                </c:pt>
                <c:pt idx="1065">
                  <c:v>79.8</c:v>
                </c:pt>
                <c:pt idx="1066">
                  <c:v>80.099999999999994</c:v>
                </c:pt>
                <c:pt idx="1067">
                  <c:v>80.400000000000006</c:v>
                </c:pt>
                <c:pt idx="1068">
                  <c:v>80.400000000000006</c:v>
                </c:pt>
                <c:pt idx="1069">
                  <c:v>80.8</c:v>
                </c:pt>
                <c:pt idx="1070">
                  <c:v>80.8</c:v>
                </c:pt>
                <c:pt idx="1071">
                  <c:v>80.8</c:v>
                </c:pt>
                <c:pt idx="1072">
                  <c:v>80.8</c:v>
                </c:pt>
                <c:pt idx="1073">
                  <c:v>81.099999999999994</c:v>
                </c:pt>
                <c:pt idx="1074">
                  <c:v>81.5</c:v>
                </c:pt>
                <c:pt idx="1075">
                  <c:v>81.5</c:v>
                </c:pt>
                <c:pt idx="1076">
                  <c:v>81.8</c:v>
                </c:pt>
                <c:pt idx="1077">
                  <c:v>81.8</c:v>
                </c:pt>
                <c:pt idx="1078">
                  <c:v>81.8</c:v>
                </c:pt>
                <c:pt idx="1079">
                  <c:v>81.8</c:v>
                </c:pt>
                <c:pt idx="1080">
                  <c:v>82.2</c:v>
                </c:pt>
                <c:pt idx="1081">
                  <c:v>82.5</c:v>
                </c:pt>
                <c:pt idx="1082">
                  <c:v>82.5</c:v>
                </c:pt>
                <c:pt idx="1083">
                  <c:v>82.8</c:v>
                </c:pt>
                <c:pt idx="1084">
                  <c:v>82.8</c:v>
                </c:pt>
                <c:pt idx="1085">
                  <c:v>82.8</c:v>
                </c:pt>
                <c:pt idx="1086">
                  <c:v>82.8</c:v>
                </c:pt>
                <c:pt idx="1087">
                  <c:v>83.1</c:v>
                </c:pt>
                <c:pt idx="1088">
                  <c:v>83.3</c:v>
                </c:pt>
                <c:pt idx="1089">
                  <c:v>83.3</c:v>
                </c:pt>
                <c:pt idx="1090">
                  <c:v>83.7</c:v>
                </c:pt>
                <c:pt idx="1091">
                  <c:v>83.7</c:v>
                </c:pt>
                <c:pt idx="1092">
                  <c:v>83.7</c:v>
                </c:pt>
                <c:pt idx="1093">
                  <c:v>83.7</c:v>
                </c:pt>
                <c:pt idx="1094">
                  <c:v>84</c:v>
                </c:pt>
                <c:pt idx="1095">
                  <c:v>84.2</c:v>
                </c:pt>
                <c:pt idx="1096">
                  <c:v>84.2</c:v>
                </c:pt>
                <c:pt idx="1097">
                  <c:v>84.6</c:v>
                </c:pt>
                <c:pt idx="1098">
                  <c:v>84.6</c:v>
                </c:pt>
                <c:pt idx="1099">
                  <c:v>84.6</c:v>
                </c:pt>
                <c:pt idx="1100">
                  <c:v>84.6</c:v>
                </c:pt>
                <c:pt idx="1101">
                  <c:v>84.8</c:v>
                </c:pt>
                <c:pt idx="1102">
                  <c:v>85.1</c:v>
                </c:pt>
                <c:pt idx="1103">
                  <c:v>85.1</c:v>
                </c:pt>
                <c:pt idx="1104">
                  <c:v>85.3</c:v>
                </c:pt>
                <c:pt idx="1105">
                  <c:v>85.3</c:v>
                </c:pt>
                <c:pt idx="1106">
                  <c:v>85.3</c:v>
                </c:pt>
                <c:pt idx="1107">
                  <c:v>85.3</c:v>
                </c:pt>
                <c:pt idx="1108">
                  <c:v>85.6</c:v>
                </c:pt>
                <c:pt idx="1109">
                  <c:v>85.9</c:v>
                </c:pt>
                <c:pt idx="1110">
                  <c:v>85.9</c:v>
                </c:pt>
                <c:pt idx="1111">
                  <c:v>86</c:v>
                </c:pt>
                <c:pt idx="1112">
                  <c:v>86</c:v>
                </c:pt>
                <c:pt idx="1113">
                  <c:v>86</c:v>
                </c:pt>
                <c:pt idx="1114">
                  <c:v>86</c:v>
                </c:pt>
                <c:pt idx="1115">
                  <c:v>86.3</c:v>
                </c:pt>
                <c:pt idx="1116">
                  <c:v>86.6</c:v>
                </c:pt>
                <c:pt idx="1117">
                  <c:v>86.6</c:v>
                </c:pt>
                <c:pt idx="1118">
                  <c:v>86.7</c:v>
                </c:pt>
                <c:pt idx="1119">
                  <c:v>86.7</c:v>
                </c:pt>
                <c:pt idx="1120">
                  <c:v>86.7</c:v>
                </c:pt>
                <c:pt idx="1121">
                  <c:v>86.7</c:v>
                </c:pt>
                <c:pt idx="1122">
                  <c:v>87</c:v>
                </c:pt>
                <c:pt idx="1123">
                  <c:v>87.2</c:v>
                </c:pt>
                <c:pt idx="1124">
                  <c:v>87.2</c:v>
                </c:pt>
                <c:pt idx="1125">
                  <c:v>87.4</c:v>
                </c:pt>
                <c:pt idx="1126">
                  <c:v>87.4</c:v>
                </c:pt>
                <c:pt idx="1127">
                  <c:v>87.4</c:v>
                </c:pt>
                <c:pt idx="1128">
                  <c:v>87.4</c:v>
                </c:pt>
                <c:pt idx="1129">
                  <c:v>87.6</c:v>
                </c:pt>
                <c:pt idx="1130">
                  <c:v>87.8</c:v>
                </c:pt>
                <c:pt idx="1131">
                  <c:v>87.8</c:v>
                </c:pt>
                <c:pt idx="1132">
                  <c:v>88</c:v>
                </c:pt>
                <c:pt idx="1133">
                  <c:v>88</c:v>
                </c:pt>
                <c:pt idx="1134">
                  <c:v>88</c:v>
                </c:pt>
                <c:pt idx="1135">
                  <c:v>88</c:v>
                </c:pt>
                <c:pt idx="1136">
                  <c:v>88.2</c:v>
                </c:pt>
                <c:pt idx="1137">
                  <c:v>88.4</c:v>
                </c:pt>
                <c:pt idx="1138">
                  <c:v>88.4</c:v>
                </c:pt>
                <c:pt idx="1139">
                  <c:v>88.5</c:v>
                </c:pt>
                <c:pt idx="1140">
                  <c:v>88.5</c:v>
                </c:pt>
                <c:pt idx="1141">
                  <c:v>88.5</c:v>
                </c:pt>
                <c:pt idx="1142">
                  <c:v>88.5</c:v>
                </c:pt>
                <c:pt idx="1143">
                  <c:v>88.8</c:v>
                </c:pt>
                <c:pt idx="1144">
                  <c:v>88.8</c:v>
                </c:pt>
                <c:pt idx="1145">
                  <c:v>88.9</c:v>
                </c:pt>
                <c:pt idx="1146">
                  <c:v>88.9</c:v>
                </c:pt>
                <c:pt idx="1147">
                  <c:v>88.9</c:v>
                </c:pt>
                <c:pt idx="1148">
                  <c:v>89.1</c:v>
                </c:pt>
                <c:pt idx="1149">
                  <c:v>89.1</c:v>
                </c:pt>
                <c:pt idx="1150">
                  <c:v>89.3</c:v>
                </c:pt>
                <c:pt idx="1151">
                  <c:v>89.5</c:v>
                </c:pt>
                <c:pt idx="1152">
                  <c:v>89.5</c:v>
                </c:pt>
                <c:pt idx="1153">
                  <c:v>89.5</c:v>
                </c:pt>
                <c:pt idx="1154">
                  <c:v>89.5</c:v>
                </c:pt>
                <c:pt idx="1155">
                  <c:v>89.6</c:v>
                </c:pt>
                <c:pt idx="1156">
                  <c:v>89.6</c:v>
                </c:pt>
                <c:pt idx="1157">
                  <c:v>89.8</c:v>
                </c:pt>
                <c:pt idx="1158">
                  <c:v>89.9</c:v>
                </c:pt>
                <c:pt idx="1159">
                  <c:v>89.9</c:v>
                </c:pt>
                <c:pt idx="1160">
                  <c:v>89.9</c:v>
                </c:pt>
                <c:pt idx="1161">
                  <c:v>89.9</c:v>
                </c:pt>
                <c:pt idx="1162">
                  <c:v>90.1</c:v>
                </c:pt>
                <c:pt idx="1163">
                  <c:v>90.1</c:v>
                </c:pt>
                <c:pt idx="1164">
                  <c:v>90.3</c:v>
                </c:pt>
                <c:pt idx="1165">
                  <c:v>90.4</c:v>
                </c:pt>
                <c:pt idx="1166">
                  <c:v>90.4</c:v>
                </c:pt>
                <c:pt idx="1167">
                  <c:v>90.4</c:v>
                </c:pt>
                <c:pt idx="1168">
                  <c:v>90.4</c:v>
                </c:pt>
                <c:pt idx="1169">
                  <c:v>90.5</c:v>
                </c:pt>
                <c:pt idx="1170">
                  <c:v>90.5</c:v>
                </c:pt>
                <c:pt idx="1171">
                  <c:v>90.7</c:v>
                </c:pt>
                <c:pt idx="1172">
                  <c:v>91</c:v>
                </c:pt>
                <c:pt idx="1173">
                  <c:v>91</c:v>
                </c:pt>
                <c:pt idx="1174">
                  <c:v>91</c:v>
                </c:pt>
                <c:pt idx="1175">
                  <c:v>91</c:v>
                </c:pt>
                <c:pt idx="1176">
                  <c:v>91</c:v>
                </c:pt>
                <c:pt idx="1177">
                  <c:v>91</c:v>
                </c:pt>
                <c:pt idx="1178">
                  <c:v>91.2</c:v>
                </c:pt>
                <c:pt idx="1179">
                  <c:v>91.3</c:v>
                </c:pt>
                <c:pt idx="1180">
                  <c:v>91.3</c:v>
                </c:pt>
                <c:pt idx="1181">
                  <c:v>91.3</c:v>
                </c:pt>
                <c:pt idx="1182">
                  <c:v>91.3</c:v>
                </c:pt>
                <c:pt idx="1183">
                  <c:v>91.4</c:v>
                </c:pt>
                <c:pt idx="1184">
                  <c:v>91.4</c:v>
                </c:pt>
                <c:pt idx="1185">
                  <c:v>91.6</c:v>
                </c:pt>
                <c:pt idx="1186">
                  <c:v>91.7</c:v>
                </c:pt>
                <c:pt idx="1187">
                  <c:v>91.7</c:v>
                </c:pt>
                <c:pt idx="1188">
                  <c:v>91.7</c:v>
                </c:pt>
                <c:pt idx="1189">
                  <c:v>91.7</c:v>
                </c:pt>
                <c:pt idx="1190">
                  <c:v>91.9</c:v>
                </c:pt>
                <c:pt idx="1191">
                  <c:v>91.9</c:v>
                </c:pt>
                <c:pt idx="1192">
                  <c:v>92</c:v>
                </c:pt>
                <c:pt idx="1193">
                  <c:v>92.1</c:v>
                </c:pt>
                <c:pt idx="1194">
                  <c:v>92.1</c:v>
                </c:pt>
                <c:pt idx="1195">
                  <c:v>92.1</c:v>
                </c:pt>
                <c:pt idx="1196">
                  <c:v>92.1</c:v>
                </c:pt>
                <c:pt idx="1197">
                  <c:v>92.2</c:v>
                </c:pt>
                <c:pt idx="1198">
                  <c:v>92.2</c:v>
                </c:pt>
                <c:pt idx="1199">
                  <c:v>92.4</c:v>
                </c:pt>
                <c:pt idx="1200">
                  <c:v>92.4</c:v>
                </c:pt>
                <c:pt idx="1201">
                  <c:v>92.4</c:v>
                </c:pt>
                <c:pt idx="1202">
                  <c:v>92.4</c:v>
                </c:pt>
                <c:pt idx="1203">
                  <c:v>92.4</c:v>
                </c:pt>
                <c:pt idx="1204">
                  <c:v>92.6</c:v>
                </c:pt>
                <c:pt idx="1205">
                  <c:v>92.6</c:v>
                </c:pt>
                <c:pt idx="1206">
                  <c:v>92.7</c:v>
                </c:pt>
                <c:pt idx="1207">
                  <c:v>92.8</c:v>
                </c:pt>
                <c:pt idx="1208">
                  <c:v>92.8</c:v>
                </c:pt>
                <c:pt idx="1209">
                  <c:v>92.8</c:v>
                </c:pt>
                <c:pt idx="1210">
                  <c:v>92.8</c:v>
                </c:pt>
                <c:pt idx="1211">
                  <c:v>92.9</c:v>
                </c:pt>
                <c:pt idx="1212">
                  <c:v>92.9</c:v>
                </c:pt>
                <c:pt idx="1213">
                  <c:v>93</c:v>
                </c:pt>
                <c:pt idx="1214">
                  <c:v>93.1</c:v>
                </c:pt>
                <c:pt idx="1215">
                  <c:v>93.1</c:v>
                </c:pt>
                <c:pt idx="1216">
                  <c:v>93.1</c:v>
                </c:pt>
                <c:pt idx="1217">
                  <c:v>93.1</c:v>
                </c:pt>
                <c:pt idx="1218">
                  <c:v>93.2</c:v>
                </c:pt>
                <c:pt idx="1219">
                  <c:v>93.2</c:v>
                </c:pt>
                <c:pt idx="1220">
                  <c:v>93.3</c:v>
                </c:pt>
                <c:pt idx="1221">
                  <c:v>93.4</c:v>
                </c:pt>
                <c:pt idx="1222">
                  <c:v>93.4</c:v>
                </c:pt>
                <c:pt idx="1223">
                  <c:v>93.4</c:v>
                </c:pt>
                <c:pt idx="1224">
                  <c:v>93.4</c:v>
                </c:pt>
                <c:pt idx="1225">
                  <c:v>93.5</c:v>
                </c:pt>
                <c:pt idx="1226">
                  <c:v>93.5</c:v>
                </c:pt>
                <c:pt idx="1227">
                  <c:v>93.6</c:v>
                </c:pt>
                <c:pt idx="1228">
                  <c:v>93.7</c:v>
                </c:pt>
                <c:pt idx="1229">
                  <c:v>93.7</c:v>
                </c:pt>
                <c:pt idx="1230">
                  <c:v>93.7</c:v>
                </c:pt>
                <c:pt idx="1231">
                  <c:v>93.7</c:v>
                </c:pt>
                <c:pt idx="1232">
                  <c:v>93.8</c:v>
                </c:pt>
                <c:pt idx="1233">
                  <c:v>93.8</c:v>
                </c:pt>
                <c:pt idx="1234">
                  <c:v>93.9</c:v>
                </c:pt>
                <c:pt idx="1235">
                  <c:v>93.9</c:v>
                </c:pt>
                <c:pt idx="1236">
                  <c:v>94</c:v>
                </c:pt>
                <c:pt idx="1237">
                  <c:v>94</c:v>
                </c:pt>
                <c:pt idx="1238">
                  <c:v>94</c:v>
                </c:pt>
                <c:pt idx="1239">
                  <c:v>94</c:v>
                </c:pt>
                <c:pt idx="1240">
                  <c:v>94</c:v>
                </c:pt>
                <c:pt idx="1241">
                  <c:v>94</c:v>
                </c:pt>
                <c:pt idx="1242">
                  <c:v>94.2</c:v>
                </c:pt>
                <c:pt idx="1243">
                  <c:v>94.3</c:v>
                </c:pt>
                <c:pt idx="1244">
                  <c:v>94.3</c:v>
                </c:pt>
                <c:pt idx="1245">
                  <c:v>94.3</c:v>
                </c:pt>
                <c:pt idx="1246">
                  <c:v>94.3</c:v>
                </c:pt>
                <c:pt idx="1247">
                  <c:v>94.3</c:v>
                </c:pt>
                <c:pt idx="1248">
                  <c:v>94.3</c:v>
                </c:pt>
                <c:pt idx="1249">
                  <c:v>94.5</c:v>
                </c:pt>
                <c:pt idx="1250">
                  <c:v>94.5</c:v>
                </c:pt>
                <c:pt idx="1251">
                  <c:v>94.5</c:v>
                </c:pt>
                <c:pt idx="1252">
                  <c:v>94.5</c:v>
                </c:pt>
                <c:pt idx="1253">
                  <c:v>94.5</c:v>
                </c:pt>
                <c:pt idx="1254">
                  <c:v>94.6</c:v>
                </c:pt>
                <c:pt idx="1255">
                  <c:v>94.6</c:v>
                </c:pt>
                <c:pt idx="1256">
                  <c:v>94.7</c:v>
                </c:pt>
                <c:pt idx="1257">
                  <c:v>94.7</c:v>
                </c:pt>
                <c:pt idx="1258">
                  <c:v>94.8</c:v>
                </c:pt>
                <c:pt idx="1259">
                  <c:v>94.8</c:v>
                </c:pt>
                <c:pt idx="1260">
                  <c:v>94.8</c:v>
                </c:pt>
                <c:pt idx="1261">
                  <c:v>94.8</c:v>
                </c:pt>
                <c:pt idx="1262">
                  <c:v>94.9</c:v>
                </c:pt>
                <c:pt idx="1263">
                  <c:v>95</c:v>
                </c:pt>
                <c:pt idx="1264">
                  <c:v>95</c:v>
                </c:pt>
                <c:pt idx="1265">
                  <c:v>95</c:v>
                </c:pt>
                <c:pt idx="1266">
                  <c:v>95</c:v>
                </c:pt>
                <c:pt idx="1267">
                  <c:v>95</c:v>
                </c:pt>
                <c:pt idx="1268">
                  <c:v>95</c:v>
                </c:pt>
                <c:pt idx="1269">
                  <c:v>95.1</c:v>
                </c:pt>
                <c:pt idx="1270">
                  <c:v>95.1</c:v>
                </c:pt>
                <c:pt idx="1271">
                  <c:v>95.1</c:v>
                </c:pt>
                <c:pt idx="1272">
                  <c:v>95.3</c:v>
                </c:pt>
                <c:pt idx="1273">
                  <c:v>95.3</c:v>
                </c:pt>
                <c:pt idx="1274">
                  <c:v>95.3</c:v>
                </c:pt>
                <c:pt idx="1275">
                  <c:v>95.3</c:v>
                </c:pt>
                <c:pt idx="1276">
                  <c:v>95.3</c:v>
                </c:pt>
                <c:pt idx="1277">
                  <c:v>95.3</c:v>
                </c:pt>
                <c:pt idx="1278">
                  <c:v>95.4</c:v>
                </c:pt>
                <c:pt idx="1279">
                  <c:v>95.4</c:v>
                </c:pt>
                <c:pt idx="1280">
                  <c:v>95.5</c:v>
                </c:pt>
                <c:pt idx="1281">
                  <c:v>95.5</c:v>
                </c:pt>
                <c:pt idx="1282">
                  <c:v>95.5</c:v>
                </c:pt>
                <c:pt idx="1283">
                  <c:v>95.5</c:v>
                </c:pt>
                <c:pt idx="1284">
                  <c:v>95.5</c:v>
                </c:pt>
                <c:pt idx="1285">
                  <c:v>95.6</c:v>
                </c:pt>
                <c:pt idx="1286">
                  <c:v>95.6</c:v>
                </c:pt>
                <c:pt idx="1287">
                  <c:v>95.7</c:v>
                </c:pt>
                <c:pt idx="1288">
                  <c:v>95.7</c:v>
                </c:pt>
                <c:pt idx="1289">
                  <c:v>95.7</c:v>
                </c:pt>
                <c:pt idx="1290">
                  <c:v>95.7</c:v>
                </c:pt>
                <c:pt idx="1291">
                  <c:v>95.7</c:v>
                </c:pt>
                <c:pt idx="1292">
                  <c:v>95.8</c:v>
                </c:pt>
                <c:pt idx="1293">
                  <c:v>95.8</c:v>
                </c:pt>
                <c:pt idx="1294">
                  <c:v>95.8</c:v>
                </c:pt>
                <c:pt idx="1295">
                  <c:v>95.8</c:v>
                </c:pt>
                <c:pt idx="1296">
                  <c:v>95.8</c:v>
                </c:pt>
                <c:pt idx="1297">
                  <c:v>96</c:v>
                </c:pt>
                <c:pt idx="1298">
                  <c:v>96</c:v>
                </c:pt>
                <c:pt idx="1299">
                  <c:v>96</c:v>
                </c:pt>
                <c:pt idx="1300">
                  <c:v>96</c:v>
                </c:pt>
                <c:pt idx="1301">
                  <c:v>96.1</c:v>
                </c:pt>
                <c:pt idx="1302">
                  <c:v>96.1</c:v>
                </c:pt>
                <c:pt idx="1303">
                  <c:v>96.1</c:v>
                </c:pt>
                <c:pt idx="1304">
                  <c:v>96.2</c:v>
                </c:pt>
                <c:pt idx="1305">
                  <c:v>96.2</c:v>
                </c:pt>
                <c:pt idx="1306">
                  <c:v>96.2</c:v>
                </c:pt>
                <c:pt idx="1307">
                  <c:v>96.2</c:v>
                </c:pt>
                <c:pt idx="1308">
                  <c:v>96.3</c:v>
                </c:pt>
                <c:pt idx="1309">
                  <c:v>96.3</c:v>
                </c:pt>
                <c:pt idx="1310">
                  <c:v>96.3</c:v>
                </c:pt>
                <c:pt idx="1311">
                  <c:v>96.3</c:v>
                </c:pt>
                <c:pt idx="1312">
                  <c:v>96.3</c:v>
                </c:pt>
                <c:pt idx="1313">
                  <c:v>96.4</c:v>
                </c:pt>
                <c:pt idx="1314">
                  <c:v>96.4</c:v>
                </c:pt>
                <c:pt idx="1315">
                  <c:v>96.4</c:v>
                </c:pt>
                <c:pt idx="1316">
                  <c:v>96.4</c:v>
                </c:pt>
                <c:pt idx="1317">
                  <c:v>96.4</c:v>
                </c:pt>
                <c:pt idx="1318">
                  <c:v>96.5</c:v>
                </c:pt>
                <c:pt idx="1319">
                  <c:v>96.5</c:v>
                </c:pt>
                <c:pt idx="1320">
                  <c:v>96.6</c:v>
                </c:pt>
                <c:pt idx="1321">
                  <c:v>96.6</c:v>
                </c:pt>
                <c:pt idx="1322">
                  <c:v>96.6</c:v>
                </c:pt>
                <c:pt idx="1323">
                  <c:v>96.6</c:v>
                </c:pt>
                <c:pt idx="1324">
                  <c:v>96.6</c:v>
                </c:pt>
                <c:pt idx="1325">
                  <c:v>96.6</c:v>
                </c:pt>
                <c:pt idx="1326">
                  <c:v>96.7</c:v>
                </c:pt>
                <c:pt idx="1327">
                  <c:v>96.7</c:v>
                </c:pt>
                <c:pt idx="1328">
                  <c:v>96.8</c:v>
                </c:pt>
                <c:pt idx="1329">
                  <c:v>96.8</c:v>
                </c:pt>
                <c:pt idx="1330">
                  <c:v>96.8</c:v>
                </c:pt>
                <c:pt idx="1331">
                  <c:v>96.8</c:v>
                </c:pt>
                <c:pt idx="1332">
                  <c:v>96.9</c:v>
                </c:pt>
                <c:pt idx="1333">
                  <c:v>96.9</c:v>
                </c:pt>
                <c:pt idx="1334">
                  <c:v>96.9</c:v>
                </c:pt>
                <c:pt idx="1335">
                  <c:v>97</c:v>
                </c:pt>
                <c:pt idx="1336">
                  <c:v>97</c:v>
                </c:pt>
                <c:pt idx="1337">
                  <c:v>97</c:v>
                </c:pt>
                <c:pt idx="1338">
                  <c:v>97</c:v>
                </c:pt>
                <c:pt idx="1339">
                  <c:v>97</c:v>
                </c:pt>
                <c:pt idx="1340">
                  <c:v>97</c:v>
                </c:pt>
                <c:pt idx="1341">
                  <c:v>97.1</c:v>
                </c:pt>
                <c:pt idx="1342">
                  <c:v>97.1</c:v>
                </c:pt>
                <c:pt idx="1343">
                  <c:v>97.1</c:v>
                </c:pt>
                <c:pt idx="1344">
                  <c:v>97.1</c:v>
                </c:pt>
                <c:pt idx="1345">
                  <c:v>97.1</c:v>
                </c:pt>
                <c:pt idx="1346">
                  <c:v>97.2</c:v>
                </c:pt>
                <c:pt idx="1347">
                  <c:v>97.2</c:v>
                </c:pt>
                <c:pt idx="1348">
                  <c:v>97.2</c:v>
                </c:pt>
                <c:pt idx="1349">
                  <c:v>97.2</c:v>
                </c:pt>
                <c:pt idx="1350">
                  <c:v>97.2</c:v>
                </c:pt>
                <c:pt idx="1351">
                  <c:v>97.2</c:v>
                </c:pt>
                <c:pt idx="1352">
                  <c:v>97.3</c:v>
                </c:pt>
                <c:pt idx="1353">
                  <c:v>97.3</c:v>
                </c:pt>
                <c:pt idx="1354">
                  <c:v>97.3</c:v>
                </c:pt>
                <c:pt idx="1355">
                  <c:v>97.3</c:v>
                </c:pt>
                <c:pt idx="1356">
                  <c:v>97.3</c:v>
                </c:pt>
                <c:pt idx="1357">
                  <c:v>97.3</c:v>
                </c:pt>
                <c:pt idx="1358">
                  <c:v>97.5</c:v>
                </c:pt>
                <c:pt idx="1359">
                  <c:v>97.5</c:v>
                </c:pt>
                <c:pt idx="1360">
                  <c:v>97.5</c:v>
                </c:pt>
                <c:pt idx="1361">
                  <c:v>97.5</c:v>
                </c:pt>
                <c:pt idx="1362">
                  <c:v>97.5</c:v>
                </c:pt>
                <c:pt idx="1363">
                  <c:v>97.5</c:v>
                </c:pt>
                <c:pt idx="1364">
                  <c:v>97.5</c:v>
                </c:pt>
                <c:pt idx="1365">
                  <c:v>97.5</c:v>
                </c:pt>
                <c:pt idx="1366">
                  <c:v>97.5</c:v>
                </c:pt>
                <c:pt idx="1367">
                  <c:v>97.6</c:v>
                </c:pt>
                <c:pt idx="1368">
                  <c:v>97.6</c:v>
                </c:pt>
                <c:pt idx="1369">
                  <c:v>97.6</c:v>
                </c:pt>
                <c:pt idx="1370">
                  <c:v>97.6</c:v>
                </c:pt>
                <c:pt idx="1371">
                  <c:v>97.6</c:v>
                </c:pt>
                <c:pt idx="1372">
                  <c:v>97.7</c:v>
                </c:pt>
                <c:pt idx="1373">
                  <c:v>97.7</c:v>
                </c:pt>
                <c:pt idx="1374">
                  <c:v>97.7</c:v>
                </c:pt>
                <c:pt idx="1375">
                  <c:v>97.7</c:v>
                </c:pt>
                <c:pt idx="1376">
                  <c:v>97.7</c:v>
                </c:pt>
                <c:pt idx="1377">
                  <c:v>97.7</c:v>
                </c:pt>
                <c:pt idx="1378">
                  <c:v>97.8</c:v>
                </c:pt>
                <c:pt idx="1379">
                  <c:v>97.8</c:v>
                </c:pt>
                <c:pt idx="1380">
                  <c:v>97.8</c:v>
                </c:pt>
                <c:pt idx="1381">
                  <c:v>97.8</c:v>
                </c:pt>
                <c:pt idx="1382">
                  <c:v>97.8</c:v>
                </c:pt>
                <c:pt idx="1383">
                  <c:v>97.8</c:v>
                </c:pt>
                <c:pt idx="1384">
                  <c:v>97.9</c:v>
                </c:pt>
                <c:pt idx="1385">
                  <c:v>98</c:v>
                </c:pt>
                <c:pt idx="1386">
                  <c:v>98</c:v>
                </c:pt>
                <c:pt idx="1387">
                  <c:v>97.9</c:v>
                </c:pt>
                <c:pt idx="1388">
                  <c:v>97.9</c:v>
                </c:pt>
                <c:pt idx="1389">
                  <c:v>97.9</c:v>
                </c:pt>
                <c:pt idx="1390">
                  <c:v>97.9</c:v>
                </c:pt>
                <c:pt idx="1391">
                  <c:v>98</c:v>
                </c:pt>
                <c:pt idx="1392">
                  <c:v>98</c:v>
                </c:pt>
                <c:pt idx="1393">
                  <c:v>98</c:v>
                </c:pt>
                <c:pt idx="1394">
                  <c:v>98</c:v>
                </c:pt>
                <c:pt idx="1395">
                  <c:v>98</c:v>
                </c:pt>
                <c:pt idx="1396">
                  <c:v>98</c:v>
                </c:pt>
                <c:pt idx="1397">
                  <c:v>98.1</c:v>
                </c:pt>
                <c:pt idx="1398">
                  <c:v>98.1</c:v>
                </c:pt>
                <c:pt idx="1399">
                  <c:v>98.1</c:v>
                </c:pt>
                <c:pt idx="1400">
                  <c:v>98.3</c:v>
                </c:pt>
                <c:pt idx="1401">
                  <c:v>98.3</c:v>
                </c:pt>
                <c:pt idx="1402">
                  <c:v>98.3</c:v>
                </c:pt>
                <c:pt idx="1403">
                  <c:v>98.3</c:v>
                </c:pt>
                <c:pt idx="1404">
                  <c:v>98.2</c:v>
                </c:pt>
                <c:pt idx="1405">
                  <c:v>98.2</c:v>
                </c:pt>
                <c:pt idx="1406">
                  <c:v>98.3</c:v>
                </c:pt>
                <c:pt idx="1407">
                  <c:v>98.3</c:v>
                </c:pt>
                <c:pt idx="1408">
                  <c:v>98.3</c:v>
                </c:pt>
                <c:pt idx="1409">
                  <c:v>98.4</c:v>
                </c:pt>
                <c:pt idx="1410">
                  <c:v>98.4</c:v>
                </c:pt>
                <c:pt idx="1411">
                  <c:v>98.3</c:v>
                </c:pt>
                <c:pt idx="1412">
                  <c:v>98.4</c:v>
                </c:pt>
                <c:pt idx="1413">
                  <c:v>98.4</c:v>
                </c:pt>
                <c:pt idx="1414">
                  <c:v>98.4</c:v>
                </c:pt>
                <c:pt idx="1415">
                  <c:v>98.4</c:v>
                </c:pt>
                <c:pt idx="1416">
                  <c:v>98.4</c:v>
                </c:pt>
                <c:pt idx="1417">
                  <c:v>98.4</c:v>
                </c:pt>
                <c:pt idx="1418">
                  <c:v>98.5</c:v>
                </c:pt>
                <c:pt idx="1419">
                  <c:v>98.5</c:v>
                </c:pt>
                <c:pt idx="1420">
                  <c:v>98.5</c:v>
                </c:pt>
                <c:pt idx="1421">
                  <c:v>98.5</c:v>
                </c:pt>
                <c:pt idx="1422">
                  <c:v>98.5</c:v>
                </c:pt>
                <c:pt idx="1423">
                  <c:v>98.5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E64-4ADC-A5ED-00B027B537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958976"/>
        <c:axId val="58960896"/>
      </c:scatterChart>
      <c:valAx>
        <c:axId val="58958976"/>
        <c:scaling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/>
                  <a:t>Time </a:t>
                </a:r>
                <a:r>
                  <a:rPr lang="en-GB" dirty="0" smtClean="0"/>
                  <a:t>[MM:SS]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46085578033417163"/>
              <c:y val="0.89251950385593992"/>
            </c:manualLayout>
          </c:layout>
          <c:overlay val="0"/>
        </c:title>
        <c:numFmt formatCode="mm:ss" sourceLinked="1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/>
            </a:pPr>
            <a:endParaRPr lang="en-US"/>
          </a:p>
        </c:txPr>
        <c:crossAx val="58960896"/>
        <c:crosses val="autoZero"/>
        <c:crossBetween val="midCat"/>
        <c:majorUnit val="6.9448000000000014E-4"/>
        <c:minorUnit val="3.4724000000000007E-4"/>
      </c:valAx>
      <c:valAx>
        <c:axId val="58960896"/>
        <c:scaling>
          <c:orientation val="minMax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sz="1200" dirty="0">
                    <a:solidFill>
                      <a:schemeClr val="accent1">
                        <a:lumMod val="50000"/>
                      </a:schemeClr>
                    </a:solidFill>
                  </a:rPr>
                  <a:t>Helium Outlet Temp</a:t>
                </a:r>
                <a:r>
                  <a:rPr lang="en-GB" sz="1200" baseline="0" dirty="0">
                    <a:solidFill>
                      <a:schemeClr val="accent1">
                        <a:lumMod val="50000"/>
                      </a:schemeClr>
                    </a:solidFill>
                  </a:rPr>
                  <a:t> [°C</a:t>
                </a:r>
                <a:r>
                  <a:rPr lang="en-GB" sz="1200" baseline="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]</a:t>
                </a:r>
                <a:endParaRPr lang="en-GB" sz="1200" baseline="0" dirty="0">
                  <a:solidFill>
                    <a:schemeClr val="accent1">
                      <a:lumMod val="50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6.7043739438946374E-3"/>
              <c:y val="7.7992642767206272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 anchor="t" anchorCtr="0"/>
          <a:lstStyle/>
          <a:p>
            <a:pPr>
              <a:defRPr/>
            </a:pPr>
            <a:endParaRPr lang="en-US"/>
          </a:p>
        </c:txPr>
        <c:crossAx val="58958976"/>
        <c:crosses val="autoZero"/>
        <c:crossBetween val="midCat"/>
        <c:majorUnit val="20"/>
        <c:minorUnit val="10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99588C-B2C2-4B24-B1C5-70577D8BEA32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</dgm:pt>
    <dgm:pt modelId="{3BB940B9-431B-43F0-88FC-1826906CA26A}">
      <dgm:prSet phldrT="[Text]" custT="1"/>
      <dgm:spPr>
        <a:solidFill>
          <a:schemeClr val="accent1">
            <a:lumMod val="50000"/>
          </a:schemeClr>
        </a:solidFill>
        <a:ln w="1905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GB" sz="1150" dirty="0" smtClean="0"/>
            <a:t>HEATING - PID controlled ramp to set point temperature: 200°C @ 36°C/min</a:t>
          </a:r>
          <a:endParaRPr lang="en-GB" sz="1150" dirty="0"/>
        </a:p>
      </dgm:t>
    </dgm:pt>
    <dgm:pt modelId="{B0FB0690-0E76-46D5-BF66-040EBD578F0F}" type="parTrans" cxnId="{9E8FB73A-B354-4F7A-86C3-B63E7E538F07}">
      <dgm:prSet/>
      <dgm:spPr/>
      <dgm:t>
        <a:bodyPr/>
        <a:lstStyle/>
        <a:p>
          <a:endParaRPr lang="en-GB"/>
        </a:p>
      </dgm:t>
    </dgm:pt>
    <dgm:pt modelId="{90C9D3DF-A017-42D9-8E74-9F2ACD1946D3}" type="sibTrans" cxnId="{9E8FB73A-B354-4F7A-86C3-B63E7E538F07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GB"/>
        </a:p>
      </dgm:t>
    </dgm:pt>
    <dgm:pt modelId="{116C82E6-49B3-4EDA-A01A-7A9113BAAAA6}">
      <dgm:prSet phldrT="[Text]" custT="1"/>
      <dgm:spPr>
        <a:solidFill>
          <a:schemeClr val="accent1">
            <a:lumMod val="50000"/>
          </a:schemeClr>
        </a:solidFill>
        <a:ln w="1905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GB" sz="1150" dirty="0" smtClean="0"/>
            <a:t>SOAK – Soak at </a:t>
          </a:r>
          <a:r>
            <a:rPr lang="en-GB" sz="1150" dirty="0" smtClean="0"/>
            <a:t>200°C for 3 minutes </a:t>
          </a:r>
          <a:r>
            <a:rPr lang="en-GB" sz="1150" dirty="0" smtClean="0"/>
            <a:t>to eliminate thermal gradients in test section</a:t>
          </a:r>
          <a:endParaRPr lang="en-GB" sz="1150" dirty="0"/>
        </a:p>
      </dgm:t>
    </dgm:pt>
    <dgm:pt modelId="{032B4540-3E1C-44D2-8FAE-11DA12E268A5}" type="parTrans" cxnId="{0F326538-5F60-43FF-B74B-16B30DAB7963}">
      <dgm:prSet/>
      <dgm:spPr/>
      <dgm:t>
        <a:bodyPr/>
        <a:lstStyle/>
        <a:p>
          <a:endParaRPr lang="en-GB"/>
        </a:p>
      </dgm:t>
    </dgm:pt>
    <dgm:pt modelId="{2FC58BBD-DFDB-44E3-BDCC-DAB6663E7B76}" type="sibTrans" cxnId="{0F326538-5F60-43FF-B74B-16B30DAB7963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GB"/>
        </a:p>
      </dgm:t>
    </dgm:pt>
    <dgm:pt modelId="{0F818A8A-13A3-4369-90F0-29950893E9AA}">
      <dgm:prSet phldrT="[Text]" custT="1"/>
      <dgm:spPr>
        <a:solidFill>
          <a:schemeClr val="accent1">
            <a:lumMod val="50000"/>
          </a:schemeClr>
        </a:solidFill>
        <a:ln w="1905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GB" sz="1300" dirty="0" smtClean="0"/>
            <a:t>COOL - Rapid cool  w/ blower @ 70°C/min initial rate</a:t>
          </a:r>
          <a:endParaRPr lang="en-GB" sz="1300" dirty="0"/>
        </a:p>
      </dgm:t>
    </dgm:pt>
    <dgm:pt modelId="{D8A265F9-B2C2-47B2-9DE4-7AAAEE1E101F}" type="parTrans" cxnId="{BC3F2CDE-E1AE-4907-BA42-31D5CA45EFB9}">
      <dgm:prSet/>
      <dgm:spPr/>
      <dgm:t>
        <a:bodyPr/>
        <a:lstStyle/>
        <a:p>
          <a:endParaRPr lang="en-GB"/>
        </a:p>
      </dgm:t>
    </dgm:pt>
    <dgm:pt modelId="{FAA7DA59-271D-40FC-95E8-67BDEEE64E69}" type="sibTrans" cxnId="{BC3F2CDE-E1AE-4907-BA42-31D5CA45EFB9}">
      <dgm:prSet/>
      <dgm:spPr/>
      <dgm:t>
        <a:bodyPr/>
        <a:lstStyle/>
        <a:p>
          <a:endParaRPr lang="en-GB"/>
        </a:p>
      </dgm:t>
    </dgm:pt>
    <dgm:pt modelId="{DBCBE088-833D-4F62-95BD-A46B92C4098A}" type="pres">
      <dgm:prSet presAssocID="{0D99588C-B2C2-4B24-B1C5-70577D8BEA32}" presName="diagram" presStyleCnt="0">
        <dgm:presLayoutVars>
          <dgm:dir/>
          <dgm:resizeHandles val="exact"/>
        </dgm:presLayoutVars>
      </dgm:prSet>
      <dgm:spPr/>
    </dgm:pt>
    <dgm:pt modelId="{08FBBF6B-62A5-4CFE-8357-AC336B734323}" type="pres">
      <dgm:prSet presAssocID="{3BB940B9-431B-43F0-88FC-1826906CA26A}" presName="node" presStyleLbl="node1" presStyleIdx="0" presStyleCnt="3" custScaleX="7374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48FCCC-D12A-48EB-99B2-C03F24545009}" type="pres">
      <dgm:prSet presAssocID="{90C9D3DF-A017-42D9-8E74-9F2ACD1946D3}" presName="sibTrans" presStyleLbl="sibTrans2D1" presStyleIdx="0" presStyleCnt="2"/>
      <dgm:spPr/>
      <dgm:t>
        <a:bodyPr/>
        <a:lstStyle/>
        <a:p>
          <a:endParaRPr lang="en-GB"/>
        </a:p>
      </dgm:t>
    </dgm:pt>
    <dgm:pt modelId="{33684CD6-DFEE-41A6-AAAC-9B3F0AC41D64}" type="pres">
      <dgm:prSet presAssocID="{90C9D3DF-A017-42D9-8E74-9F2ACD1946D3}" presName="connectorText" presStyleLbl="sibTrans2D1" presStyleIdx="0" presStyleCnt="2"/>
      <dgm:spPr/>
      <dgm:t>
        <a:bodyPr/>
        <a:lstStyle/>
        <a:p>
          <a:endParaRPr lang="en-GB"/>
        </a:p>
      </dgm:t>
    </dgm:pt>
    <dgm:pt modelId="{7380912A-6B4F-42D5-AA4B-C770554F7A7D}" type="pres">
      <dgm:prSet presAssocID="{116C82E6-49B3-4EDA-A01A-7A9113BAAAA6}" presName="node" presStyleLbl="node1" presStyleIdx="1" presStyleCnt="3" custScaleX="80846" custLinFactNeighborX="-3054" custLinFactNeighborY="-311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25DA109-F40E-4A39-A165-02472ADCA901}" type="pres">
      <dgm:prSet presAssocID="{2FC58BBD-DFDB-44E3-BDCC-DAB6663E7B76}" presName="sibTrans" presStyleLbl="sibTrans2D1" presStyleIdx="1" presStyleCnt="2"/>
      <dgm:spPr/>
      <dgm:t>
        <a:bodyPr/>
        <a:lstStyle/>
        <a:p>
          <a:endParaRPr lang="en-GB"/>
        </a:p>
      </dgm:t>
    </dgm:pt>
    <dgm:pt modelId="{5E1783C9-5AC3-44DB-87C7-D32D47908AE9}" type="pres">
      <dgm:prSet presAssocID="{2FC58BBD-DFDB-44E3-BDCC-DAB6663E7B76}" presName="connectorText" presStyleLbl="sibTrans2D1" presStyleIdx="1" presStyleCnt="2"/>
      <dgm:spPr/>
      <dgm:t>
        <a:bodyPr/>
        <a:lstStyle/>
        <a:p>
          <a:endParaRPr lang="en-GB"/>
        </a:p>
      </dgm:t>
    </dgm:pt>
    <dgm:pt modelId="{1477F30B-4EAE-458D-80C3-40BB3AF811BD}" type="pres">
      <dgm:prSet presAssocID="{0F818A8A-13A3-4369-90F0-29950893E9AA}" presName="node" presStyleLbl="node1" presStyleIdx="2" presStyleCnt="3" custScaleX="6920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C3F2CDE-E1AE-4907-BA42-31D5CA45EFB9}" srcId="{0D99588C-B2C2-4B24-B1C5-70577D8BEA32}" destId="{0F818A8A-13A3-4369-90F0-29950893E9AA}" srcOrd="2" destOrd="0" parTransId="{D8A265F9-B2C2-47B2-9DE4-7AAAEE1E101F}" sibTransId="{FAA7DA59-271D-40FC-95E8-67BDEEE64E69}"/>
    <dgm:cxn modelId="{92255026-FAAD-4E4B-AFB5-54E6C60CBB84}" type="presOf" srcId="{90C9D3DF-A017-42D9-8E74-9F2ACD1946D3}" destId="{F848FCCC-D12A-48EB-99B2-C03F24545009}" srcOrd="0" destOrd="0" presId="urn:microsoft.com/office/officeart/2005/8/layout/process5"/>
    <dgm:cxn modelId="{90035C59-6A4E-4C12-9C2A-542EE53EF917}" type="presOf" srcId="{90C9D3DF-A017-42D9-8E74-9F2ACD1946D3}" destId="{33684CD6-DFEE-41A6-AAAC-9B3F0AC41D64}" srcOrd="1" destOrd="0" presId="urn:microsoft.com/office/officeart/2005/8/layout/process5"/>
    <dgm:cxn modelId="{5FA20828-C5DA-41AE-9A21-743DF0E8A5A1}" type="presOf" srcId="{0F818A8A-13A3-4369-90F0-29950893E9AA}" destId="{1477F30B-4EAE-458D-80C3-40BB3AF811BD}" srcOrd="0" destOrd="0" presId="urn:microsoft.com/office/officeart/2005/8/layout/process5"/>
    <dgm:cxn modelId="{2D5F41DA-691A-4A94-B038-E7C36568E203}" type="presOf" srcId="{0D99588C-B2C2-4B24-B1C5-70577D8BEA32}" destId="{DBCBE088-833D-4F62-95BD-A46B92C4098A}" srcOrd="0" destOrd="0" presId="urn:microsoft.com/office/officeart/2005/8/layout/process5"/>
    <dgm:cxn modelId="{CEEA217B-66AA-4BA8-B2A9-5EE72224E3E3}" type="presOf" srcId="{3BB940B9-431B-43F0-88FC-1826906CA26A}" destId="{08FBBF6B-62A5-4CFE-8357-AC336B734323}" srcOrd="0" destOrd="0" presId="urn:microsoft.com/office/officeart/2005/8/layout/process5"/>
    <dgm:cxn modelId="{F0530A7C-9E97-4425-8F26-0A790CAD4A99}" type="presOf" srcId="{2FC58BBD-DFDB-44E3-BDCC-DAB6663E7B76}" destId="{925DA109-F40E-4A39-A165-02472ADCA901}" srcOrd="0" destOrd="0" presId="urn:microsoft.com/office/officeart/2005/8/layout/process5"/>
    <dgm:cxn modelId="{9E8FB73A-B354-4F7A-86C3-B63E7E538F07}" srcId="{0D99588C-B2C2-4B24-B1C5-70577D8BEA32}" destId="{3BB940B9-431B-43F0-88FC-1826906CA26A}" srcOrd="0" destOrd="0" parTransId="{B0FB0690-0E76-46D5-BF66-040EBD578F0F}" sibTransId="{90C9D3DF-A017-42D9-8E74-9F2ACD1946D3}"/>
    <dgm:cxn modelId="{FCF929D4-267F-4EA9-B59C-8B8DFC1A96F9}" type="presOf" srcId="{116C82E6-49B3-4EDA-A01A-7A9113BAAAA6}" destId="{7380912A-6B4F-42D5-AA4B-C770554F7A7D}" srcOrd="0" destOrd="0" presId="urn:microsoft.com/office/officeart/2005/8/layout/process5"/>
    <dgm:cxn modelId="{08732C12-51A4-4AFE-AB8E-F5E9B18E586E}" type="presOf" srcId="{2FC58BBD-DFDB-44E3-BDCC-DAB6663E7B76}" destId="{5E1783C9-5AC3-44DB-87C7-D32D47908AE9}" srcOrd="1" destOrd="0" presId="urn:microsoft.com/office/officeart/2005/8/layout/process5"/>
    <dgm:cxn modelId="{0F326538-5F60-43FF-B74B-16B30DAB7963}" srcId="{0D99588C-B2C2-4B24-B1C5-70577D8BEA32}" destId="{116C82E6-49B3-4EDA-A01A-7A9113BAAAA6}" srcOrd="1" destOrd="0" parTransId="{032B4540-3E1C-44D2-8FAE-11DA12E268A5}" sibTransId="{2FC58BBD-DFDB-44E3-BDCC-DAB6663E7B76}"/>
    <dgm:cxn modelId="{16FC07A1-825F-430A-9C19-C3CF802034F7}" type="presParOf" srcId="{DBCBE088-833D-4F62-95BD-A46B92C4098A}" destId="{08FBBF6B-62A5-4CFE-8357-AC336B734323}" srcOrd="0" destOrd="0" presId="urn:microsoft.com/office/officeart/2005/8/layout/process5"/>
    <dgm:cxn modelId="{5ECD00BA-4F12-405D-8701-BCB904E4D281}" type="presParOf" srcId="{DBCBE088-833D-4F62-95BD-A46B92C4098A}" destId="{F848FCCC-D12A-48EB-99B2-C03F24545009}" srcOrd="1" destOrd="0" presId="urn:microsoft.com/office/officeart/2005/8/layout/process5"/>
    <dgm:cxn modelId="{1CDADCA3-A590-4C1B-8558-ED27264A11B7}" type="presParOf" srcId="{F848FCCC-D12A-48EB-99B2-C03F24545009}" destId="{33684CD6-DFEE-41A6-AAAC-9B3F0AC41D64}" srcOrd="0" destOrd="0" presId="urn:microsoft.com/office/officeart/2005/8/layout/process5"/>
    <dgm:cxn modelId="{5BD34B2B-F3A6-4D43-B925-C54504B40654}" type="presParOf" srcId="{DBCBE088-833D-4F62-95BD-A46B92C4098A}" destId="{7380912A-6B4F-42D5-AA4B-C770554F7A7D}" srcOrd="2" destOrd="0" presId="urn:microsoft.com/office/officeart/2005/8/layout/process5"/>
    <dgm:cxn modelId="{370FA2D2-CF18-4286-B95C-B36753F1A726}" type="presParOf" srcId="{DBCBE088-833D-4F62-95BD-A46B92C4098A}" destId="{925DA109-F40E-4A39-A165-02472ADCA901}" srcOrd="3" destOrd="0" presId="urn:microsoft.com/office/officeart/2005/8/layout/process5"/>
    <dgm:cxn modelId="{F5D52B9B-857A-430C-8A9B-E0D8E444D226}" type="presParOf" srcId="{925DA109-F40E-4A39-A165-02472ADCA901}" destId="{5E1783C9-5AC3-44DB-87C7-D32D47908AE9}" srcOrd="0" destOrd="0" presId="urn:microsoft.com/office/officeart/2005/8/layout/process5"/>
    <dgm:cxn modelId="{887050B3-50FE-4C39-ABD7-DADC12DDC242}" type="presParOf" srcId="{DBCBE088-833D-4F62-95BD-A46B92C4098A}" destId="{1477F30B-4EAE-458D-80C3-40BB3AF811BD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99588C-B2C2-4B24-B1C5-70577D8BEA32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</dgm:pt>
    <dgm:pt modelId="{3BB940B9-431B-43F0-88FC-1826906CA26A}">
      <dgm:prSet phldrT="[Text]" custT="1"/>
      <dgm:spPr>
        <a:solidFill>
          <a:schemeClr val="accent1">
            <a:lumMod val="50000"/>
          </a:schemeClr>
        </a:solidFill>
        <a:ln w="1905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GB" sz="1150" dirty="0" smtClean="0"/>
            <a:t>HEATING - PID controlled ramp to set point temperature: 200°C @ 36°C/min</a:t>
          </a:r>
          <a:endParaRPr lang="en-GB" sz="1150" dirty="0"/>
        </a:p>
      </dgm:t>
    </dgm:pt>
    <dgm:pt modelId="{B0FB0690-0E76-46D5-BF66-040EBD578F0F}" type="parTrans" cxnId="{9E8FB73A-B354-4F7A-86C3-B63E7E538F07}">
      <dgm:prSet/>
      <dgm:spPr/>
      <dgm:t>
        <a:bodyPr/>
        <a:lstStyle/>
        <a:p>
          <a:endParaRPr lang="en-GB"/>
        </a:p>
      </dgm:t>
    </dgm:pt>
    <dgm:pt modelId="{90C9D3DF-A017-42D9-8E74-9F2ACD1946D3}" type="sibTrans" cxnId="{9E8FB73A-B354-4F7A-86C3-B63E7E538F07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GB"/>
        </a:p>
      </dgm:t>
    </dgm:pt>
    <dgm:pt modelId="{116C82E6-49B3-4EDA-A01A-7A9113BAAAA6}">
      <dgm:prSet phldrT="[Text]" custT="1"/>
      <dgm:spPr>
        <a:solidFill>
          <a:schemeClr val="accent1">
            <a:lumMod val="50000"/>
          </a:schemeClr>
        </a:solidFill>
        <a:ln w="1905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GB" sz="1150" dirty="0" smtClean="0"/>
            <a:t>SOAK – Soak at </a:t>
          </a:r>
          <a:r>
            <a:rPr lang="en-GB" sz="1150" dirty="0" smtClean="0"/>
            <a:t>200°C for 3 minutes </a:t>
          </a:r>
          <a:r>
            <a:rPr lang="en-GB" sz="1150" dirty="0" smtClean="0"/>
            <a:t>to eliminate thermal gradients in test section</a:t>
          </a:r>
          <a:endParaRPr lang="en-GB" sz="1150" dirty="0"/>
        </a:p>
      </dgm:t>
    </dgm:pt>
    <dgm:pt modelId="{032B4540-3E1C-44D2-8FAE-11DA12E268A5}" type="parTrans" cxnId="{0F326538-5F60-43FF-B74B-16B30DAB7963}">
      <dgm:prSet/>
      <dgm:spPr/>
      <dgm:t>
        <a:bodyPr/>
        <a:lstStyle/>
        <a:p>
          <a:endParaRPr lang="en-GB"/>
        </a:p>
      </dgm:t>
    </dgm:pt>
    <dgm:pt modelId="{2FC58BBD-DFDB-44E3-BDCC-DAB6663E7B76}" type="sibTrans" cxnId="{0F326538-5F60-43FF-B74B-16B30DAB7963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GB"/>
        </a:p>
      </dgm:t>
    </dgm:pt>
    <dgm:pt modelId="{0F818A8A-13A3-4369-90F0-29950893E9AA}">
      <dgm:prSet phldrT="[Text]" custT="1"/>
      <dgm:spPr>
        <a:solidFill>
          <a:schemeClr val="accent1">
            <a:lumMod val="50000"/>
          </a:schemeClr>
        </a:solidFill>
        <a:ln w="1905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GB" sz="1300" dirty="0" smtClean="0"/>
            <a:t>COOL - Rapid cool  w/ blower @ 70°C/min initial rate</a:t>
          </a:r>
          <a:endParaRPr lang="en-GB" sz="1300" dirty="0"/>
        </a:p>
      </dgm:t>
    </dgm:pt>
    <dgm:pt modelId="{D8A265F9-B2C2-47B2-9DE4-7AAAEE1E101F}" type="parTrans" cxnId="{BC3F2CDE-E1AE-4907-BA42-31D5CA45EFB9}">
      <dgm:prSet/>
      <dgm:spPr/>
      <dgm:t>
        <a:bodyPr/>
        <a:lstStyle/>
        <a:p>
          <a:endParaRPr lang="en-GB"/>
        </a:p>
      </dgm:t>
    </dgm:pt>
    <dgm:pt modelId="{FAA7DA59-271D-40FC-95E8-67BDEEE64E69}" type="sibTrans" cxnId="{BC3F2CDE-E1AE-4907-BA42-31D5CA45EFB9}">
      <dgm:prSet/>
      <dgm:spPr/>
      <dgm:t>
        <a:bodyPr/>
        <a:lstStyle/>
        <a:p>
          <a:endParaRPr lang="en-GB"/>
        </a:p>
      </dgm:t>
    </dgm:pt>
    <dgm:pt modelId="{DBCBE088-833D-4F62-95BD-A46B92C4098A}" type="pres">
      <dgm:prSet presAssocID="{0D99588C-B2C2-4B24-B1C5-70577D8BEA32}" presName="diagram" presStyleCnt="0">
        <dgm:presLayoutVars>
          <dgm:dir/>
          <dgm:resizeHandles val="exact"/>
        </dgm:presLayoutVars>
      </dgm:prSet>
      <dgm:spPr/>
    </dgm:pt>
    <dgm:pt modelId="{08FBBF6B-62A5-4CFE-8357-AC336B734323}" type="pres">
      <dgm:prSet presAssocID="{3BB940B9-431B-43F0-88FC-1826906CA26A}" presName="node" presStyleLbl="node1" presStyleIdx="0" presStyleCnt="3" custScaleX="7374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48FCCC-D12A-48EB-99B2-C03F24545009}" type="pres">
      <dgm:prSet presAssocID="{90C9D3DF-A017-42D9-8E74-9F2ACD1946D3}" presName="sibTrans" presStyleLbl="sibTrans2D1" presStyleIdx="0" presStyleCnt="2"/>
      <dgm:spPr/>
      <dgm:t>
        <a:bodyPr/>
        <a:lstStyle/>
        <a:p>
          <a:endParaRPr lang="en-GB"/>
        </a:p>
      </dgm:t>
    </dgm:pt>
    <dgm:pt modelId="{33684CD6-DFEE-41A6-AAAC-9B3F0AC41D64}" type="pres">
      <dgm:prSet presAssocID="{90C9D3DF-A017-42D9-8E74-9F2ACD1946D3}" presName="connectorText" presStyleLbl="sibTrans2D1" presStyleIdx="0" presStyleCnt="2"/>
      <dgm:spPr/>
      <dgm:t>
        <a:bodyPr/>
        <a:lstStyle/>
        <a:p>
          <a:endParaRPr lang="en-GB"/>
        </a:p>
      </dgm:t>
    </dgm:pt>
    <dgm:pt modelId="{7380912A-6B4F-42D5-AA4B-C770554F7A7D}" type="pres">
      <dgm:prSet presAssocID="{116C82E6-49B3-4EDA-A01A-7A9113BAAAA6}" presName="node" presStyleLbl="node1" presStyleIdx="1" presStyleCnt="3" custScaleX="80846" custLinFactNeighborX="-3054" custLinFactNeighborY="-311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25DA109-F40E-4A39-A165-02472ADCA901}" type="pres">
      <dgm:prSet presAssocID="{2FC58BBD-DFDB-44E3-BDCC-DAB6663E7B76}" presName="sibTrans" presStyleLbl="sibTrans2D1" presStyleIdx="1" presStyleCnt="2"/>
      <dgm:spPr/>
      <dgm:t>
        <a:bodyPr/>
        <a:lstStyle/>
        <a:p>
          <a:endParaRPr lang="en-GB"/>
        </a:p>
      </dgm:t>
    </dgm:pt>
    <dgm:pt modelId="{5E1783C9-5AC3-44DB-87C7-D32D47908AE9}" type="pres">
      <dgm:prSet presAssocID="{2FC58BBD-DFDB-44E3-BDCC-DAB6663E7B76}" presName="connectorText" presStyleLbl="sibTrans2D1" presStyleIdx="1" presStyleCnt="2"/>
      <dgm:spPr/>
      <dgm:t>
        <a:bodyPr/>
        <a:lstStyle/>
        <a:p>
          <a:endParaRPr lang="en-GB"/>
        </a:p>
      </dgm:t>
    </dgm:pt>
    <dgm:pt modelId="{1477F30B-4EAE-458D-80C3-40BB3AF811BD}" type="pres">
      <dgm:prSet presAssocID="{0F818A8A-13A3-4369-90F0-29950893E9AA}" presName="node" presStyleLbl="node1" presStyleIdx="2" presStyleCnt="3" custScaleX="6920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C3F2CDE-E1AE-4907-BA42-31D5CA45EFB9}" srcId="{0D99588C-B2C2-4B24-B1C5-70577D8BEA32}" destId="{0F818A8A-13A3-4369-90F0-29950893E9AA}" srcOrd="2" destOrd="0" parTransId="{D8A265F9-B2C2-47B2-9DE4-7AAAEE1E101F}" sibTransId="{FAA7DA59-271D-40FC-95E8-67BDEEE64E69}"/>
    <dgm:cxn modelId="{90035C59-6A4E-4C12-9C2A-542EE53EF917}" type="presOf" srcId="{90C9D3DF-A017-42D9-8E74-9F2ACD1946D3}" destId="{33684CD6-DFEE-41A6-AAAC-9B3F0AC41D64}" srcOrd="1" destOrd="0" presId="urn:microsoft.com/office/officeart/2005/8/layout/process5"/>
    <dgm:cxn modelId="{FCF929D4-267F-4EA9-B59C-8B8DFC1A96F9}" type="presOf" srcId="{116C82E6-49B3-4EDA-A01A-7A9113BAAAA6}" destId="{7380912A-6B4F-42D5-AA4B-C770554F7A7D}" srcOrd="0" destOrd="0" presId="urn:microsoft.com/office/officeart/2005/8/layout/process5"/>
    <dgm:cxn modelId="{92255026-FAAD-4E4B-AFB5-54E6C60CBB84}" type="presOf" srcId="{90C9D3DF-A017-42D9-8E74-9F2ACD1946D3}" destId="{F848FCCC-D12A-48EB-99B2-C03F24545009}" srcOrd="0" destOrd="0" presId="urn:microsoft.com/office/officeart/2005/8/layout/process5"/>
    <dgm:cxn modelId="{0F326538-5F60-43FF-B74B-16B30DAB7963}" srcId="{0D99588C-B2C2-4B24-B1C5-70577D8BEA32}" destId="{116C82E6-49B3-4EDA-A01A-7A9113BAAAA6}" srcOrd="1" destOrd="0" parTransId="{032B4540-3E1C-44D2-8FAE-11DA12E268A5}" sibTransId="{2FC58BBD-DFDB-44E3-BDCC-DAB6663E7B76}"/>
    <dgm:cxn modelId="{F0530A7C-9E97-4425-8F26-0A790CAD4A99}" type="presOf" srcId="{2FC58BBD-DFDB-44E3-BDCC-DAB6663E7B76}" destId="{925DA109-F40E-4A39-A165-02472ADCA901}" srcOrd="0" destOrd="0" presId="urn:microsoft.com/office/officeart/2005/8/layout/process5"/>
    <dgm:cxn modelId="{2D5F41DA-691A-4A94-B038-E7C36568E203}" type="presOf" srcId="{0D99588C-B2C2-4B24-B1C5-70577D8BEA32}" destId="{DBCBE088-833D-4F62-95BD-A46B92C4098A}" srcOrd="0" destOrd="0" presId="urn:microsoft.com/office/officeart/2005/8/layout/process5"/>
    <dgm:cxn modelId="{08732C12-51A4-4AFE-AB8E-F5E9B18E586E}" type="presOf" srcId="{2FC58BBD-DFDB-44E3-BDCC-DAB6663E7B76}" destId="{5E1783C9-5AC3-44DB-87C7-D32D47908AE9}" srcOrd="1" destOrd="0" presId="urn:microsoft.com/office/officeart/2005/8/layout/process5"/>
    <dgm:cxn modelId="{9E8FB73A-B354-4F7A-86C3-B63E7E538F07}" srcId="{0D99588C-B2C2-4B24-B1C5-70577D8BEA32}" destId="{3BB940B9-431B-43F0-88FC-1826906CA26A}" srcOrd="0" destOrd="0" parTransId="{B0FB0690-0E76-46D5-BF66-040EBD578F0F}" sibTransId="{90C9D3DF-A017-42D9-8E74-9F2ACD1946D3}"/>
    <dgm:cxn modelId="{CEEA217B-66AA-4BA8-B2A9-5EE72224E3E3}" type="presOf" srcId="{3BB940B9-431B-43F0-88FC-1826906CA26A}" destId="{08FBBF6B-62A5-4CFE-8357-AC336B734323}" srcOrd="0" destOrd="0" presId="urn:microsoft.com/office/officeart/2005/8/layout/process5"/>
    <dgm:cxn modelId="{5FA20828-C5DA-41AE-9A21-743DF0E8A5A1}" type="presOf" srcId="{0F818A8A-13A3-4369-90F0-29950893E9AA}" destId="{1477F30B-4EAE-458D-80C3-40BB3AF811BD}" srcOrd="0" destOrd="0" presId="urn:microsoft.com/office/officeart/2005/8/layout/process5"/>
    <dgm:cxn modelId="{16FC07A1-825F-430A-9C19-C3CF802034F7}" type="presParOf" srcId="{DBCBE088-833D-4F62-95BD-A46B92C4098A}" destId="{08FBBF6B-62A5-4CFE-8357-AC336B734323}" srcOrd="0" destOrd="0" presId="urn:microsoft.com/office/officeart/2005/8/layout/process5"/>
    <dgm:cxn modelId="{5ECD00BA-4F12-405D-8701-BCB904E4D281}" type="presParOf" srcId="{DBCBE088-833D-4F62-95BD-A46B92C4098A}" destId="{F848FCCC-D12A-48EB-99B2-C03F24545009}" srcOrd="1" destOrd="0" presId="urn:microsoft.com/office/officeart/2005/8/layout/process5"/>
    <dgm:cxn modelId="{1CDADCA3-A590-4C1B-8558-ED27264A11B7}" type="presParOf" srcId="{F848FCCC-D12A-48EB-99B2-C03F24545009}" destId="{33684CD6-DFEE-41A6-AAAC-9B3F0AC41D64}" srcOrd="0" destOrd="0" presId="urn:microsoft.com/office/officeart/2005/8/layout/process5"/>
    <dgm:cxn modelId="{5BD34B2B-F3A6-4D43-B925-C54504B40654}" type="presParOf" srcId="{DBCBE088-833D-4F62-95BD-A46B92C4098A}" destId="{7380912A-6B4F-42D5-AA4B-C770554F7A7D}" srcOrd="2" destOrd="0" presId="urn:microsoft.com/office/officeart/2005/8/layout/process5"/>
    <dgm:cxn modelId="{370FA2D2-CF18-4286-B95C-B36753F1A726}" type="presParOf" srcId="{DBCBE088-833D-4F62-95BD-A46B92C4098A}" destId="{925DA109-F40E-4A39-A165-02472ADCA901}" srcOrd="3" destOrd="0" presId="urn:microsoft.com/office/officeart/2005/8/layout/process5"/>
    <dgm:cxn modelId="{F5D52B9B-857A-430C-8A9B-E0D8E444D226}" type="presParOf" srcId="{925DA109-F40E-4A39-A165-02472ADCA901}" destId="{5E1783C9-5AC3-44DB-87C7-D32D47908AE9}" srcOrd="0" destOrd="0" presId="urn:microsoft.com/office/officeart/2005/8/layout/process5"/>
    <dgm:cxn modelId="{887050B3-50FE-4C39-ABD7-DADC12DDC242}" type="presParOf" srcId="{DBCBE088-833D-4F62-95BD-A46B92C4098A}" destId="{1477F30B-4EAE-458D-80C3-40BB3AF811BD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BBF6B-62A5-4CFE-8357-AC336B734323}">
      <dsp:nvSpPr>
        <dsp:cNvPr id="0" name=""/>
        <dsp:cNvSpPr/>
      </dsp:nvSpPr>
      <dsp:spPr>
        <a:xfrm>
          <a:off x="596" y="442728"/>
          <a:ext cx="1264817" cy="1029143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50" kern="1200" dirty="0" smtClean="0"/>
            <a:t>HEATING - PID controlled ramp to set point temperature: 200°C @ 36°C/min</a:t>
          </a:r>
          <a:endParaRPr lang="en-GB" sz="1150" kern="1200" dirty="0"/>
        </a:p>
      </dsp:txBody>
      <dsp:txXfrm>
        <a:off x="30739" y="472871"/>
        <a:ext cx="1204531" cy="968857"/>
      </dsp:txXfrm>
    </dsp:sp>
    <dsp:sp modelId="{F848FCCC-D12A-48EB-99B2-C03F24545009}">
      <dsp:nvSpPr>
        <dsp:cNvPr id="0" name=""/>
        <dsp:cNvSpPr/>
      </dsp:nvSpPr>
      <dsp:spPr>
        <a:xfrm rot="21543780">
          <a:off x="1404808" y="729240"/>
          <a:ext cx="335912" cy="4253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kern="1200"/>
        </a:p>
      </dsp:txBody>
      <dsp:txXfrm>
        <a:off x="1404815" y="815140"/>
        <a:ext cx="235138" cy="255227"/>
      </dsp:txXfrm>
    </dsp:sp>
    <dsp:sp modelId="{7380912A-6B4F-42D5-AA4B-C770554F7A7D}">
      <dsp:nvSpPr>
        <dsp:cNvPr id="0" name=""/>
        <dsp:cNvSpPr/>
      </dsp:nvSpPr>
      <dsp:spPr>
        <a:xfrm>
          <a:off x="1899126" y="410681"/>
          <a:ext cx="1386702" cy="1029143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50" kern="1200" dirty="0" smtClean="0"/>
            <a:t>SOAK – Soak at </a:t>
          </a:r>
          <a:r>
            <a:rPr lang="en-GB" sz="1150" kern="1200" dirty="0" smtClean="0"/>
            <a:t>200°C for 3 minutes </a:t>
          </a:r>
          <a:r>
            <a:rPr lang="en-GB" sz="1150" kern="1200" dirty="0" smtClean="0"/>
            <a:t>to eliminate thermal gradients in test section</a:t>
          </a:r>
          <a:endParaRPr lang="en-GB" sz="1150" kern="1200" dirty="0"/>
        </a:p>
      </dsp:txBody>
      <dsp:txXfrm>
        <a:off x="1929269" y="440824"/>
        <a:ext cx="1326416" cy="968857"/>
      </dsp:txXfrm>
    </dsp:sp>
    <dsp:sp modelId="{925DA109-F40E-4A39-A165-02472ADCA901}">
      <dsp:nvSpPr>
        <dsp:cNvPr id="0" name=""/>
        <dsp:cNvSpPr/>
      </dsp:nvSpPr>
      <dsp:spPr>
        <a:xfrm rot="54392">
          <a:off x="3448270" y="729201"/>
          <a:ext cx="391442" cy="4253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kern="1200"/>
        </a:p>
      </dsp:txBody>
      <dsp:txXfrm>
        <a:off x="3448277" y="813348"/>
        <a:ext cx="274009" cy="255227"/>
      </dsp:txXfrm>
    </dsp:sp>
    <dsp:sp modelId="{1477F30B-4EAE-458D-80C3-40BB3AF811BD}">
      <dsp:nvSpPr>
        <dsp:cNvPr id="0" name=""/>
        <dsp:cNvSpPr/>
      </dsp:nvSpPr>
      <dsp:spPr>
        <a:xfrm>
          <a:off x="4024308" y="442728"/>
          <a:ext cx="1186980" cy="1029143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COOL - Rapid cool  w/ blower @ 70°C/min initial rate</a:t>
          </a:r>
          <a:endParaRPr lang="en-GB" sz="1300" kern="1200" dirty="0"/>
        </a:p>
      </dsp:txBody>
      <dsp:txXfrm>
        <a:off x="4054451" y="472871"/>
        <a:ext cx="1126694" cy="9688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BBF6B-62A5-4CFE-8357-AC336B734323}">
      <dsp:nvSpPr>
        <dsp:cNvPr id="0" name=""/>
        <dsp:cNvSpPr/>
      </dsp:nvSpPr>
      <dsp:spPr>
        <a:xfrm>
          <a:off x="596" y="442728"/>
          <a:ext cx="1264817" cy="1029143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50" kern="1200" dirty="0" smtClean="0"/>
            <a:t>HEATING - PID controlled ramp to set point temperature: 200°C @ 36°C/min</a:t>
          </a:r>
          <a:endParaRPr lang="en-GB" sz="1150" kern="1200" dirty="0"/>
        </a:p>
      </dsp:txBody>
      <dsp:txXfrm>
        <a:off x="30739" y="472871"/>
        <a:ext cx="1204531" cy="968857"/>
      </dsp:txXfrm>
    </dsp:sp>
    <dsp:sp modelId="{F848FCCC-D12A-48EB-99B2-C03F24545009}">
      <dsp:nvSpPr>
        <dsp:cNvPr id="0" name=""/>
        <dsp:cNvSpPr/>
      </dsp:nvSpPr>
      <dsp:spPr>
        <a:xfrm rot="21543780">
          <a:off x="1404808" y="729240"/>
          <a:ext cx="335912" cy="4253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200" kern="1200"/>
        </a:p>
      </dsp:txBody>
      <dsp:txXfrm>
        <a:off x="1404815" y="815140"/>
        <a:ext cx="235138" cy="255227"/>
      </dsp:txXfrm>
    </dsp:sp>
    <dsp:sp modelId="{7380912A-6B4F-42D5-AA4B-C770554F7A7D}">
      <dsp:nvSpPr>
        <dsp:cNvPr id="0" name=""/>
        <dsp:cNvSpPr/>
      </dsp:nvSpPr>
      <dsp:spPr>
        <a:xfrm>
          <a:off x="1899126" y="410681"/>
          <a:ext cx="1386702" cy="1029143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50" kern="1200" dirty="0" smtClean="0"/>
            <a:t>SOAK – Soak at </a:t>
          </a:r>
          <a:r>
            <a:rPr lang="en-GB" sz="1150" kern="1200" dirty="0" smtClean="0"/>
            <a:t>200°C for 3 minutes </a:t>
          </a:r>
          <a:r>
            <a:rPr lang="en-GB" sz="1150" kern="1200" dirty="0" smtClean="0"/>
            <a:t>to eliminate thermal gradients in test section</a:t>
          </a:r>
          <a:endParaRPr lang="en-GB" sz="1150" kern="1200" dirty="0"/>
        </a:p>
      </dsp:txBody>
      <dsp:txXfrm>
        <a:off x="1929269" y="440824"/>
        <a:ext cx="1326416" cy="968857"/>
      </dsp:txXfrm>
    </dsp:sp>
    <dsp:sp modelId="{925DA109-F40E-4A39-A165-02472ADCA901}">
      <dsp:nvSpPr>
        <dsp:cNvPr id="0" name=""/>
        <dsp:cNvSpPr/>
      </dsp:nvSpPr>
      <dsp:spPr>
        <a:xfrm rot="54392">
          <a:off x="3448270" y="729201"/>
          <a:ext cx="391442" cy="4253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200" kern="1200"/>
        </a:p>
      </dsp:txBody>
      <dsp:txXfrm>
        <a:off x="3448277" y="813348"/>
        <a:ext cx="274009" cy="255227"/>
      </dsp:txXfrm>
    </dsp:sp>
    <dsp:sp modelId="{1477F30B-4EAE-458D-80C3-40BB3AF811BD}">
      <dsp:nvSpPr>
        <dsp:cNvPr id="0" name=""/>
        <dsp:cNvSpPr/>
      </dsp:nvSpPr>
      <dsp:spPr>
        <a:xfrm>
          <a:off x="4024308" y="442728"/>
          <a:ext cx="1186980" cy="1029143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COOL - Rapid cool  w/ blower @ 70°C/min initial rate</a:t>
          </a:r>
          <a:endParaRPr lang="en-GB" sz="1300" kern="1200" dirty="0"/>
        </a:p>
      </dsp:txBody>
      <dsp:txXfrm>
        <a:off x="4054451" y="472871"/>
        <a:ext cx="1126694" cy="968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FF40E2E-26C3-4F20-A32B-AB43A685D6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0E2E-26C3-4F20-A32B-AB43A685D6E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422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4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120" y="8685632"/>
            <a:ext cx="2972280" cy="45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904" tIns="41952" rIns="83904" bIns="41952"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9300" indent="-287338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52525" indent="-230188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14488" indent="-230188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74863" indent="-230188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32063" indent="-230188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89263" indent="-230188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46463" indent="-230188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903663" indent="-230188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058E27A-A892-499C-8485-D51681F63A92}" type="slidenum">
              <a:rPr lang="en-GB" altLang="ja-JP" sz="2000">
                <a:solidFill>
                  <a:schemeClr val="tx1"/>
                </a:solidFill>
                <a:latin typeface="Comic Sans MS" pitchFamily="66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GB" altLang="ja-JP" sz="200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54537" cy="34163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281" y="4342817"/>
            <a:ext cx="5474242" cy="40275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ja-JP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068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0E2E-26C3-4F20-A32B-AB43A685D6E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365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0E2E-26C3-4F20-A32B-AB43A685D6E9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52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>
                <a:latin typeface="Lucida Grande"/>
                <a:ea typeface="ヒラギノ角ゴ Pro W3"/>
              </a:rPr>
              <a:t>Ceramic breaks are a real weak point for Neutrino facilities everywhere.</a:t>
            </a:r>
          </a:p>
          <a:p>
            <a:endParaRPr lang="en-GB" altLang="en-US" smtClean="0">
              <a:latin typeface="Lucida Grande"/>
              <a:ea typeface="ヒラギノ角ゴ Pro W3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F7A8716A-EAF8-47A0-BF17-A784BE9F6A2F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077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0E2E-26C3-4F20-A32B-AB43A685D6E9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077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0E2E-26C3-4F20-A32B-AB43A685D6E9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207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0E2E-26C3-4F20-A32B-AB43A685D6E9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71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0E2E-26C3-4F20-A32B-AB43A685D6E9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87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B182F7-1EED-4B4A-9F76-9A6CF30C4F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6806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56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7326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0136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9F6286-967C-42BF-A8F2-5CCC1CF39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753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B9767-472D-45BA-8DA5-A9CD931950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77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660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38004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299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4286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98790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34440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414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89" r="51477" b="36159"/>
          <a:stretch>
            <a:fillRect/>
          </a:stretch>
        </p:blipFill>
        <p:spPr bwMode="auto">
          <a:xfrm>
            <a:off x="-36513" y="-96838"/>
            <a:ext cx="9242426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929063"/>
            <a:ext cx="7772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D36B04-EB4B-4CC2-803A-F71E4F3D76B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7" r:id="rId1"/>
    <p:sldLayoutId id="2147484638" r:id="rId2"/>
    <p:sldLayoutId id="2147484639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64189"/>
          <a:stretch>
            <a:fillRect/>
          </a:stretch>
        </p:blipFill>
        <p:spPr bwMode="auto">
          <a:xfrm>
            <a:off x="1225550" y="5570538"/>
            <a:ext cx="800576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253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0807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161BD44B-AA67-4573-853A-54BA76D70FE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0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3C8C93"/>
                </a:solidFill>
                <a:latin typeface="Calibri" panose="020F0502020204030204" pitchFamily="34" charset="0"/>
              </a:rPr>
              <a:t>R&amp;D Towards a 1.3MW T2K Target</a:t>
            </a:r>
            <a:br>
              <a:rPr lang="en-US" altLang="en-US" dirty="0" smtClean="0">
                <a:solidFill>
                  <a:srgbClr val="3C8C93"/>
                </a:solidFill>
                <a:latin typeface="Calibri" panose="020F0502020204030204" pitchFamily="34" charset="0"/>
              </a:rPr>
            </a:br>
            <a:endParaRPr lang="en-US" altLang="en-US" dirty="0" smtClean="0">
              <a:solidFill>
                <a:srgbClr val="3C8C93"/>
              </a:solidFill>
              <a:latin typeface="Calibri" panose="020F0502020204030204" pitchFamily="34" charset="0"/>
            </a:endParaRPr>
          </a:p>
        </p:txBody>
      </p:sp>
      <p:sp>
        <p:nvSpPr>
          <p:cNvPr id="12291" name="Subtitle 2"/>
          <p:cNvSpPr>
            <a:spLocks noGrp="1"/>
          </p:cNvSpPr>
          <p:nvPr>
            <p:ph type="subTitle" idx="1"/>
          </p:nvPr>
        </p:nvSpPr>
        <p:spPr>
          <a:xfrm>
            <a:off x="935596" y="3372352"/>
            <a:ext cx="7272808" cy="1752600"/>
          </a:xfrm>
        </p:spPr>
        <p:txBody>
          <a:bodyPr/>
          <a:lstStyle/>
          <a:p>
            <a:pPr eaLnBrk="1" hangingPunct="1"/>
            <a:r>
              <a:rPr lang="en-US" altLang="en-US" sz="2000" b="1" dirty="0">
                <a:latin typeface="Calibri" panose="020F0502020204030204" pitchFamily="34" charset="0"/>
              </a:rPr>
              <a:t>Eric </a:t>
            </a:r>
            <a:r>
              <a:rPr lang="en-US" altLang="en-US" sz="2000" b="1" dirty="0" smtClean="0">
                <a:latin typeface="Calibri" panose="020F0502020204030204" pitchFamily="34" charset="0"/>
              </a:rPr>
              <a:t>Harvey-Fishenden</a:t>
            </a:r>
            <a:r>
              <a:rPr lang="en-US" altLang="en-US" sz="2000" dirty="0" smtClean="0">
                <a:latin typeface="Calibri" panose="020F0502020204030204" pitchFamily="34" charset="0"/>
              </a:rPr>
              <a:t>, Chris </a:t>
            </a:r>
            <a:r>
              <a:rPr lang="en-US" altLang="en-US" sz="2000" dirty="0" smtClean="0">
                <a:latin typeface="Calibri" panose="020F0502020204030204" pitchFamily="34" charset="0"/>
              </a:rPr>
              <a:t>Densham, Mike Fitton, Geoff Burton, </a:t>
            </a:r>
            <a:r>
              <a:rPr lang="en-US" altLang="en-US" sz="2000" dirty="0" smtClean="0">
                <a:latin typeface="Calibri" panose="020F0502020204030204" pitchFamily="34" charset="0"/>
              </a:rPr>
              <a:t>(</a:t>
            </a:r>
            <a:r>
              <a:rPr lang="en-US" altLang="en-US" sz="2000" dirty="0" smtClean="0">
                <a:latin typeface="Calibri" panose="020F0502020204030204" pitchFamily="34" charset="0"/>
              </a:rPr>
              <a:t>High Power Targets STFC RAL</a:t>
            </a:r>
            <a:r>
              <a:rPr lang="en-US" altLang="en-US" sz="2000" dirty="0" smtClean="0">
                <a:latin typeface="Calibri" panose="020F0502020204030204" pitchFamily="34" charset="0"/>
              </a:rPr>
              <a:t>)</a:t>
            </a:r>
          </a:p>
          <a:p>
            <a:pPr eaLnBrk="1" hangingPunct="1"/>
            <a:endParaRPr lang="en-US" altLang="en-US" sz="20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2000" dirty="0" smtClean="0">
                <a:latin typeface="Calibri" panose="020F0502020204030204" pitchFamily="34" charset="0"/>
              </a:rPr>
              <a:t>In conjunction with the KEK Neutrino </a:t>
            </a:r>
            <a:r>
              <a:rPr lang="en-US" altLang="en-US" sz="2000" dirty="0" smtClean="0">
                <a:latin typeface="Calibri" panose="020F0502020204030204" pitchFamily="34" charset="0"/>
              </a:rPr>
              <a:t>Beam Group </a:t>
            </a:r>
            <a:endParaRPr lang="en-US" altLang="en-US" sz="2000" dirty="0" smtClean="0">
              <a:latin typeface="Calibri" panose="020F0502020204030204" pitchFamily="34" charset="0"/>
            </a:endParaRPr>
          </a:p>
          <a:p>
            <a:pPr eaLnBrk="1" hangingPunct="1"/>
            <a:endParaRPr lang="en-US" altLang="en-US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1600" dirty="0" smtClean="0">
                <a:latin typeface="Calibri" panose="020F0502020204030204" pitchFamily="34" charset="0"/>
              </a:rPr>
              <a:t>NBI </a:t>
            </a:r>
            <a:r>
              <a:rPr lang="en-US" altLang="en-US" sz="1600" dirty="0" smtClean="0">
                <a:latin typeface="Calibri" panose="020F0502020204030204" pitchFamily="34" charset="0"/>
              </a:rPr>
              <a:t>2019 Fermilab</a:t>
            </a:r>
          </a:p>
        </p:txBody>
      </p:sp>
      <p:pic>
        <p:nvPicPr>
          <p:cNvPr id="1028" name="Picture 4" descr="https://t2k.org/news/logo/t2k_logo_medium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75"/>
            <a:ext cx="2254250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j PARC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954" y="5801860"/>
            <a:ext cx="2126382" cy="89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992104"/>
            <a:ext cx="1271517" cy="1864892"/>
          </a:xfrm>
          <a:prstGeom prst="rect">
            <a:avLst/>
          </a:prstGeom>
        </p:spPr>
      </p:pic>
      <p:pic>
        <p:nvPicPr>
          <p:cNvPr id="1032" name="Picture 8" descr="https://staff.stfc.ac.uk/resources/logos/Documents/STFCMediumColou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021288"/>
            <a:ext cx="2667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Pressure Target Pipes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 smtClean="0"/>
              <a:t>5 Bar capable edge-welded bellows have been sourced and a prototype target He pipe </a:t>
            </a:r>
            <a:r>
              <a:rPr lang="en-GB" sz="1800" dirty="0" smtClean="0"/>
              <a:t>produced</a:t>
            </a:r>
          </a:p>
          <a:p>
            <a:r>
              <a:rPr lang="en-GB" sz="1800" dirty="0" smtClean="0"/>
              <a:t>Bellows protect fragile ceramic (more on this later)</a:t>
            </a:r>
            <a:endParaRPr lang="en-GB" sz="1800" dirty="0" smtClean="0"/>
          </a:p>
          <a:p>
            <a:r>
              <a:rPr lang="en-GB" sz="1800" dirty="0" smtClean="0"/>
              <a:t>Low pressure testing revealed that a re-design is </a:t>
            </a:r>
            <a:br>
              <a:rPr lang="en-GB" sz="1800" dirty="0" smtClean="0"/>
            </a:br>
            <a:r>
              <a:rPr lang="en-GB" sz="1800" dirty="0" smtClean="0"/>
              <a:t>required</a:t>
            </a:r>
          </a:p>
          <a:p>
            <a:pPr lvl="1"/>
            <a:r>
              <a:rPr lang="en-GB" sz="1600" dirty="0" smtClean="0"/>
              <a:t>Expansion of free bellows “1” under </a:t>
            </a:r>
            <a:r>
              <a:rPr lang="en-GB" sz="1600" dirty="0" smtClean="0"/>
              <a:t>pressure is </a:t>
            </a:r>
            <a:br>
              <a:rPr lang="en-GB" sz="1600" dirty="0" smtClean="0"/>
            </a:br>
            <a:r>
              <a:rPr lang="en-GB" sz="1600" dirty="0" smtClean="0"/>
              <a:t>excessive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614" y="1402063"/>
            <a:ext cx="3075806" cy="369096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285662" y="1752975"/>
            <a:ext cx="43204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40574" y="1736505"/>
            <a:ext cx="713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0.6mm</a:t>
            </a:r>
            <a:b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@2 Bar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03046" y="1477891"/>
            <a:ext cx="713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1.3mm</a:t>
            </a:r>
            <a:b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@ 2Bar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8157870" y="1402063"/>
            <a:ext cx="0" cy="3509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8437765" y="2340942"/>
            <a:ext cx="26632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73988" y="2116853"/>
            <a:ext cx="27982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ircular Arrow 20"/>
          <p:cNvSpPr/>
          <p:nvPr/>
        </p:nvSpPr>
        <p:spPr bwMode="auto">
          <a:xfrm flipH="1">
            <a:off x="6573693" y="2972876"/>
            <a:ext cx="415030" cy="549339"/>
          </a:xfrm>
          <a:prstGeom prst="circular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01686" y="5111205"/>
            <a:ext cx="2026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Pressure testing set 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up of prototype 5 bar 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pipes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65839" y="2431481"/>
            <a:ext cx="92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Large moment transferred to target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40910" y="3463519"/>
            <a:ext cx="713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Ceramic</a:t>
            </a:r>
          </a:p>
          <a:p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isolator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360058" y="3140968"/>
            <a:ext cx="4969987" cy="2788263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>
              <a:buNone/>
            </a:pPr>
            <a:endParaRPr lang="en-GB" sz="1600" kern="0" dirty="0" smtClean="0"/>
          </a:p>
          <a:p>
            <a:r>
              <a:rPr lang="en-GB" sz="1800" kern="0" dirty="0" smtClean="0"/>
              <a:t>Integration of a pressure balanced bellows </a:t>
            </a:r>
            <a:br>
              <a:rPr lang="en-GB" sz="1800" kern="0" dirty="0" smtClean="0"/>
            </a:br>
            <a:r>
              <a:rPr lang="en-GB" sz="1800" kern="0" dirty="0" smtClean="0"/>
              <a:t>system is necessary</a:t>
            </a:r>
          </a:p>
          <a:p>
            <a:pPr lvl="1"/>
            <a:r>
              <a:rPr lang="en-GB" sz="1600" kern="0" dirty="0" smtClean="0"/>
              <a:t>Allow compliance for thermal expansion</a:t>
            </a:r>
          </a:p>
          <a:p>
            <a:pPr lvl="1"/>
            <a:r>
              <a:rPr lang="en-GB" sz="1600" kern="0" dirty="0" smtClean="0"/>
              <a:t>Prevent length growth under internal pressure</a:t>
            </a:r>
          </a:p>
          <a:p>
            <a:r>
              <a:rPr lang="en-GB" sz="1800" kern="0" dirty="0" smtClean="0"/>
              <a:t>Space is limited and mass/complexity must be kept low</a:t>
            </a:r>
          </a:p>
          <a:p>
            <a:pPr lvl="1"/>
            <a:r>
              <a:rPr lang="en-GB" sz="1600" kern="0" dirty="0" smtClean="0"/>
              <a:t>Currently in discussion with bellows companies</a:t>
            </a:r>
            <a:endParaRPr lang="en-GB" sz="1600" kern="0" dirty="0"/>
          </a:p>
        </p:txBody>
      </p:sp>
    </p:spTree>
    <p:extLst>
      <p:ext uri="{BB962C8B-B14F-4D97-AF65-F5344CB8AC3E}">
        <p14:creationId xmlns:p14="http://schemas.microsoft.com/office/powerpoint/2010/main" val="418403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Pressure Target Pipes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39" y="908720"/>
            <a:ext cx="4923095" cy="42071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272" y="853492"/>
            <a:ext cx="548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Potential pressure balanced pipe design:</a:t>
            </a:r>
            <a:endParaRPr lang="en-GB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5270934"/>
            <a:ext cx="2160240" cy="1077218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Just one reason that target helium pipes are challenging to design and manufacture</a:t>
            </a:r>
            <a:endParaRPr lang="en-GB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4393" r="29869"/>
          <a:stretch/>
        </p:blipFill>
        <p:spPr>
          <a:xfrm>
            <a:off x="5699619" y="955238"/>
            <a:ext cx="3105847" cy="43903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5400000">
            <a:off x="4448950" y="2644407"/>
            <a:ext cx="2905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Time→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611560" y="2852936"/>
            <a:ext cx="288032" cy="9361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3119290" y="2636148"/>
            <a:ext cx="545410" cy="514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1199738" y="3573016"/>
            <a:ext cx="347926" cy="8640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3616443" y="2893277"/>
            <a:ext cx="991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Active bellows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2272" y="3743454"/>
            <a:ext cx="991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Balancing bellows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1560" y="4401255"/>
            <a:ext cx="1083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Adjustment bellows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99619" y="853492"/>
            <a:ext cx="548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Target Pipe Evolution</a:t>
            </a:r>
            <a:endParaRPr lang="en-GB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44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1"/>
          <p:cNvSpPr>
            <a:spLocks noGrp="1"/>
          </p:cNvSpPr>
          <p:nvPr>
            <p:ph type="title"/>
          </p:nvPr>
        </p:nvSpPr>
        <p:spPr>
          <a:xfrm>
            <a:off x="0" y="635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solidFill>
                  <a:srgbClr val="3C8C93"/>
                </a:solidFill>
              </a:rPr>
              <a:t>Target Ceramics</a:t>
            </a:r>
          </a:p>
        </p:txBody>
      </p:sp>
      <p:sp>
        <p:nvSpPr>
          <p:cNvPr id="2" name="Content Placeholder 12"/>
          <p:cNvSpPr>
            <a:spLocks noGrp="1"/>
          </p:cNvSpPr>
          <p:nvPr>
            <p:ph idx="1"/>
          </p:nvPr>
        </p:nvSpPr>
        <p:spPr>
          <a:xfrm>
            <a:off x="179512" y="849313"/>
            <a:ext cx="4968751" cy="5027959"/>
          </a:xfrm>
        </p:spPr>
        <p:txBody>
          <a:bodyPr/>
          <a:lstStyle/>
          <a:p>
            <a:pPr>
              <a:defRPr/>
            </a:pPr>
            <a:r>
              <a:rPr lang="en-US" altLang="en-US" sz="1600" dirty="0" smtClean="0">
                <a:cs typeface="Calibri" panose="020F0502020204030204" pitchFamily="34" charset="0"/>
              </a:rPr>
              <a:t>Ceramic breaks are a necessity for electrical isolation in all Neutrino facilities (used in target, horn, striplines etc.)</a:t>
            </a:r>
          </a:p>
          <a:p>
            <a:pPr lvl="1">
              <a:defRPr/>
            </a:pPr>
            <a:r>
              <a:rPr lang="en-US" altLang="en-US" sz="1400" dirty="0" smtClean="0">
                <a:cs typeface="Calibri" panose="020F0502020204030204" pitchFamily="34" charset="0"/>
              </a:rPr>
              <a:t>Typically Alumina (</a:t>
            </a:r>
            <a:r>
              <a:rPr lang="en-GB" altLang="en-US" sz="1400" dirty="0">
                <a:cs typeface="Calibri" panose="020F0502020204030204" pitchFamily="34" charset="0"/>
              </a:rPr>
              <a:t>Al</a:t>
            </a:r>
            <a:r>
              <a:rPr lang="en-GB" altLang="en-US" sz="1400" baseline="-25000" dirty="0">
                <a:cs typeface="Calibri" panose="020F0502020204030204" pitchFamily="34" charset="0"/>
              </a:rPr>
              <a:t>2</a:t>
            </a:r>
            <a:r>
              <a:rPr lang="en-GB" altLang="en-US" sz="1400" dirty="0">
                <a:cs typeface="Calibri" panose="020F0502020204030204" pitchFamily="34" charset="0"/>
              </a:rPr>
              <a:t>O</a:t>
            </a:r>
            <a:r>
              <a:rPr lang="en-GB" altLang="en-US" sz="1400" baseline="-25000" dirty="0">
                <a:cs typeface="Calibri" panose="020F0502020204030204" pitchFamily="34" charset="0"/>
              </a:rPr>
              <a:t>3</a:t>
            </a:r>
            <a:r>
              <a:rPr lang="en-US" altLang="en-US" sz="1400" dirty="0" smtClean="0">
                <a:cs typeface="Calibri" panose="020F0502020204030204" pitchFamily="34" charset="0"/>
              </a:rPr>
              <a:t>) in purities between 90-99.5</a:t>
            </a:r>
            <a:r>
              <a:rPr lang="en-US" altLang="en-US" sz="1400" dirty="0" smtClean="0">
                <a:cs typeface="Calibri" panose="020F0502020204030204" pitchFamily="34" charset="0"/>
              </a:rPr>
              <a:t>%</a:t>
            </a:r>
          </a:p>
          <a:p>
            <a:pPr lvl="1">
              <a:defRPr/>
            </a:pPr>
            <a:r>
              <a:rPr lang="en-US" altLang="en-US" sz="1400" dirty="0">
                <a:cs typeface="Calibri" panose="020F0502020204030204" pitchFamily="34" charset="0"/>
              </a:rPr>
              <a:t>They are brittle, fragile and easily broken if loaded in any manner except axial </a:t>
            </a:r>
            <a:r>
              <a:rPr lang="en-US" altLang="en-US" sz="1400" dirty="0" smtClean="0">
                <a:cs typeface="Calibri" panose="020F0502020204030204" pitchFamily="34" charset="0"/>
              </a:rPr>
              <a:t>compression</a:t>
            </a:r>
            <a:endParaRPr lang="en-US" altLang="en-US" sz="1400" dirty="0" smtClean="0"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en-US" sz="1600" dirty="0">
                <a:cs typeface="Calibri" panose="020F0502020204030204" pitchFamily="34" charset="0"/>
              </a:rPr>
              <a:t>They feature in several areas for the T2K </a:t>
            </a:r>
            <a:r>
              <a:rPr lang="en-US" altLang="en-US" sz="1600" dirty="0" smtClean="0">
                <a:cs typeface="Calibri" panose="020F0502020204030204" pitchFamily="34" charset="0"/>
              </a:rPr>
              <a:t>target:</a:t>
            </a:r>
          </a:p>
          <a:p>
            <a:pPr lvl="1">
              <a:defRPr/>
            </a:pPr>
            <a:r>
              <a:rPr lang="en-US" altLang="en-US" sz="1400" dirty="0" smtClean="0">
                <a:cs typeface="Calibri" panose="020F0502020204030204" pitchFamily="34" charset="0"/>
              </a:rPr>
              <a:t>Target mounting</a:t>
            </a:r>
          </a:p>
          <a:p>
            <a:pPr lvl="1">
              <a:defRPr/>
            </a:pPr>
            <a:r>
              <a:rPr lang="en-US" altLang="en-US" sz="1400" dirty="0" smtClean="0">
                <a:cs typeface="Calibri" panose="020F0502020204030204" pitchFamily="34" charset="0"/>
              </a:rPr>
              <a:t>Helium </a:t>
            </a:r>
            <a:r>
              <a:rPr lang="en-US" altLang="en-US" sz="1400" dirty="0">
                <a:cs typeface="Calibri" panose="020F0502020204030204" pitchFamily="34" charset="0"/>
              </a:rPr>
              <a:t>cooling </a:t>
            </a:r>
            <a:r>
              <a:rPr lang="en-US" altLang="en-US" sz="1400" dirty="0" smtClean="0">
                <a:cs typeface="Calibri" panose="020F0502020204030204" pitchFamily="34" charset="0"/>
              </a:rPr>
              <a:t>pipes</a:t>
            </a:r>
          </a:p>
          <a:p>
            <a:pPr>
              <a:defRPr/>
            </a:pPr>
            <a:r>
              <a:rPr lang="en-US" altLang="en-US" sz="1600" dirty="0" smtClean="0">
                <a:cs typeface="Calibri" panose="020F0502020204030204" pitchFamily="34" charset="0"/>
              </a:rPr>
              <a:t>Ceramic </a:t>
            </a:r>
            <a:r>
              <a:rPr lang="en-US" altLang="en-US" sz="1600" dirty="0" smtClean="0">
                <a:cs typeface="Calibri" panose="020F0502020204030204" pitchFamily="34" charset="0"/>
              </a:rPr>
              <a:t>breaks are a potential limiting factor for all Neutrino  </a:t>
            </a:r>
            <a:r>
              <a:rPr lang="en-US" altLang="en-US" sz="1600" dirty="0" smtClean="0">
                <a:cs typeface="Calibri" panose="020F0502020204030204" pitchFamily="34" charset="0"/>
              </a:rPr>
              <a:t>facilities</a:t>
            </a:r>
          </a:p>
          <a:p>
            <a:pPr lvl="1">
              <a:defRPr/>
            </a:pPr>
            <a:r>
              <a:rPr lang="en-US" altLang="en-US" sz="1400" dirty="0" smtClean="0">
                <a:cs typeface="Calibri" panose="020F0502020204030204" pitchFamily="34" charset="0"/>
              </a:rPr>
              <a:t>Commonly </a:t>
            </a:r>
            <a:r>
              <a:rPr lang="en-US" altLang="en-US" sz="1400" dirty="0" smtClean="0">
                <a:cs typeface="Calibri" panose="020F0502020204030204" pitchFamily="34" charset="0"/>
              </a:rPr>
              <a:t>see water leaks, gas leaks etc. at joints containing ceramic isolation</a:t>
            </a:r>
          </a:p>
          <a:p>
            <a:pPr>
              <a:defRPr/>
            </a:pPr>
            <a:r>
              <a:rPr lang="en-US" altLang="en-US" sz="1600" dirty="0" smtClean="0">
                <a:cs typeface="Calibri" panose="020F0502020204030204" pitchFamily="34" charset="0"/>
              </a:rPr>
              <a:t>RAL HPT group has investigated several types of isolator for T2K </a:t>
            </a:r>
            <a:r>
              <a:rPr lang="en-US" altLang="en-US" sz="1600" dirty="0" smtClean="0">
                <a:cs typeface="Calibri" panose="020F0502020204030204" pitchFamily="34" charset="0"/>
              </a:rPr>
              <a:t>with </a:t>
            </a:r>
            <a:r>
              <a:rPr lang="en-US" altLang="en-US" sz="1600" dirty="0" smtClean="0">
                <a:cs typeface="Calibri" panose="020F0502020204030204" pitchFamily="34" charset="0"/>
              </a:rPr>
              <a:t>varying degrees of </a:t>
            </a:r>
            <a:r>
              <a:rPr lang="en-US" altLang="en-US" sz="1600" dirty="0" smtClean="0">
                <a:cs typeface="Calibri" panose="020F0502020204030204" pitchFamily="34" charset="0"/>
              </a:rPr>
              <a:t>success</a:t>
            </a:r>
          </a:p>
          <a:p>
            <a:pPr lvl="1">
              <a:defRPr/>
            </a:pPr>
            <a:r>
              <a:rPr lang="en-US" altLang="en-US" sz="1400" dirty="0" smtClean="0">
                <a:cs typeface="Calibri" panose="020F0502020204030204" pitchFamily="34" charset="0"/>
              </a:rPr>
              <a:t>Diffusion bonded</a:t>
            </a:r>
          </a:p>
          <a:p>
            <a:pPr lvl="1">
              <a:defRPr/>
            </a:pPr>
            <a:r>
              <a:rPr lang="en-US" altLang="en-US" sz="1400" dirty="0" smtClean="0">
                <a:cs typeface="Calibri" panose="020F0502020204030204" pitchFamily="34" charset="0"/>
              </a:rPr>
              <a:t>Bolted</a:t>
            </a:r>
          </a:p>
          <a:p>
            <a:pPr lvl="1">
              <a:defRPr/>
            </a:pPr>
            <a:r>
              <a:rPr lang="en-US" altLang="en-US" sz="1400" dirty="0" smtClean="0">
                <a:cs typeface="Calibri" panose="020F0502020204030204" pitchFamily="34" charset="0"/>
              </a:rPr>
              <a:t>Brazed</a:t>
            </a:r>
            <a:endParaRPr lang="en-US" altLang="en-US" sz="1400" dirty="0" smtClean="0">
              <a:cs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en-US" altLang="en-US" sz="1800" dirty="0" smtClean="0">
              <a:cs typeface="Calibri" panose="020F0502020204030204" pitchFamily="34" charset="0"/>
            </a:endParaRPr>
          </a:p>
        </p:txBody>
      </p:sp>
      <p:pic>
        <p:nvPicPr>
          <p:cNvPr id="14344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0"/>
          <a:stretch/>
        </p:blipFill>
        <p:spPr bwMode="auto">
          <a:xfrm>
            <a:off x="5508105" y="949908"/>
            <a:ext cx="2664296" cy="182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5" name="TextBox 4"/>
          <p:cNvSpPr txBox="1">
            <a:spLocks noChangeArrowheads="1"/>
          </p:cNvSpPr>
          <p:nvPr/>
        </p:nvSpPr>
        <p:spPr bwMode="auto">
          <a:xfrm>
            <a:off x="5508102" y="2773680"/>
            <a:ext cx="26318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Target helium pipes with brazed alumina isolator for 750kW operation</a:t>
            </a:r>
            <a:endParaRPr lang="en-GB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 dirty="0">
              <a:latin typeface="Calibri Light" panose="020F0302020204030204" pitchFamily="34" charset="0"/>
              <a:cs typeface="ヒラギノ角ゴ Pro W3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08103" y="3284984"/>
            <a:ext cx="2664298" cy="1998223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508102" y="5283208"/>
            <a:ext cx="27363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Target helium pipes with diffusion bonded alumina isolator for 750kW operation</a:t>
            </a:r>
            <a:endParaRPr lang="en-GB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 dirty="0">
              <a:latin typeface="Calibri Light" panose="020F0302020204030204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52195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sz="3600" dirty="0" smtClean="0"/>
              <a:t>Target Helium Leak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925" y="813700"/>
            <a:ext cx="6264696" cy="3800488"/>
          </a:xfrm>
        </p:spPr>
        <p:txBody>
          <a:bodyPr/>
          <a:lstStyle/>
          <a:p>
            <a:r>
              <a:rPr lang="en-GB" sz="1600" dirty="0" smtClean="0"/>
              <a:t>June </a:t>
            </a:r>
            <a:r>
              <a:rPr lang="en-GB" sz="1600" dirty="0" smtClean="0"/>
              <a:t>2015: Helium leak detected in target cooling system </a:t>
            </a:r>
            <a:endParaRPr lang="en-GB" sz="1600" dirty="0" smtClean="0"/>
          </a:p>
          <a:p>
            <a:endParaRPr lang="en-GB" sz="1600" dirty="0" smtClean="0"/>
          </a:p>
          <a:p>
            <a:r>
              <a:rPr kumimoji="1" lang="en-US" sz="1600" dirty="0" smtClean="0">
                <a:cs typeface="Calibri" panose="020F0502020204030204" pitchFamily="34" charset="0"/>
              </a:rPr>
              <a:t>September </a:t>
            </a:r>
            <a:r>
              <a:rPr kumimoji="1" lang="en-US" sz="1600" dirty="0" smtClean="0">
                <a:cs typeface="Calibri" panose="020F0502020204030204" pitchFamily="34" charset="0"/>
              </a:rPr>
              <a:t>2015: Leak investigations in remote maintenance area (RMA) identify leak at ceramic isolator in target helium outlet </a:t>
            </a:r>
            <a:r>
              <a:rPr kumimoji="1" lang="en-US" sz="1600" dirty="0" smtClean="0">
                <a:cs typeface="Calibri" panose="020F0502020204030204" pitchFamily="34" charset="0"/>
              </a:rPr>
              <a:t>pipe</a:t>
            </a:r>
          </a:p>
          <a:p>
            <a:endParaRPr kumimoji="1" lang="en-US" sz="1600" dirty="0" smtClean="0">
              <a:cs typeface="Calibri" panose="020F0502020204030204" pitchFamily="34" charset="0"/>
            </a:endParaRPr>
          </a:p>
          <a:p>
            <a:r>
              <a:rPr kumimoji="1" lang="en-US" sz="1600" dirty="0" smtClean="0">
                <a:cs typeface="Calibri" panose="020F0502020204030204" pitchFamily="34" charset="0"/>
              </a:rPr>
              <a:t>Leaking pipe was replaced remotely with help of TRIUMF in December </a:t>
            </a:r>
            <a:r>
              <a:rPr kumimoji="1" lang="en-US" sz="1600" dirty="0" smtClean="0">
                <a:cs typeface="Calibri" panose="020F0502020204030204" pitchFamily="34" charset="0"/>
              </a:rPr>
              <a:t>2015</a:t>
            </a:r>
          </a:p>
          <a:p>
            <a:endParaRPr kumimoji="1" lang="en-US" sz="1600" dirty="0" smtClean="0">
              <a:cs typeface="Calibri" panose="020F0502020204030204" pitchFamily="34" charset="0"/>
            </a:endParaRPr>
          </a:p>
          <a:p>
            <a:r>
              <a:rPr kumimoji="1" lang="en-US" sz="1600" dirty="0" smtClean="0">
                <a:cs typeface="Calibri" panose="020F0502020204030204" pitchFamily="34" charset="0"/>
              </a:rPr>
              <a:t>Possible causes:</a:t>
            </a:r>
          </a:p>
          <a:p>
            <a:pPr lvl="1"/>
            <a:r>
              <a:rPr kumimoji="1" lang="en-US" sz="1400" dirty="0" smtClean="0">
                <a:cs typeface="Calibri" panose="020F0502020204030204" pitchFamily="34" charset="0"/>
              </a:rPr>
              <a:t>Stress relieving of cold bent stainless pipes?</a:t>
            </a:r>
          </a:p>
          <a:p>
            <a:pPr lvl="1"/>
            <a:r>
              <a:rPr lang="en-GB" sz="1400" dirty="0" smtClean="0">
                <a:cs typeface="Calibri" panose="020F0502020204030204" pitchFamily="34" charset="0"/>
              </a:rPr>
              <a:t>Thermal shock/fatigue due to rapid thermal cycling?</a:t>
            </a:r>
            <a:endParaRPr lang="en-GB" sz="1400" dirty="0">
              <a:cs typeface="Calibri" panose="020F0502020204030204" pitchFamily="34" charset="0"/>
            </a:endParaRPr>
          </a:p>
        </p:txBody>
      </p:sp>
      <p:pic>
        <p:nvPicPr>
          <p:cNvPr id="4" name="Picture 4" descr="C:\Documents and Settings\cjd47\Desktop\Remote handling\Target_Best_compressed\IMG_0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644" y="905275"/>
            <a:ext cx="2226172" cy="16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角丸四角形 17"/>
          <p:cNvSpPr/>
          <p:nvPr/>
        </p:nvSpPr>
        <p:spPr>
          <a:xfrm rot="21229147">
            <a:off x="7425877" y="975720"/>
            <a:ext cx="493971" cy="678372"/>
          </a:xfrm>
          <a:prstGeom prst="round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832280" y="2560419"/>
            <a:ext cx="1681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rgbClr val="3C8C93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Leak location</a:t>
            </a:r>
            <a:endParaRPr lang="en-GB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 dirty="0">
              <a:latin typeface="Calibri Light" panose="020F0302020204030204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15809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sz="3600" dirty="0" smtClean="0"/>
              <a:t>Stress Relieving of Bent Pipes</a:t>
            </a:r>
            <a:endParaRPr lang="en-GB" sz="3600" dirty="0"/>
          </a:p>
        </p:txBody>
      </p:sp>
      <p:pic>
        <p:nvPicPr>
          <p:cNvPr id="8" name="図 3"/>
          <p:cNvPicPr>
            <a:picLocks noChangeAspect="1"/>
          </p:cNvPicPr>
          <p:nvPr/>
        </p:nvPicPr>
        <p:blipFill rotWithShape="1">
          <a:blip r:embed="rId2"/>
          <a:srcRect b="29665"/>
          <a:stretch/>
        </p:blipFill>
        <p:spPr>
          <a:xfrm>
            <a:off x="564517" y="1307304"/>
            <a:ext cx="4034476" cy="2127180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86639" y="972384"/>
            <a:ext cx="8672547" cy="58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1600" kern="0" dirty="0" smtClean="0">
                <a:cs typeface="Calibri" panose="020F0502020204030204" pitchFamily="34" charset="0"/>
              </a:rPr>
              <a:t>Pipes tested at RAL opened up by &gt;3mm after furnace run @500°C/2hrs and 200°C/64hrs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0835" y="4391505"/>
            <a:ext cx="2154472" cy="1477328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Outcome:</a:t>
            </a:r>
          </a:p>
          <a:p>
            <a:r>
              <a:rPr lang="en-GB" sz="1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Welded, mitred pipes (relieved for dimensional stability during manufacture)</a:t>
            </a:r>
            <a:endParaRPr lang="en-GB" sz="1800" b="1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7" y="4364437"/>
            <a:ext cx="2162524" cy="162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ight Arrow 13"/>
          <p:cNvSpPr/>
          <p:nvPr/>
        </p:nvSpPr>
        <p:spPr bwMode="auto">
          <a:xfrm rot="10800000">
            <a:off x="2256312" y="4985852"/>
            <a:ext cx="584523" cy="38027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7824" y="1331167"/>
            <a:ext cx="12594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(M. Fitton)</a:t>
            </a:r>
            <a:endParaRPr lang="en-GB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86638" y="3598788"/>
            <a:ext cx="8672547" cy="91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1600" kern="0" dirty="0" smtClean="0">
                <a:cs typeface="Calibri" panose="020F0502020204030204" pitchFamily="34" charset="0"/>
              </a:rPr>
              <a:t>3mm lateral movement greater </a:t>
            </a:r>
            <a:r>
              <a:rPr lang="en-GB" sz="1600" kern="0" dirty="0" smtClean="0">
                <a:cs typeface="Calibri" panose="020F0502020204030204" pitchFamily="34" charset="0"/>
              </a:rPr>
              <a:t>than tolerable by </a:t>
            </a:r>
            <a:r>
              <a:rPr lang="en-GB" sz="1600" kern="0" dirty="0" smtClean="0">
                <a:cs typeface="Calibri" panose="020F0502020204030204" pitchFamily="34" charset="0"/>
              </a:rPr>
              <a:t>bellows</a:t>
            </a:r>
          </a:p>
          <a:p>
            <a:r>
              <a:rPr lang="en-GB" sz="1600" kern="0" dirty="0">
                <a:cs typeface="Calibri" panose="020F0502020204030204" pitchFamily="34" charset="0"/>
              </a:rPr>
              <a:t>Shear/bending put on the ceramic isolator potentially </a:t>
            </a:r>
            <a:r>
              <a:rPr lang="en-GB" sz="1600" kern="0" dirty="0" smtClean="0">
                <a:cs typeface="Calibri" panose="020F0502020204030204" pitchFamily="34" charset="0"/>
              </a:rPr>
              <a:t>caused </a:t>
            </a:r>
            <a:r>
              <a:rPr lang="en-GB" sz="1600" kern="0" dirty="0">
                <a:cs typeface="Calibri" panose="020F0502020204030204" pitchFamily="34" charset="0"/>
              </a:rPr>
              <a:t>failure </a:t>
            </a:r>
            <a:r>
              <a:rPr lang="en-GB" sz="1600" kern="0" dirty="0" smtClean="0">
                <a:cs typeface="Calibri" panose="020F0502020204030204" pitchFamily="34" charset="0"/>
              </a:rPr>
              <a:t>→ gas </a:t>
            </a:r>
            <a:r>
              <a:rPr lang="en-GB" sz="1600" kern="0" dirty="0">
                <a:cs typeface="Calibri" panose="020F0502020204030204" pitchFamily="34" charset="0"/>
              </a:rPr>
              <a:t>leak</a:t>
            </a:r>
          </a:p>
          <a:p>
            <a:pPr marL="0" indent="0">
              <a:buNone/>
            </a:pPr>
            <a:r>
              <a:rPr lang="en-GB" sz="1600" kern="0" dirty="0" smtClean="0"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058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Beam Trips – Thermal Shock/Fatigue?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712968" cy="1146820"/>
          </a:xfrm>
        </p:spPr>
        <p:txBody>
          <a:bodyPr/>
          <a:lstStyle/>
          <a:p>
            <a:r>
              <a:rPr lang="en-GB" sz="1600" dirty="0" smtClean="0"/>
              <a:t>Beam trips are an inevitability during operation</a:t>
            </a:r>
          </a:p>
          <a:p>
            <a:r>
              <a:rPr lang="en-GB" sz="1600" dirty="0" smtClean="0"/>
              <a:t>Data from operations at JPARC suggest approximately hourly beam trips whilst running</a:t>
            </a:r>
          </a:p>
          <a:p>
            <a:r>
              <a:rPr lang="en-GB" sz="1600" dirty="0" smtClean="0"/>
              <a:t>Heat load is removed from target when the beam trips, but helium flow continues</a:t>
            </a:r>
          </a:p>
          <a:p>
            <a:r>
              <a:rPr lang="en-GB" sz="1600" dirty="0" smtClean="0"/>
              <a:t>Rapid cooling of target helium causes outlet pipes to see rapid thermal cycling during beam trips: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96030"/>
              </p:ext>
            </p:extLst>
          </p:nvPr>
        </p:nvGraphicFramePr>
        <p:xfrm>
          <a:off x="1007604" y="2055540"/>
          <a:ext cx="7128792" cy="2185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503548" y="4193706"/>
            <a:ext cx="81369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  <a:defRPr/>
            </a:pPr>
            <a:r>
              <a:rPr lang="en-US" alt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Target helium 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outlet temperature data from a </a:t>
            </a:r>
            <a:r>
              <a:rPr lang="en-US" alt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trip at </a:t>
            </a:r>
            <a:r>
              <a:rPr lang="en-US" alt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480kW 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beam power operation (provided by KEK Neutrino group)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79512" y="4468678"/>
            <a:ext cx="8712968" cy="114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1600" kern="0" dirty="0" smtClean="0"/>
              <a:t>Outlet He </a:t>
            </a:r>
            <a:r>
              <a:rPr lang="en-GB" sz="1600" kern="0" dirty="0" smtClean="0"/>
              <a:t>temperature:</a:t>
            </a:r>
          </a:p>
          <a:p>
            <a:pPr lvl="1"/>
            <a:r>
              <a:rPr lang="en-GB" sz="1400" kern="0" dirty="0" smtClean="0"/>
              <a:t>Drops at a cooling </a:t>
            </a:r>
            <a:r>
              <a:rPr lang="en-GB" sz="1400" kern="0" dirty="0" smtClean="0"/>
              <a:t>rate of </a:t>
            </a:r>
            <a:r>
              <a:rPr lang="en-GB" sz="1400" kern="0" dirty="0" smtClean="0"/>
              <a:t>80°C/minute</a:t>
            </a:r>
            <a:endParaRPr lang="en-GB" sz="1400" kern="0" dirty="0" smtClean="0"/>
          </a:p>
          <a:p>
            <a:pPr lvl="1"/>
            <a:r>
              <a:rPr lang="en-GB" sz="1400" kern="0" dirty="0"/>
              <a:t>R</a:t>
            </a:r>
            <a:r>
              <a:rPr lang="en-GB" sz="1400" kern="0" dirty="0" smtClean="0"/>
              <a:t>ises </a:t>
            </a:r>
            <a:r>
              <a:rPr lang="en-GB" sz="1400" kern="0" dirty="0" smtClean="0"/>
              <a:t>at a similar rate when the beam goes back on </a:t>
            </a:r>
            <a:r>
              <a:rPr lang="en-GB" sz="1400" b="1" kern="0" dirty="0"/>
              <a:t>→</a:t>
            </a:r>
            <a:r>
              <a:rPr lang="en-GB" sz="1400" b="1" kern="0" dirty="0" smtClean="0"/>
              <a:t> thermal shock and thermal cycling on the brittle ceramic isolators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5504166"/>
            <a:ext cx="2880320" cy="923330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Hourly trips, 24hr operation, 180 days/year = 5000 thermal cycles per year</a:t>
            </a:r>
          </a:p>
        </p:txBody>
      </p:sp>
      <p:sp>
        <p:nvSpPr>
          <p:cNvPr id="8" name="Right Arrow 7"/>
          <p:cNvSpPr/>
          <p:nvPr/>
        </p:nvSpPr>
        <p:spPr bwMode="auto">
          <a:xfrm rot="10800000" flipH="1">
            <a:off x="3122236" y="5775694"/>
            <a:ext cx="464653" cy="38027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6889" y="5814534"/>
            <a:ext cx="1491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Offline testing?</a:t>
            </a:r>
            <a:endParaRPr lang="en-GB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10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53305" y="3733963"/>
            <a:ext cx="6336705" cy="1914601"/>
            <a:chOff x="275682" y="1044164"/>
            <a:chExt cx="6850863" cy="2020527"/>
          </a:xfrm>
        </p:grpSpPr>
        <p:graphicFrame>
          <p:nvGraphicFramePr>
            <p:cNvPr id="10" name="Diagram 9"/>
            <p:cNvGraphicFramePr/>
            <p:nvPr>
              <p:extLst>
                <p:ext uri="{D42A27DB-BD31-4B8C-83A1-F6EECF244321}">
                  <p14:modId xmlns:p14="http://schemas.microsoft.com/office/powerpoint/2010/main" val="597632526"/>
                </p:ext>
              </p:extLst>
            </p:nvPr>
          </p:nvGraphicFramePr>
          <p:xfrm>
            <a:off x="891705" y="1044164"/>
            <a:ext cx="5634776" cy="20205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1" name="Curved Right Arrow 10"/>
            <p:cNvSpPr/>
            <p:nvPr/>
          </p:nvSpPr>
          <p:spPr>
            <a:xfrm>
              <a:off x="275682" y="1205136"/>
              <a:ext cx="554281" cy="1000127"/>
            </a:xfrm>
            <a:prstGeom prst="curvedRightArrow">
              <a:avLst/>
            </a:prstGeom>
            <a:solidFill>
              <a:schemeClr val="accent1"/>
            </a:solidFill>
            <a:ln w="127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Curved Right Arrow 11"/>
            <p:cNvSpPr/>
            <p:nvPr/>
          </p:nvSpPr>
          <p:spPr>
            <a:xfrm rot="10800000">
              <a:off x="6590603" y="1124745"/>
              <a:ext cx="535942" cy="1000127"/>
            </a:xfrm>
            <a:prstGeom prst="curved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Left Arrow 12"/>
            <p:cNvSpPr/>
            <p:nvPr/>
          </p:nvSpPr>
          <p:spPr>
            <a:xfrm>
              <a:off x="998575" y="1124745"/>
              <a:ext cx="5421035" cy="310627"/>
            </a:xfrm>
            <a:prstGeom prst="lef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sz="3600" dirty="0" smtClean="0"/>
              <a:t>Testing – Thermal Cycling</a:t>
            </a:r>
            <a:endParaRPr lang="en-GB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58" y="1205390"/>
            <a:ext cx="8196684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7103" y="2900671"/>
            <a:ext cx="1458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Acoustic enclosure (air inlet)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716682" y="2900671"/>
                <a:ext cx="13681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Centrifugal blower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600 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p>
                        <m:r>
                          <a:rPr lang="en-GB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p>
                    </m:sSup>
                    <m:r>
                      <a:rPr lang="en-GB" sz="1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GB" sz="1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h𝑟</m:t>
                    </m:r>
                  </m:oMath>
                </a14:m>
                <a:r>
                  <a:rPr lang="en-GB" sz="1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GB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682" y="2900671"/>
                <a:ext cx="1368151" cy="461665"/>
              </a:xfrm>
              <a:prstGeom prst="rect">
                <a:avLst/>
              </a:prstGeom>
              <a:blipFill>
                <a:blip r:embed="rId9"/>
                <a:stretch>
                  <a:fillRect l="-446" t="-1316"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935337" y="2924942"/>
            <a:ext cx="136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Ceramic test section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4916" y="2915491"/>
            <a:ext cx="136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Acoustic enclosure (air exhaust)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6731408" y="3373309"/>
            <a:ext cx="2149377" cy="150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sz="1400" kern="0" dirty="0" smtClean="0"/>
              <a:t>Test section is heated by a 600W heater tape:</a:t>
            </a:r>
            <a:endParaRPr lang="en-GB" sz="1400" kern="0" dirty="0"/>
          </a:p>
        </p:txBody>
      </p:sp>
      <p:pic>
        <p:nvPicPr>
          <p:cNvPr id="16" name="Picture 3" descr="P:\T2K_public\Target\Target_Cooling_Pipes\Thermal_stress_testing\Photos\brazed_isolator_no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6783" b="6581"/>
          <a:stretch>
            <a:fillRect/>
          </a:stretch>
        </p:blipFill>
        <p:spPr bwMode="auto">
          <a:xfrm>
            <a:off x="6811387" y="3847499"/>
            <a:ext cx="2118741" cy="169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84674" y="877244"/>
            <a:ext cx="8640960" cy="47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1600" kern="0" dirty="0" smtClean="0"/>
              <a:t>A test-bed was created at RAL to </a:t>
            </a:r>
            <a:r>
              <a:rPr lang="en-GB" sz="1600" kern="0" dirty="0" smtClean="0"/>
              <a:t>address the issue of thermal shock/fatigue on target ceramics</a:t>
            </a:r>
            <a:endParaRPr lang="en-GB" sz="1600" kern="0" dirty="0"/>
          </a:p>
        </p:txBody>
      </p:sp>
    </p:spTree>
    <p:extLst>
      <p:ext uri="{BB962C8B-B14F-4D97-AF65-F5344CB8AC3E}">
        <p14:creationId xmlns:p14="http://schemas.microsoft.com/office/powerpoint/2010/main" val="250599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53305" y="3733963"/>
            <a:ext cx="6336705" cy="1914601"/>
            <a:chOff x="275682" y="1044164"/>
            <a:chExt cx="6850863" cy="2020527"/>
          </a:xfrm>
        </p:grpSpPr>
        <p:graphicFrame>
          <p:nvGraphicFramePr>
            <p:cNvPr id="10" name="Diagram 9"/>
            <p:cNvGraphicFramePr/>
            <p:nvPr>
              <p:extLst>
                <p:ext uri="{D42A27DB-BD31-4B8C-83A1-F6EECF244321}">
                  <p14:modId xmlns:p14="http://schemas.microsoft.com/office/powerpoint/2010/main" val="597632526"/>
                </p:ext>
              </p:extLst>
            </p:nvPr>
          </p:nvGraphicFramePr>
          <p:xfrm>
            <a:off x="891705" y="1044164"/>
            <a:ext cx="5634776" cy="20205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1" name="Curved Right Arrow 10"/>
            <p:cNvSpPr/>
            <p:nvPr/>
          </p:nvSpPr>
          <p:spPr>
            <a:xfrm>
              <a:off x="275682" y="1205136"/>
              <a:ext cx="554281" cy="1000127"/>
            </a:xfrm>
            <a:prstGeom prst="curvedRightArrow">
              <a:avLst/>
            </a:prstGeom>
            <a:solidFill>
              <a:schemeClr val="accent1"/>
            </a:solidFill>
            <a:ln w="127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Curved Right Arrow 11"/>
            <p:cNvSpPr/>
            <p:nvPr/>
          </p:nvSpPr>
          <p:spPr>
            <a:xfrm rot="10800000">
              <a:off x="6590603" y="1124745"/>
              <a:ext cx="535942" cy="1000127"/>
            </a:xfrm>
            <a:prstGeom prst="curved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Left Arrow 12"/>
            <p:cNvSpPr/>
            <p:nvPr/>
          </p:nvSpPr>
          <p:spPr>
            <a:xfrm>
              <a:off x="998575" y="1124745"/>
              <a:ext cx="5421035" cy="310627"/>
            </a:xfrm>
            <a:prstGeom prst="lef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sz="3600" dirty="0" smtClean="0"/>
              <a:t>Testing – Thermal Cycling</a:t>
            </a:r>
            <a:endParaRPr lang="en-GB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58" y="1205390"/>
            <a:ext cx="8196684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7103" y="2900671"/>
            <a:ext cx="1458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Acoustic enclosure (air inlet)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716682" y="2900671"/>
                <a:ext cx="13681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Centrifugal blower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600 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p>
                        <m:r>
                          <a:rPr lang="en-GB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p>
                    </m:sSup>
                    <m:r>
                      <a:rPr lang="en-GB" sz="1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GB" sz="1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h𝑟</m:t>
                    </m:r>
                  </m:oMath>
                </a14:m>
                <a:r>
                  <a:rPr lang="en-GB" sz="1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GB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682" y="2900671"/>
                <a:ext cx="1368151" cy="461665"/>
              </a:xfrm>
              <a:prstGeom prst="rect">
                <a:avLst/>
              </a:prstGeom>
              <a:blipFill>
                <a:blip r:embed="rId9"/>
                <a:stretch>
                  <a:fillRect l="-446" t="-1316"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935337" y="2924942"/>
            <a:ext cx="136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Ceramic test section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4916" y="2915491"/>
            <a:ext cx="136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Acoustic enclosure (air exhaust)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6731408" y="3373309"/>
            <a:ext cx="2149377" cy="150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sz="1400" kern="0" dirty="0" smtClean="0"/>
              <a:t>Test section is heated by a 600W heater tape:</a:t>
            </a:r>
            <a:endParaRPr lang="en-GB" sz="1400" kern="0" dirty="0"/>
          </a:p>
        </p:txBody>
      </p:sp>
      <p:pic>
        <p:nvPicPr>
          <p:cNvPr id="16" name="Picture 3" descr="P:\T2K_public\Target\Target_Cooling_Pipes\Thermal_stress_testing\Photos\brazed_isolator_no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6783" b="6581"/>
          <a:stretch>
            <a:fillRect/>
          </a:stretch>
        </p:blipFill>
        <p:spPr bwMode="auto">
          <a:xfrm>
            <a:off x="6811387" y="3847499"/>
            <a:ext cx="2118741" cy="169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84674" y="877244"/>
            <a:ext cx="8640960" cy="47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1600" kern="0" dirty="0" smtClean="0"/>
              <a:t>A test-bed was created at RAL to </a:t>
            </a:r>
            <a:r>
              <a:rPr lang="en-GB" sz="1600" kern="0" dirty="0" smtClean="0"/>
              <a:t>address the issue of thermal shock/fatigue on target ceramics</a:t>
            </a:r>
            <a:endParaRPr lang="en-GB" sz="1600" kern="0" dirty="0"/>
          </a:p>
        </p:txBody>
      </p:sp>
      <p:sp>
        <p:nvSpPr>
          <p:cNvPr id="21" name="TextBox 20"/>
          <p:cNvSpPr txBox="1"/>
          <p:nvPr/>
        </p:nvSpPr>
        <p:spPr>
          <a:xfrm>
            <a:off x="329180" y="5506158"/>
            <a:ext cx="2866529" cy="64633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Are test conditions as harsh as operating conditions?</a:t>
            </a:r>
            <a:endParaRPr lang="en-GB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10800000" flipH="1">
            <a:off x="3141371" y="5639186"/>
            <a:ext cx="464653" cy="38027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84107" y="5431521"/>
            <a:ext cx="2636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operational data (485kW) and extrapolated </a:t>
            </a:r>
            <a:r>
              <a:rPr lang="en-GB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simulations for higher power</a:t>
            </a:r>
            <a:endParaRPr lang="en-GB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858268"/>
              </p:ext>
            </p:extLst>
          </p:nvPr>
        </p:nvGraphicFramePr>
        <p:xfrm>
          <a:off x="368979" y="1246174"/>
          <a:ext cx="8351838" cy="2194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9968">
                  <a:extLst>
                    <a:ext uri="{9D8B030D-6E8A-4147-A177-3AD203B41FA5}">
                      <a16:colId xmlns:a16="http://schemas.microsoft.com/office/drawing/2014/main" val="946076011"/>
                    </a:ext>
                  </a:extLst>
                </a:gridCol>
                <a:gridCol w="1127799">
                  <a:extLst>
                    <a:ext uri="{9D8B030D-6E8A-4147-A177-3AD203B41FA5}">
                      <a16:colId xmlns:a16="http://schemas.microsoft.com/office/drawing/2014/main" val="32328911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500168896"/>
                    </a:ext>
                  </a:extLst>
                </a:gridCol>
                <a:gridCol w="1391973">
                  <a:extLst>
                    <a:ext uri="{9D8B030D-6E8A-4147-A177-3AD203B41FA5}">
                      <a16:colId xmlns:a16="http://schemas.microsoft.com/office/drawing/2014/main" val="2197139081"/>
                    </a:ext>
                  </a:extLst>
                </a:gridCol>
                <a:gridCol w="1391973">
                  <a:extLst>
                    <a:ext uri="{9D8B030D-6E8A-4147-A177-3AD203B41FA5}">
                      <a16:colId xmlns:a16="http://schemas.microsoft.com/office/drawing/2014/main" val="2154111128"/>
                    </a:ext>
                  </a:extLst>
                </a:gridCol>
                <a:gridCol w="1391973">
                  <a:extLst>
                    <a:ext uri="{9D8B030D-6E8A-4147-A177-3AD203B41FA5}">
                      <a16:colId xmlns:a16="http://schemas.microsoft.com/office/drawing/2014/main" val="1661244741"/>
                    </a:ext>
                  </a:extLst>
                </a:gridCol>
              </a:tblGrid>
              <a:tr h="640078">
                <a:tc>
                  <a:txBody>
                    <a:bodyPr/>
                    <a:lstStyle/>
                    <a:p>
                      <a:endParaRPr lang="en-GB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Range  (°C)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 cooling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rate (°C/min)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 heating rate (°C/min)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cycles completed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Failure detected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extLst>
                  <a:ext uri="{0D108BD9-81ED-4DB2-BD59-A6C34878D82A}">
                    <a16:rowId xmlns:a16="http://schemas.microsoft.com/office/drawing/2014/main" val="1497774184"/>
                  </a:ext>
                </a:extLst>
              </a:tr>
              <a:tr h="365761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Testing Phase 1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40-140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5120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extLst>
                  <a:ext uri="{0D108BD9-81ED-4DB2-BD59-A6C34878D82A}">
                    <a16:rowId xmlns:a16="http://schemas.microsoft.com/office/drawing/2014/main" val="2502075536"/>
                  </a:ext>
                </a:extLst>
              </a:tr>
              <a:tr h="365761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Testing Phase 2</a:t>
                      </a:r>
                    </a:p>
                  </a:txBody>
                  <a:tcPr marL="91428" marR="91428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40-160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5200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extLst>
                  <a:ext uri="{0D108BD9-81ED-4DB2-BD59-A6C34878D82A}">
                    <a16:rowId xmlns:a16="http://schemas.microsoft.com/office/drawing/2014/main" val="2519705271"/>
                  </a:ext>
                </a:extLst>
              </a:tr>
              <a:tr h="365761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Testing Phase 3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40-180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5160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extLst>
                  <a:ext uri="{0D108BD9-81ED-4DB2-BD59-A6C34878D82A}">
                    <a16:rowId xmlns:a16="http://schemas.microsoft.com/office/drawing/2014/main" val="3653313816"/>
                  </a:ext>
                </a:extLst>
              </a:tr>
              <a:tr h="365761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Testing Phase 4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40-200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16118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extLst>
                  <a:ext uri="{0D108BD9-81ED-4DB2-BD59-A6C34878D82A}">
                    <a16:rowId xmlns:a16="http://schemas.microsoft.com/office/drawing/2014/main" val="2077042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41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Beam Trips - Thermal Analysis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133" y="844734"/>
            <a:ext cx="4141836" cy="3800488"/>
          </a:xfrm>
        </p:spPr>
        <p:txBody>
          <a:bodyPr/>
          <a:lstStyle/>
          <a:p>
            <a:r>
              <a:rPr lang="en-GB" sz="1600" dirty="0" smtClean="0"/>
              <a:t>480kW helium beam data used as an input to ANSYS transient thermal analysis</a:t>
            </a:r>
          </a:p>
          <a:p>
            <a:r>
              <a:rPr lang="en-GB" sz="1600" dirty="0" smtClean="0"/>
              <a:t>Temperature at outer surface extracted	</a:t>
            </a:r>
          </a:p>
          <a:p>
            <a:pPr lvl="1"/>
            <a:r>
              <a:rPr lang="en-GB" sz="1400" dirty="0" smtClean="0"/>
              <a:t>We can compare this with PT100 location on lab tested ceramics</a:t>
            </a:r>
          </a:p>
          <a:p>
            <a:r>
              <a:rPr lang="en-GB" sz="1600" dirty="0" smtClean="0"/>
              <a:t>Ceramic temperature lags behind helium temperature significantly</a:t>
            </a:r>
            <a:endParaRPr lang="en-GB" sz="1600" dirty="0" smtClean="0"/>
          </a:p>
          <a:p>
            <a:endParaRPr lang="en-GB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102" y="788148"/>
            <a:ext cx="4304079" cy="23131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03" y="3132401"/>
            <a:ext cx="3960439" cy="211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492" y="3157834"/>
            <a:ext cx="3215046" cy="209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737565" y="3166962"/>
            <a:ext cx="1030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PT100 position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>
            <a:off x="2578791" y="3397795"/>
            <a:ext cx="158774" cy="2749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94960" y="5477423"/>
            <a:ext cx="2520280" cy="830997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about cooling rates at higher beam power/helium pressure?</a:t>
            </a:r>
            <a:endParaRPr lang="en-GB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6927" y="980728"/>
            <a:ext cx="158417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Cooling rates:</a:t>
            </a:r>
          </a:p>
          <a:p>
            <a:r>
              <a:rPr lang="en-GB" sz="1200" dirty="0" smtClean="0"/>
              <a:t>Helium</a:t>
            </a:r>
            <a:r>
              <a:rPr lang="en-GB" sz="1200" dirty="0"/>
              <a:t> </a:t>
            </a:r>
            <a:r>
              <a:rPr lang="en-GB" sz="1200" dirty="0" smtClean="0"/>
              <a:t>  = 80°C/min</a:t>
            </a:r>
          </a:p>
          <a:p>
            <a:r>
              <a:rPr lang="en-GB" sz="1200" dirty="0" smtClean="0"/>
              <a:t>Ceramic = 25°C/min</a:t>
            </a:r>
            <a:endParaRPr lang="en-GB" sz="1200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03" y="3039065"/>
            <a:ext cx="3960439" cy="211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492" y="3064498"/>
            <a:ext cx="3215046" cy="209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ight Arrow 24"/>
          <p:cNvSpPr/>
          <p:nvPr/>
        </p:nvSpPr>
        <p:spPr bwMode="auto">
          <a:xfrm rot="10800000" flipH="1">
            <a:off x="3020706" y="5700335"/>
            <a:ext cx="464653" cy="38027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3354" y="5598083"/>
            <a:ext cx="2636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Conjugate heat transfer simulations</a:t>
            </a:r>
            <a:endParaRPr lang="en-GB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87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86" y="3024878"/>
            <a:ext cx="4429000" cy="3267133"/>
          </a:xfrm>
          <a:prstGeom prst="homePlate">
            <a:avLst>
              <a:gd name="adj" fmla="val 43736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Beam Trip Simulation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43770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600" dirty="0" smtClean="0"/>
              <a:t>Run steady state conjugate heat transfer model (CFX) of </a:t>
            </a:r>
            <a:r>
              <a:rPr lang="en-GB" sz="1600" dirty="0" smtClean="0"/>
              <a:t>target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en-GB" sz="1400" dirty="0" smtClean="0"/>
              <a:t> MARS/Fluka </a:t>
            </a:r>
            <a:r>
              <a:rPr lang="en-GB" sz="1400" dirty="0" smtClean="0"/>
              <a:t>heat </a:t>
            </a:r>
            <a:r>
              <a:rPr lang="en-GB" sz="1400" dirty="0" smtClean="0"/>
              <a:t>inputs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 smtClean="0"/>
              <a:t>Import steady state temperatures as input to transient simulation with heat load removed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 smtClean="0"/>
              <a:t>Extract </a:t>
            </a:r>
            <a:r>
              <a:rPr lang="en-GB" sz="1600" dirty="0" smtClean="0"/>
              <a:t>helium outlet temperature as a function of time and compare with operational data</a:t>
            </a: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 smtClean="0"/>
              <a:t>This can be used as</a:t>
            </a:r>
            <a:r>
              <a:rPr lang="en-GB" sz="1600" dirty="0" smtClean="0"/>
              <a:t>:</a:t>
            </a:r>
            <a:endParaRPr lang="en-GB" sz="1400" b="1" dirty="0" smtClean="0"/>
          </a:p>
          <a:p>
            <a:pPr lvl="1">
              <a:buFont typeface="Calibri" panose="020F0502020204030204" pitchFamily="34" charset="0"/>
              <a:buChar char="‐"/>
            </a:pPr>
            <a:r>
              <a:rPr lang="en-GB" sz="1400" dirty="0" smtClean="0"/>
              <a:t>An input to ceramic thermal </a:t>
            </a:r>
            <a:r>
              <a:rPr lang="en-GB" sz="1400" dirty="0" smtClean="0"/>
              <a:t>analyses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en-GB" sz="1400" b="1" dirty="0"/>
              <a:t>Verification of heat deposition calculations using Monte Carlo codes</a:t>
            </a:r>
            <a:endParaRPr lang="en-GB" sz="1400" dirty="0" smtClean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99798" y="3573016"/>
            <a:ext cx="2628900" cy="1323439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Target model </a:t>
            </a: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includes </a:t>
            </a: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all material such as outer cover, ears and </a:t>
            </a: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pipes - thermal </a:t>
            </a: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mass is important for transient simulation.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707116" y="3917381"/>
            <a:ext cx="3592682" cy="31735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1"/>
          </p:cNvCxnSpPr>
          <p:nvPr/>
        </p:nvCxnSpPr>
        <p:spPr>
          <a:xfrm flipH="1" flipV="1">
            <a:off x="2051720" y="4223994"/>
            <a:ext cx="3248078" cy="107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</p:cNvCxnSpPr>
          <p:nvPr/>
        </p:nvCxnSpPr>
        <p:spPr>
          <a:xfrm flipH="1">
            <a:off x="2555776" y="4234736"/>
            <a:ext cx="2744022" cy="1303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65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80514" cy="688140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Arc 56"/>
          <p:cNvSpPr/>
          <p:nvPr/>
        </p:nvSpPr>
        <p:spPr bwMode="auto">
          <a:xfrm rot="7314169">
            <a:off x="5363369" y="4118769"/>
            <a:ext cx="2082800" cy="2160588"/>
          </a:xfrm>
          <a:prstGeom prst="arc">
            <a:avLst>
              <a:gd name="adj1" fmla="val 16200000"/>
              <a:gd name="adj2" fmla="val 1493148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GB">
              <a:cs typeface="Arial" charset="0"/>
            </a:endParaRPr>
          </a:p>
        </p:txBody>
      </p:sp>
      <p:cxnSp>
        <p:nvCxnSpPr>
          <p:cNvPr id="51204" name="Straight Connector 9"/>
          <p:cNvCxnSpPr>
            <a:cxnSpLocks noChangeShapeType="1"/>
            <a:stCxn id="55" idx="0"/>
          </p:cNvCxnSpPr>
          <p:nvPr/>
        </p:nvCxnSpPr>
        <p:spPr bwMode="auto">
          <a:xfrm flipV="1">
            <a:off x="5614988" y="2828925"/>
            <a:ext cx="1495425" cy="1588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06" name="Straight Connector 28"/>
          <p:cNvCxnSpPr>
            <a:cxnSpLocks noChangeShapeType="1"/>
          </p:cNvCxnSpPr>
          <p:nvPr/>
        </p:nvCxnSpPr>
        <p:spPr bwMode="auto">
          <a:xfrm>
            <a:off x="5041900" y="3744913"/>
            <a:ext cx="0" cy="2855912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07" name="TextBox 42"/>
          <p:cNvSpPr txBox="1">
            <a:spLocks noChangeArrowheads="1"/>
          </p:cNvSpPr>
          <p:nvPr/>
        </p:nvSpPr>
        <p:spPr bwMode="auto">
          <a:xfrm>
            <a:off x="5563778" y="2037632"/>
            <a:ext cx="16819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b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GeV </a:t>
            </a:r>
            <a:r>
              <a:rPr lang="en-GB" altLang="en-US" b="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Ring (MR)</a:t>
            </a:r>
            <a:endParaRPr lang="en-GB" altLang="en-US" b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08" name="TextBox 43"/>
          <p:cNvSpPr txBox="1">
            <a:spLocks noChangeArrowheads="1"/>
          </p:cNvSpPr>
          <p:nvPr/>
        </p:nvSpPr>
        <p:spPr bwMode="auto">
          <a:xfrm>
            <a:off x="2696369" y="2622293"/>
            <a:ext cx="15367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b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GeV </a:t>
            </a:r>
            <a:r>
              <a:rPr lang="en-GB" altLang="en-US" b="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 Cycling Synchrotron (RCS)</a:t>
            </a:r>
            <a:endParaRPr lang="en-GB" altLang="en-US" b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09" name="TextBox 44"/>
          <p:cNvSpPr txBox="1">
            <a:spLocks noChangeArrowheads="1"/>
          </p:cNvSpPr>
          <p:nvPr/>
        </p:nvSpPr>
        <p:spPr bwMode="auto">
          <a:xfrm>
            <a:off x="866775" y="4484688"/>
            <a:ext cx="2443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b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MeV LINAC</a:t>
            </a:r>
          </a:p>
        </p:txBody>
      </p:sp>
      <p:sp>
        <p:nvSpPr>
          <p:cNvPr id="51210" name="TextBox 45"/>
          <p:cNvSpPr txBox="1">
            <a:spLocks noChangeArrowheads="1"/>
          </p:cNvSpPr>
          <p:nvPr/>
        </p:nvSpPr>
        <p:spPr bwMode="auto">
          <a:xfrm>
            <a:off x="195263" y="95250"/>
            <a:ext cx="3235325" cy="954088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2800" b="0" dirty="0">
                <a:latin typeface="Calibri" panose="020F0502020204030204" pitchFamily="34" charset="0"/>
                <a:cs typeface="Calibri" panose="020F0502020204030204" pitchFamily="34" charset="0"/>
              </a:rPr>
              <a:t>T2K neutrino facility </a:t>
            </a:r>
          </a:p>
          <a:p>
            <a:pPr eaLnBrk="1" hangingPunct="1"/>
            <a:r>
              <a:rPr lang="en-GB" altLang="en-US" sz="2800" b="0" dirty="0">
                <a:latin typeface="Calibri" panose="020F0502020204030204" pitchFamily="34" charset="0"/>
                <a:cs typeface="Calibri" panose="020F0502020204030204" pitchFamily="34" charset="0"/>
              </a:rPr>
              <a:t>J-PARC, Tokai, Japan</a:t>
            </a:r>
          </a:p>
        </p:txBody>
      </p:sp>
      <p:cxnSp>
        <p:nvCxnSpPr>
          <p:cNvPr id="51211" name="Straight Connector 47"/>
          <p:cNvCxnSpPr>
            <a:cxnSpLocks noChangeShapeType="1"/>
            <a:stCxn id="20" idx="2"/>
          </p:cNvCxnSpPr>
          <p:nvPr/>
        </p:nvCxnSpPr>
        <p:spPr bwMode="auto">
          <a:xfrm flipH="1">
            <a:off x="5041900" y="3467100"/>
            <a:ext cx="0" cy="442913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12" name="Rectangular Callout 50"/>
          <p:cNvSpPr>
            <a:spLocks noChangeArrowheads="1"/>
          </p:cNvSpPr>
          <p:nvPr/>
        </p:nvSpPr>
        <p:spPr bwMode="auto">
          <a:xfrm>
            <a:off x="5443539" y="3671888"/>
            <a:ext cx="2152798" cy="412750"/>
          </a:xfrm>
          <a:prstGeom prst="wedgeRectCallout">
            <a:avLst>
              <a:gd name="adj1" fmla="val -62292"/>
              <a:gd name="adj2" fmla="val -699"/>
            </a:avLst>
          </a:prstGeom>
          <a:solidFill>
            <a:schemeClr val="accent1">
              <a:lumMod val="9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defTabSz="914400" eaLnBrk="1" hangingPunct="1"/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T2K Target Station</a:t>
            </a:r>
          </a:p>
        </p:txBody>
      </p:sp>
      <p:sp>
        <p:nvSpPr>
          <p:cNvPr id="51213" name="Rectangular Callout 52"/>
          <p:cNvSpPr>
            <a:spLocks noChangeArrowheads="1"/>
          </p:cNvSpPr>
          <p:nvPr/>
        </p:nvSpPr>
        <p:spPr bwMode="auto">
          <a:xfrm>
            <a:off x="1691680" y="6270625"/>
            <a:ext cx="3245445" cy="339725"/>
          </a:xfrm>
          <a:prstGeom prst="wedgeRectCallout">
            <a:avLst>
              <a:gd name="adj1" fmla="val 21741"/>
              <a:gd name="adj2" fmla="val 121472"/>
            </a:avLst>
          </a:prstGeom>
          <a:solidFill>
            <a:schemeClr val="accent1">
              <a:lumMod val="9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295 km to Super-</a:t>
            </a:r>
            <a:r>
              <a:rPr lang="en-GB" altLang="en-US" b="0" dirty="0" err="1">
                <a:latin typeface="Calibri" panose="020F0502020204030204" pitchFamily="34" charset="0"/>
                <a:cs typeface="Calibri" panose="020F0502020204030204" pitchFamily="34" charset="0"/>
              </a:rPr>
              <a:t>Kamiokande</a:t>
            </a:r>
            <a:endParaRPr lang="en-GB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GB" altLang="en-US" b="0" dirty="0"/>
          </a:p>
        </p:txBody>
      </p:sp>
      <p:cxnSp>
        <p:nvCxnSpPr>
          <p:cNvPr id="51214" name="Straight Connector 57"/>
          <p:cNvCxnSpPr>
            <a:cxnSpLocks noChangeShapeType="1"/>
            <a:stCxn id="57" idx="0"/>
          </p:cNvCxnSpPr>
          <p:nvPr/>
        </p:nvCxnSpPr>
        <p:spPr bwMode="auto">
          <a:xfrm flipV="1">
            <a:off x="7321550" y="4352925"/>
            <a:ext cx="747713" cy="1417638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" name="Arc 53"/>
          <p:cNvSpPr/>
          <p:nvPr/>
        </p:nvSpPr>
        <p:spPr bwMode="auto">
          <a:xfrm>
            <a:off x="6069013" y="2828925"/>
            <a:ext cx="2082800" cy="2160588"/>
          </a:xfrm>
          <a:prstGeom prst="arc">
            <a:avLst>
              <a:gd name="adj1" fmla="val 16200000"/>
              <a:gd name="adj2" fmla="val 1493148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GB">
              <a:cs typeface="Arial" charset="0"/>
            </a:endParaRPr>
          </a:p>
        </p:txBody>
      </p:sp>
      <p:sp>
        <p:nvSpPr>
          <p:cNvPr id="55" name="Arc 54"/>
          <p:cNvSpPr/>
          <p:nvPr/>
        </p:nvSpPr>
        <p:spPr bwMode="auto">
          <a:xfrm flipH="1">
            <a:off x="4573588" y="2830513"/>
            <a:ext cx="2081212" cy="2160587"/>
          </a:xfrm>
          <a:prstGeom prst="arc">
            <a:avLst>
              <a:gd name="adj1" fmla="val 16200000"/>
              <a:gd name="adj2" fmla="val 1493148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GB">
              <a:cs typeface="Arial" charset="0"/>
            </a:endParaRPr>
          </a:p>
        </p:txBody>
      </p:sp>
      <p:sp>
        <p:nvSpPr>
          <p:cNvPr id="20" name="Arc 19"/>
          <p:cNvSpPr/>
          <p:nvPr/>
        </p:nvSpPr>
        <p:spPr bwMode="auto">
          <a:xfrm flipH="1">
            <a:off x="5041900" y="2828925"/>
            <a:ext cx="1263650" cy="1255713"/>
          </a:xfrm>
          <a:prstGeom prst="arc">
            <a:avLst>
              <a:gd name="adj1" fmla="val 16200000"/>
              <a:gd name="adj2" fmla="val 56248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GB">
              <a:cs typeface="Arial" charset="0"/>
            </a:endParaRPr>
          </a:p>
        </p:txBody>
      </p:sp>
      <p:sp>
        <p:nvSpPr>
          <p:cNvPr id="51218" name="Rectangular Callout 51"/>
          <p:cNvSpPr>
            <a:spLocks noChangeArrowheads="1"/>
          </p:cNvSpPr>
          <p:nvPr/>
        </p:nvSpPr>
        <p:spPr bwMode="auto">
          <a:xfrm>
            <a:off x="1907704" y="5624513"/>
            <a:ext cx="2559522" cy="366712"/>
          </a:xfrm>
          <a:prstGeom prst="wedgeRectCallout">
            <a:avLst>
              <a:gd name="adj1" fmla="val 67922"/>
              <a:gd name="adj2" fmla="val -1829"/>
            </a:avLst>
          </a:prstGeom>
          <a:solidFill>
            <a:schemeClr val="accent1">
              <a:lumMod val="9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Near </a:t>
            </a:r>
            <a:r>
              <a:rPr lang="en-GB" alt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detector (ND280)</a:t>
            </a:r>
            <a:endParaRPr lang="en-GB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219" name="Straight Connector 59"/>
          <p:cNvCxnSpPr>
            <a:cxnSpLocks noChangeShapeType="1"/>
            <a:endCxn id="55" idx="2"/>
          </p:cNvCxnSpPr>
          <p:nvPr/>
        </p:nvCxnSpPr>
        <p:spPr bwMode="auto">
          <a:xfrm flipH="1" flipV="1">
            <a:off x="4664075" y="4351338"/>
            <a:ext cx="882650" cy="1465262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20" name="Straight Connector 61"/>
          <p:cNvCxnSpPr>
            <a:cxnSpLocks noChangeShapeType="1"/>
            <a:endCxn id="51223" idx="4"/>
          </p:cNvCxnSpPr>
          <p:nvPr/>
        </p:nvCxnSpPr>
        <p:spPr bwMode="auto">
          <a:xfrm flipH="1" flipV="1">
            <a:off x="3892550" y="3910013"/>
            <a:ext cx="788988" cy="66992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 type="triangle" w="med" len="med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21" name="Straight Connector 66"/>
          <p:cNvCxnSpPr>
            <a:cxnSpLocks noChangeShapeType="1"/>
          </p:cNvCxnSpPr>
          <p:nvPr/>
        </p:nvCxnSpPr>
        <p:spPr bwMode="auto">
          <a:xfrm flipH="1">
            <a:off x="1047750" y="5038725"/>
            <a:ext cx="2087563" cy="46038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 type="triangle" w="med" len="med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22" name="Straight Connector 74"/>
          <p:cNvCxnSpPr>
            <a:cxnSpLocks noChangeShapeType="1"/>
          </p:cNvCxnSpPr>
          <p:nvPr/>
        </p:nvCxnSpPr>
        <p:spPr bwMode="auto">
          <a:xfrm flipH="1" flipV="1">
            <a:off x="4606925" y="4529138"/>
            <a:ext cx="330200" cy="3302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 type="triangle" w="med" len="med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23" name="Freeform 79"/>
          <p:cNvSpPr>
            <a:spLocks/>
          </p:cNvSpPr>
          <p:nvPr/>
        </p:nvSpPr>
        <p:spPr bwMode="auto">
          <a:xfrm>
            <a:off x="3430588" y="3709988"/>
            <a:ext cx="514350" cy="531812"/>
          </a:xfrm>
          <a:custGeom>
            <a:avLst/>
            <a:gdLst>
              <a:gd name="T0" fmla="*/ 17622 w 513806"/>
              <a:gd name="T1" fmla="*/ 467215 h 531223"/>
              <a:gd name="T2" fmla="*/ 0 w 513806"/>
              <a:gd name="T3" fmla="*/ 79339 h 531223"/>
              <a:gd name="T4" fmla="*/ 52864 w 513806"/>
              <a:gd name="T5" fmla="*/ 26445 h 531223"/>
              <a:gd name="T6" fmla="*/ 132158 w 513806"/>
              <a:gd name="T7" fmla="*/ 0 h 531223"/>
              <a:gd name="T8" fmla="*/ 466958 w 513806"/>
              <a:gd name="T9" fmla="*/ 202755 h 531223"/>
              <a:gd name="T10" fmla="*/ 519822 w 513806"/>
              <a:gd name="T11" fmla="*/ 290907 h 531223"/>
              <a:gd name="T12" fmla="*/ 502201 w 513806"/>
              <a:gd name="T13" fmla="*/ 352616 h 531223"/>
              <a:gd name="T14" fmla="*/ 176211 w 513806"/>
              <a:gd name="T15" fmla="*/ 528924 h 531223"/>
              <a:gd name="T16" fmla="*/ 61675 w 513806"/>
              <a:gd name="T17" fmla="*/ 537739 h 531223"/>
              <a:gd name="T18" fmla="*/ 17622 w 513806"/>
              <a:gd name="T19" fmla="*/ 467215 h 53122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13806" h="531223">
                <a:moveTo>
                  <a:pt x="17417" y="461555"/>
                </a:moveTo>
                <a:lnTo>
                  <a:pt x="0" y="78378"/>
                </a:lnTo>
                <a:lnTo>
                  <a:pt x="52252" y="26126"/>
                </a:lnTo>
                <a:lnTo>
                  <a:pt x="130629" y="0"/>
                </a:lnTo>
                <a:lnTo>
                  <a:pt x="461554" y="200298"/>
                </a:lnTo>
                <a:lnTo>
                  <a:pt x="513806" y="287383"/>
                </a:lnTo>
                <a:lnTo>
                  <a:pt x="496389" y="348343"/>
                </a:lnTo>
                <a:lnTo>
                  <a:pt x="174172" y="522515"/>
                </a:lnTo>
                <a:lnTo>
                  <a:pt x="60960" y="531223"/>
                </a:lnTo>
                <a:lnTo>
                  <a:pt x="17417" y="461555"/>
                </a:lnTo>
                <a:close/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51224" name="Straight Connector 81"/>
          <p:cNvCxnSpPr>
            <a:cxnSpLocks noChangeShapeType="1"/>
          </p:cNvCxnSpPr>
          <p:nvPr/>
        </p:nvCxnSpPr>
        <p:spPr bwMode="auto">
          <a:xfrm>
            <a:off x="3430588" y="4084638"/>
            <a:ext cx="0" cy="7747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 type="triangle" w="med" len="med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" name="Arc 85"/>
          <p:cNvSpPr/>
          <p:nvPr/>
        </p:nvSpPr>
        <p:spPr bwMode="auto">
          <a:xfrm flipV="1">
            <a:off x="3013075" y="4579938"/>
            <a:ext cx="417513" cy="477837"/>
          </a:xfrm>
          <a:prstGeom prst="arc">
            <a:avLst/>
          </a:prstGeom>
          <a:noFill/>
          <a:ln w="3810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GB">
              <a:cs typeface="Arial" charset="0"/>
            </a:endParaRPr>
          </a:p>
        </p:txBody>
      </p:sp>
      <p:cxnSp>
        <p:nvCxnSpPr>
          <p:cNvPr id="51226" name="Straight Connector 90"/>
          <p:cNvCxnSpPr>
            <a:cxnSpLocks noChangeShapeType="1"/>
          </p:cNvCxnSpPr>
          <p:nvPr/>
        </p:nvCxnSpPr>
        <p:spPr bwMode="auto">
          <a:xfrm flipH="1" flipV="1">
            <a:off x="3944938" y="3927475"/>
            <a:ext cx="992187" cy="334963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 type="triangle" w="med" len="med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27" name="Straight Connector 92"/>
          <p:cNvCxnSpPr>
            <a:cxnSpLocks noChangeShapeType="1"/>
          </p:cNvCxnSpPr>
          <p:nvPr/>
        </p:nvCxnSpPr>
        <p:spPr bwMode="auto">
          <a:xfrm flipH="1" flipV="1">
            <a:off x="4937125" y="4262438"/>
            <a:ext cx="444500" cy="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 type="triangle" w="med" len="med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28" name="TextBox 98"/>
          <p:cNvSpPr txBox="1">
            <a:spLocks noChangeArrowheads="1"/>
          </p:cNvSpPr>
          <p:nvPr/>
        </p:nvSpPr>
        <p:spPr bwMode="auto">
          <a:xfrm>
            <a:off x="5443538" y="4095750"/>
            <a:ext cx="10810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2400" b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J-SNS</a:t>
            </a:r>
            <a:r>
              <a:rPr lang="en-GB" alt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1229" name="Rectangular Callout 51"/>
          <p:cNvSpPr>
            <a:spLocks noChangeArrowheads="1"/>
          </p:cNvSpPr>
          <p:nvPr/>
        </p:nvSpPr>
        <p:spPr bwMode="auto">
          <a:xfrm>
            <a:off x="5443538" y="4702175"/>
            <a:ext cx="1484485" cy="366713"/>
          </a:xfrm>
          <a:prstGeom prst="wedgeRectCallout">
            <a:avLst>
              <a:gd name="adj1" fmla="val -68907"/>
              <a:gd name="adj2" fmla="val -68324"/>
            </a:avLst>
          </a:prstGeom>
          <a:solidFill>
            <a:schemeClr val="accent1">
              <a:lumMod val="9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Beam dump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56176" y="-3015"/>
            <a:ext cx="2987824" cy="1569660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Power:</a:t>
            </a:r>
          </a:p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Current: 480kW</a:t>
            </a:r>
          </a:p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Design: 750kW</a:t>
            </a:r>
          </a:p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Upgrade (HK): 1.3MW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10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Beam </a:t>
            </a:r>
            <a:r>
              <a:rPr lang="en-GB" dirty="0" smtClean="0"/>
              <a:t>Trips - </a:t>
            </a:r>
            <a:r>
              <a:rPr lang="en-GB" sz="3600" dirty="0" smtClean="0"/>
              <a:t>Operational Data vs Simulations</a:t>
            </a:r>
            <a:endParaRPr lang="en-GB" sz="3600" dirty="0"/>
          </a:p>
        </p:txBody>
      </p:sp>
      <p:pic>
        <p:nvPicPr>
          <p:cNvPr id="3074" name="Picture 2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344816" cy="47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1475656" y="4077072"/>
            <a:ext cx="3168352" cy="109260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To match the </a:t>
            </a:r>
            <a:r>
              <a:rPr lang="en-GB" alt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operational data: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Old (2006) MARS </a:t>
            </a:r>
            <a:r>
              <a:rPr lang="en-GB" alt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heat load </a:t>
            </a:r>
            <a:r>
              <a:rPr lang="en-GB" alt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needs </a:t>
            </a:r>
            <a:r>
              <a:rPr lang="en-GB" alt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to be scaled back to </a:t>
            </a:r>
            <a:r>
              <a:rPr lang="en-GB" alt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approximately 300kW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Fluka heat load needs to be scaled back to approximately 400kW</a:t>
            </a:r>
            <a:endParaRPr lang="en-GB" alt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987824" y="1078262"/>
            <a:ext cx="2520280" cy="6924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Operational data from 29/04/2018</a:t>
            </a:r>
          </a:p>
          <a:p>
            <a:pPr>
              <a:spcBef>
                <a:spcPct val="0"/>
              </a:spcBef>
            </a:pPr>
            <a:r>
              <a:rPr lang="en-GB" alt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Beam power = 480kW</a:t>
            </a:r>
          </a:p>
          <a:p>
            <a:pPr>
              <a:spcBef>
                <a:spcPct val="0"/>
              </a:spcBef>
            </a:pPr>
            <a:r>
              <a:rPr lang="en-GB" alt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Helium flow rate = 22.9g/s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971600" y="2492896"/>
            <a:ext cx="144016" cy="13681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 rot="5400000">
            <a:off x="4708486" y="4879542"/>
            <a:ext cx="92769" cy="15121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522310" y="3023084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helium outlet temperature (°C)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5497125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after beam trip (seconds)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52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4" y="2355338"/>
            <a:ext cx="3672408" cy="2616104"/>
          </a:xfrm>
          <a:prstGeom prst="rect">
            <a:avLst/>
          </a:prstGeom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251618" y="836712"/>
            <a:ext cx="864076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These </a:t>
            </a: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simulations </a:t>
            </a: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have highlighted some significant differences between operational data and the engineering </a:t>
            </a: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analysis </a:t>
            </a: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heat loads from Monte Carlo codes</a:t>
            </a:r>
            <a:endParaRPr lang="en-GB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480kW </a:t>
            </a: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operational data, temp. rise of </a:t>
            </a: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73.4°C @ 22.9g/s </a:t>
            </a: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8716W</a:t>
            </a:r>
            <a:endParaRPr lang="en-GB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endParaRPr lang="en-GB" alt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55338"/>
            <a:ext cx="3671900" cy="2615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0689" y="3717031"/>
            <a:ext cx="205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MARS (2006)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7950" y="371703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FLUKA (2019)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2533"/>
            <a:ext cx="9144000" cy="1143000"/>
          </a:xfrm>
        </p:spPr>
        <p:txBody>
          <a:bodyPr/>
          <a:lstStyle/>
          <a:p>
            <a:r>
              <a:rPr lang="en-GB" sz="3600" dirty="0" smtClean="0"/>
              <a:t>Heat Load </a:t>
            </a:r>
            <a:r>
              <a:rPr lang="en-GB" sz="3600" dirty="0"/>
              <a:t>D</a:t>
            </a:r>
            <a:r>
              <a:rPr lang="en-GB" sz="3600" dirty="0" smtClean="0"/>
              <a:t>iscrepancy</a:t>
            </a:r>
            <a:endParaRPr lang="en-GB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7604534" y="4190348"/>
            <a:ext cx="1035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M. Fitton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2126" y="4190348"/>
            <a:ext cx="1035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M. Fitton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251618" y="5046577"/>
            <a:ext cx="8640763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</a:t>
            </a: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is good news </a:t>
            </a: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us as </a:t>
            </a: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flow rate &amp; pressure for 1.3MW could be </a:t>
            </a: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reduced</a:t>
            </a:r>
          </a:p>
          <a:p>
            <a:pPr marL="1028700" lvl="1">
              <a:spcBef>
                <a:spcPct val="0"/>
              </a:spcBef>
              <a:buFont typeface="Calibri" panose="020F0502020204030204" pitchFamily="34" charset="0"/>
              <a:buChar char="‐"/>
            </a:pPr>
            <a:r>
              <a:rPr lang="en-GB" altLang="en-US" sz="1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BarG outlet pressure looks feasible, reduced flow rate study is underway</a:t>
            </a:r>
            <a:endParaRPr lang="en-GB" altLang="en-US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are aware that older versions of </a:t>
            </a: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MARS can </a:t>
            </a: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predict significantly more heat load</a:t>
            </a:r>
          </a:p>
          <a:p>
            <a:pPr>
              <a:spcBef>
                <a:spcPct val="0"/>
              </a:spcBef>
            </a:pP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than newer </a:t>
            </a: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versions of </a:t>
            </a: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MARS and Fluka</a:t>
            </a:r>
            <a:endParaRPr lang="en-GB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251618" y="1773972"/>
            <a:ext cx="86407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480kW </a:t>
            </a: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MARS (2006), temp. rise of He = 145.2°C @ 22.9g/s </a:t>
            </a: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14,121W </a:t>
            </a:r>
            <a:r>
              <a:rPr lang="en-GB" alt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(x1.6</a:t>
            </a:r>
            <a:r>
              <a:rPr lang="en-GB" alt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endParaRPr lang="en-GB" altLang="en-US" sz="1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51617" y="1995904"/>
            <a:ext cx="86407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480kW </a:t>
            </a: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FLUKA (2019), temp. rise of He = 89.0°C @ 22.9g/s </a:t>
            </a: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10,636W  </a:t>
            </a:r>
            <a:r>
              <a:rPr lang="en-GB" alt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(x1.2</a:t>
            </a:r>
            <a:r>
              <a:rPr lang="en-GB" alt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endParaRPr lang="en-GB" altLang="en-US" sz="1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80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Heat Losses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065523"/>
            <a:ext cx="8784976" cy="3800488"/>
          </a:xfrm>
        </p:spPr>
        <p:txBody>
          <a:bodyPr/>
          <a:lstStyle/>
          <a:p>
            <a:r>
              <a:rPr lang="en-GB" sz="1600" dirty="0" smtClean="0"/>
              <a:t>Conduction </a:t>
            </a:r>
            <a:r>
              <a:rPr lang="en-GB" sz="1600" dirty="0" smtClean="0"/>
              <a:t>from target head to target support plates:</a:t>
            </a:r>
          </a:p>
          <a:p>
            <a:pPr lvl="1"/>
            <a:r>
              <a:rPr lang="en-GB" sz="1400" dirty="0" smtClean="0"/>
              <a:t>Target head mounting face is at 37°C</a:t>
            </a:r>
          </a:p>
          <a:p>
            <a:pPr lvl="1"/>
            <a:r>
              <a:rPr lang="en-GB" sz="1400" dirty="0" smtClean="0"/>
              <a:t>TS ambient helium @40°C (negligible heat transfer)</a:t>
            </a:r>
          </a:p>
          <a:p>
            <a:pPr lvl="1"/>
            <a:r>
              <a:rPr lang="en-GB" sz="1400" dirty="0"/>
              <a:t>T</a:t>
            </a:r>
            <a:r>
              <a:rPr lang="en-GB" sz="1400" dirty="0" smtClean="0"/>
              <a:t>arget support plates water cooled, water temperature expected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>to </a:t>
            </a:r>
            <a:r>
              <a:rPr lang="en-GB" sz="1400" dirty="0" smtClean="0"/>
              <a:t>vary with ambient conditions </a:t>
            </a:r>
            <a:endParaRPr lang="en-GB" sz="1400" dirty="0" smtClean="0"/>
          </a:p>
          <a:p>
            <a:pPr lvl="1"/>
            <a:r>
              <a:rPr lang="en-GB" sz="1400" dirty="0" smtClean="0"/>
              <a:t>ANSYS </a:t>
            </a:r>
            <a:r>
              <a:rPr lang="en-GB" sz="1400" dirty="0" smtClean="0"/>
              <a:t>thermal analysis, assuming perfect contact at interfaces:</a:t>
            </a:r>
          </a:p>
          <a:p>
            <a:pPr lvl="1">
              <a:buFont typeface="Calibri" panose="020F0502020204030204" pitchFamily="34" charset="0"/>
              <a:buChar char="→"/>
            </a:pPr>
            <a:r>
              <a:rPr lang="en-GB" sz="1400" b="1" i="1" dirty="0" smtClean="0"/>
              <a:t>200W heat removed with 20°C cooling water</a:t>
            </a:r>
          </a:p>
          <a:p>
            <a:pPr lvl="1">
              <a:buFont typeface="Calibri" panose="020F0502020204030204" pitchFamily="34" charset="0"/>
              <a:buChar char="→"/>
            </a:pPr>
            <a:r>
              <a:rPr lang="en-GB" sz="1400" b="1" i="1" dirty="0" smtClean="0"/>
              <a:t>35W heat flow into the target if cooling water is at 40°C</a:t>
            </a:r>
          </a:p>
          <a:p>
            <a:pPr lvl="1"/>
            <a:endParaRPr lang="en-GB" sz="1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791" y="332656"/>
            <a:ext cx="1755310" cy="2916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3255117"/>
            <a:ext cx="2024864" cy="23166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5536" y="5445224"/>
            <a:ext cx="2880320" cy="584775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Max unaccounted for loss ~300W </a:t>
            </a:r>
            <a:r>
              <a:rPr lang="en-GB" sz="1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(&lt;</a:t>
            </a:r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4% target heat </a:t>
            </a:r>
            <a:r>
              <a:rPr lang="en-GB" sz="1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load)</a:t>
            </a:r>
            <a:endParaRPr lang="en-GB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79512" y="817543"/>
            <a:ext cx="8784976" cy="24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altLang="en-US" sz="1600" kern="0" dirty="0" smtClean="0">
                <a:cs typeface="Calibri" panose="020F0502020204030204" pitchFamily="34" charset="0"/>
              </a:rPr>
              <a:t>Heat loss from between target outlet and thermocouple position:</a:t>
            </a:r>
          </a:p>
          <a:p>
            <a:pPr lvl="1"/>
            <a:r>
              <a:rPr lang="en-GB" altLang="en-US" sz="1400" kern="0" dirty="0" smtClean="0">
                <a:cs typeface="Calibri" panose="020F0502020204030204" pitchFamily="34" charset="0"/>
              </a:rPr>
              <a:t>Ø50.8mm pipe</a:t>
            </a:r>
          </a:p>
          <a:p>
            <a:pPr lvl="1"/>
            <a:r>
              <a:rPr lang="en-GB" altLang="en-US" sz="1400" kern="0" dirty="0" smtClean="0">
                <a:cs typeface="Calibri" panose="020F0502020204030204" pitchFamily="34" charset="0"/>
              </a:rPr>
              <a:t>HTC ~ 10W/m</a:t>
            </a:r>
            <a:r>
              <a:rPr lang="en-GB" altLang="en-US" sz="1400" kern="0" baseline="30000" dirty="0" smtClean="0">
                <a:cs typeface="Calibri" panose="020F0502020204030204" pitchFamily="34" charset="0"/>
              </a:rPr>
              <a:t>2</a:t>
            </a:r>
            <a:r>
              <a:rPr lang="en-GB" altLang="en-US" sz="1400" kern="0" dirty="0" smtClean="0">
                <a:cs typeface="Calibri" panose="020F0502020204030204" pitchFamily="34" charset="0"/>
              </a:rPr>
              <a:t>.K</a:t>
            </a:r>
          </a:p>
          <a:p>
            <a:pPr lvl="1"/>
            <a:r>
              <a:rPr lang="en-GB" altLang="en-US" sz="1400" kern="0" dirty="0" smtClean="0">
                <a:cs typeface="Calibri" panose="020F0502020204030204" pitchFamily="34" charset="0"/>
              </a:rPr>
              <a:t>Ambient helium temperature = 40°C</a:t>
            </a:r>
          </a:p>
          <a:p>
            <a:pPr lvl="1"/>
            <a:r>
              <a:rPr lang="en-GB" altLang="en-US" sz="1400" kern="0" dirty="0" smtClean="0">
                <a:cs typeface="Calibri" panose="020F0502020204030204" pitchFamily="34" charset="0"/>
              </a:rPr>
              <a:t>Helium pipe @ target outlet temp = 100°C</a:t>
            </a:r>
          </a:p>
          <a:p>
            <a:pPr lvl="1"/>
            <a:r>
              <a:rPr lang="en-GB" altLang="en-US" sz="1400" kern="0" dirty="0" smtClean="0">
                <a:cs typeface="Calibri" panose="020F0502020204030204" pitchFamily="34" charset="0"/>
              </a:rPr>
              <a:t>Pipe surface area/meter = 0.159m</a:t>
            </a:r>
            <a:r>
              <a:rPr lang="en-GB" altLang="en-US" sz="1400" kern="0" baseline="30000" dirty="0" smtClean="0">
                <a:cs typeface="Calibri" panose="020F0502020204030204" pitchFamily="34" charset="0"/>
              </a:rPr>
              <a:t>2</a:t>
            </a:r>
          </a:p>
          <a:p>
            <a:pPr lvl="1"/>
            <a:r>
              <a:rPr lang="en-GB" altLang="en-US" sz="1400" kern="0" dirty="0" smtClean="0">
                <a:cs typeface="Calibri" panose="020F0502020204030204" pitchFamily="34" charset="0"/>
              </a:rPr>
              <a:t>Power loss = 10 x 0.159m</a:t>
            </a:r>
            <a:r>
              <a:rPr lang="en-GB" altLang="en-US" sz="1400" kern="0" baseline="30000" dirty="0" smtClean="0">
                <a:cs typeface="Calibri" panose="020F0502020204030204" pitchFamily="34" charset="0"/>
              </a:rPr>
              <a:t>2 </a:t>
            </a:r>
            <a:r>
              <a:rPr lang="en-GB" altLang="en-US" sz="1400" kern="0" dirty="0" smtClean="0">
                <a:cs typeface="Calibri" panose="020F0502020204030204" pitchFamily="34" charset="0"/>
              </a:rPr>
              <a:t>x (100-40) = 63.6W/meter</a:t>
            </a:r>
          </a:p>
          <a:p>
            <a:pPr lvl="1">
              <a:buFont typeface="Calibri" panose="020F0502020204030204" pitchFamily="34" charset="0"/>
              <a:buChar char="→"/>
            </a:pPr>
            <a:r>
              <a:rPr lang="en-GB" altLang="en-US" sz="1400" b="1" i="1" kern="0" dirty="0" smtClean="0">
                <a:cs typeface="Calibri" panose="020F0502020204030204" pitchFamily="34" charset="0"/>
              </a:rPr>
              <a:t>Not significant over the approx. 1.5m between target outlet and</a:t>
            </a:r>
            <a:br>
              <a:rPr lang="en-GB" altLang="en-US" sz="1400" b="1" i="1" kern="0" dirty="0" smtClean="0">
                <a:cs typeface="Calibri" panose="020F0502020204030204" pitchFamily="34" charset="0"/>
              </a:rPr>
            </a:br>
            <a:r>
              <a:rPr lang="en-GB" altLang="en-US" sz="1400" b="1" i="1" kern="0" dirty="0" smtClean="0">
                <a:cs typeface="Calibri" panose="020F0502020204030204" pitchFamily="34" charset="0"/>
              </a:rPr>
              <a:t>thermocouple location (100W)</a:t>
            </a:r>
            <a:r>
              <a:rPr lang="en-GB" altLang="en-US" sz="1400" i="1" kern="0" dirty="0" smtClean="0">
                <a:cs typeface="Calibri" panose="020F0502020204030204" pitchFamily="34" charset="0"/>
              </a:rPr>
              <a:t/>
            </a:r>
            <a:br>
              <a:rPr lang="en-GB" altLang="en-US" sz="1400" i="1" kern="0" dirty="0" smtClean="0">
                <a:cs typeface="Calibri" panose="020F0502020204030204" pitchFamily="34" charset="0"/>
              </a:rPr>
            </a:br>
            <a:endParaRPr lang="en-GB" sz="1400" kern="0" dirty="0" smtClean="0"/>
          </a:p>
        </p:txBody>
      </p:sp>
    </p:spTree>
    <p:extLst>
      <p:ext uri="{BB962C8B-B14F-4D97-AF65-F5344CB8AC3E}">
        <p14:creationId xmlns:p14="http://schemas.microsoft.com/office/powerpoint/2010/main" val="49477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Comparison – Ceramic Thermal Testing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81" y="3744469"/>
            <a:ext cx="8351838" cy="864096"/>
          </a:xfrm>
        </p:spPr>
        <p:txBody>
          <a:bodyPr/>
          <a:lstStyle/>
          <a:p>
            <a:r>
              <a:rPr lang="en-GB" sz="1800" dirty="0" smtClean="0"/>
              <a:t>Latest </a:t>
            </a:r>
            <a:r>
              <a:rPr lang="en-GB" sz="1800" dirty="0" smtClean="0"/>
              <a:t>testing phase exceeds estimated operating conditions at 1.3MW for 3+ years operation</a:t>
            </a:r>
          </a:p>
          <a:p>
            <a:pPr marL="0" indent="0">
              <a:buNone/>
            </a:pPr>
            <a:endParaRPr lang="en-GB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074719"/>
              </p:ext>
            </p:extLst>
          </p:nvPr>
        </p:nvGraphicFramePr>
        <p:xfrm>
          <a:off x="396081" y="980728"/>
          <a:ext cx="8351838" cy="2651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9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1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1973">
                  <a:extLst>
                    <a:ext uri="{9D8B030D-6E8A-4147-A177-3AD203B41FA5}">
                      <a16:colId xmlns:a16="http://schemas.microsoft.com/office/drawing/2014/main" val="2247759988"/>
                    </a:ext>
                  </a:extLst>
                </a:gridCol>
                <a:gridCol w="1391973">
                  <a:extLst>
                    <a:ext uri="{9D8B030D-6E8A-4147-A177-3AD203B41FA5}">
                      <a16:colId xmlns:a16="http://schemas.microsoft.com/office/drawing/2014/main" val="760586854"/>
                    </a:ext>
                  </a:extLst>
                </a:gridCol>
              </a:tblGrid>
              <a:tr h="640078">
                <a:tc>
                  <a:txBody>
                    <a:bodyPr/>
                    <a:lstStyle/>
                    <a:p>
                      <a:endParaRPr lang="en-GB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Range  (°C)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 cooling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rate (°C/min)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 heating rate (°C/min)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cycles completed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Failure detected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1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480kW</a:t>
                      </a:r>
                      <a:r>
                        <a:rPr lang="en-GB" sz="1400" b="0" baseline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@23g/s (Op data - ANSYS)</a:t>
                      </a:r>
                      <a:endParaRPr lang="en-GB" sz="1400" b="0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33-100</a:t>
                      </a:r>
                      <a:endParaRPr lang="en-GB" sz="1400" b="0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GB" sz="1400" b="0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GB" sz="1400" b="0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GB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GB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1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1.3MW</a:t>
                      </a:r>
                      <a:r>
                        <a:rPr lang="en-GB" sz="1400" b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@32g/s (CFX-ANSYS)</a:t>
                      </a:r>
                      <a:endParaRPr lang="en-GB" sz="14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30-167</a:t>
                      </a:r>
                      <a:endParaRPr lang="en-GB" sz="14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  <a:endParaRPr lang="en-GB" sz="14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GB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GB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GB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1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1.3MW @60g/s (CFX-ANSYS)</a:t>
                      </a:r>
                      <a:endParaRPr lang="en-GB" sz="14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30-101</a:t>
                      </a:r>
                      <a:endParaRPr lang="en-GB" sz="14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  <a:endParaRPr lang="en-GB" sz="14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GB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GB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GB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extLst>
                  <a:ext uri="{0D108BD9-81ED-4DB2-BD59-A6C34878D82A}">
                    <a16:rowId xmlns:a16="http://schemas.microsoft.com/office/drawing/2014/main" val="1235910601"/>
                  </a:ext>
                </a:extLst>
              </a:tr>
              <a:tr h="365761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Testing Phase 4</a:t>
                      </a:r>
                      <a:endParaRPr lang="en-GB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40-200</a:t>
                      </a:r>
                      <a:endParaRPr lang="en-GB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en-GB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16118</a:t>
                      </a:r>
                      <a:endParaRPr lang="en-GB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en-GB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8" marR="91428" marT="45722" marB="45722" anchor="ctr"/>
                </a:tc>
                <a:extLst>
                  <a:ext uri="{0D108BD9-81ED-4DB2-BD59-A6C34878D82A}">
                    <a16:rowId xmlns:a16="http://schemas.microsoft.com/office/drawing/2014/main" val="123667121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59487" y="2542550"/>
            <a:ext cx="388843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Linear extrapolation of beam data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1878" y="1778501"/>
            <a:ext cx="144070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data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10800000">
            <a:off x="4211960" y="2552467"/>
            <a:ext cx="647527" cy="38027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10800000">
            <a:off x="5652120" y="1790170"/>
            <a:ext cx="648480" cy="380273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39553" y="4600700"/>
            <a:ext cx="2592287" cy="1204564"/>
          </a:xfrm>
          <a:prstGeom prst="rect">
            <a:avLst/>
          </a:prstGeom>
          <a:solidFill>
            <a:srgbClr val="D0EAEC"/>
          </a:solidFill>
          <a:ln w="28575">
            <a:solidFill>
              <a:schemeClr val="accent1">
                <a:lumMod val="50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sz="1800" b="1" i="1" kern="0" dirty="0" smtClean="0"/>
              <a:t>We have good reason to believe that the brazed isolator is suitable for 1.3MW operation</a:t>
            </a:r>
          </a:p>
          <a:p>
            <a:pPr marL="0" indent="0">
              <a:buFontTx/>
              <a:buNone/>
            </a:pPr>
            <a:endParaRPr lang="en-GB" sz="1600" kern="0" dirty="0"/>
          </a:p>
        </p:txBody>
      </p:sp>
    </p:spTree>
    <p:extLst>
      <p:ext uri="{BB962C8B-B14F-4D97-AF65-F5344CB8AC3E}">
        <p14:creationId xmlns:p14="http://schemas.microsoft.com/office/powerpoint/2010/main" val="198314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772816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en-GB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en-GB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2564904"/>
            <a:ext cx="8064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Most R&amp;D in order to achieve an operational 1.3MW T2K Target has been completed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 brazed Alumina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isolator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has been thermally tested at the equivalent of approximately 3 years running @1.3MW beam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Heat loads from MARS and FLUKA codes have been compared to operational data highlighting approximately 40% and 10% respective overestimations of energy deposition in the T2K target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Key target components have been redesigned for a higher target helium operating pressure of approximately 5 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Prototyping of key components is currently underway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17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008063" y="0"/>
            <a:ext cx="7200900" cy="720725"/>
          </a:xfrm>
        </p:spPr>
        <p:txBody>
          <a:bodyPr/>
          <a:lstStyle/>
          <a:p>
            <a:r>
              <a:rPr lang="en-GB" altLang="en-US" dirty="0" smtClean="0"/>
              <a:t>Backup - Simulation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7225"/>
            <a:ext cx="9036050" cy="525621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000" dirty="0" smtClean="0"/>
              <a:t>Inlet Temperature = 300K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000" dirty="0" smtClean="0"/>
              <a:t>Fluid = Helium (Ideal Gas)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000" dirty="0" smtClean="0"/>
              <a:t>Turbulence model = Shear Stress Turbulence (SST)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000" dirty="0" smtClean="0"/>
              <a:t>Reference pressure = 1atm (Gauge P)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000" dirty="0" smtClean="0"/>
              <a:t>Target container and window material = Ti-6Al-4V (Gr. 5 Titanium)</a:t>
            </a:r>
          </a:p>
          <a:p>
            <a:pPr marL="1257300" lvl="2" indent="-457200">
              <a:buFont typeface="Arial" panose="020B0604020202020204" pitchFamily="34" charset="0"/>
              <a:buChar char="•"/>
              <a:defRPr/>
            </a:pPr>
            <a:r>
              <a:rPr lang="en-GB" sz="1200" dirty="0" smtClean="0"/>
              <a:t>Specific heat capacity = 526.3 J/</a:t>
            </a:r>
            <a:r>
              <a:rPr lang="en-GB" sz="1200" dirty="0" err="1" smtClean="0"/>
              <a:t>kg.K</a:t>
            </a:r>
            <a:endParaRPr lang="en-GB" sz="1200" dirty="0" smtClean="0"/>
          </a:p>
          <a:p>
            <a:pPr marL="1257300" lvl="2" indent="-457200">
              <a:buFont typeface="Arial" panose="020B0604020202020204" pitchFamily="34" charset="0"/>
              <a:buChar char="•"/>
              <a:defRPr/>
            </a:pPr>
            <a:r>
              <a:rPr lang="en-GB" sz="1200" dirty="0" smtClean="0"/>
              <a:t>Thermal conductivity = 6.7 W/</a:t>
            </a:r>
            <a:r>
              <a:rPr lang="en-GB" sz="1200" dirty="0" err="1" smtClean="0"/>
              <a:t>m.K</a:t>
            </a:r>
            <a:endParaRPr lang="en-GB" sz="1200" dirty="0" smtClean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000" dirty="0" smtClean="0"/>
              <a:t>Target material = Toyo </a:t>
            </a:r>
            <a:r>
              <a:rPr lang="en-GB" sz="2000" dirty="0" err="1" smtClean="0"/>
              <a:t>Tanso</a:t>
            </a:r>
            <a:r>
              <a:rPr lang="en-GB" sz="2000" dirty="0" smtClean="0"/>
              <a:t> IG-43 (non-linear properties as below)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000" dirty="0" smtClean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000" dirty="0" smtClean="0"/>
          </a:p>
          <a:p>
            <a:pPr marL="0" indent="0">
              <a:defRPr/>
            </a:pPr>
            <a:endParaRPr lang="en-GB" sz="2000" dirty="0" smtClean="0"/>
          </a:p>
          <a:p>
            <a:pPr marL="0" indent="0">
              <a:defRPr/>
            </a:pPr>
            <a:endParaRPr lang="en-GB" sz="2000" dirty="0" smtClean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000" dirty="0" smtClean="0"/>
              <a:t>Conjugate heat transfer model (coupled CFD-Thermal model)</a:t>
            </a:r>
          </a:p>
          <a:p>
            <a:pPr marL="0" indent="0">
              <a:defRPr/>
            </a:pPr>
            <a:endParaRPr lang="en-GB" sz="2000" dirty="0" smtClean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60556" r="66039" b="6323"/>
          <a:stretch>
            <a:fillRect/>
          </a:stretch>
        </p:blipFill>
        <p:spPr bwMode="auto">
          <a:xfrm>
            <a:off x="1008063" y="3463925"/>
            <a:ext cx="32353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60403" r="66252" b="6422"/>
          <a:stretch>
            <a:fillRect/>
          </a:stretch>
        </p:blipFill>
        <p:spPr bwMode="auto">
          <a:xfrm>
            <a:off x="4643438" y="3371850"/>
            <a:ext cx="3338512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0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58050"/>
            <a:ext cx="9144000" cy="471287"/>
          </a:xfrm>
        </p:spPr>
        <p:txBody>
          <a:bodyPr/>
          <a:lstStyle/>
          <a:p>
            <a:r>
              <a:rPr lang="en-GB" altLang="en-US" sz="3200" dirty="0" smtClean="0">
                <a:cs typeface="Calibri" panose="020F0502020204030204" pitchFamily="34" charset="0"/>
              </a:rPr>
              <a:t>Backup - MARS </a:t>
            </a:r>
            <a:r>
              <a:rPr lang="en-GB" altLang="en-US" sz="3200" dirty="0" smtClean="0">
                <a:cs typeface="Calibri" panose="020F0502020204030204" pitchFamily="34" charset="0"/>
              </a:rPr>
              <a:t>(2006) heat deposition for target</a:t>
            </a:r>
          </a:p>
        </p:txBody>
      </p:sp>
      <p:pic>
        <p:nvPicPr>
          <p:cNvPr id="10243" name="Picture 7" descr="r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9" y="3502056"/>
            <a:ext cx="3735847" cy="248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4445260" y="1034250"/>
            <a:ext cx="39258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750kW, 3.3e14ppp , 2.11sec</a:t>
            </a:r>
          </a:p>
          <a:p>
            <a:pPr>
              <a:spcBef>
                <a:spcPct val="0"/>
              </a:spcBef>
            </a:pPr>
            <a:endParaRPr lang="en-GB" alt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Target core </a:t>
            </a:r>
          </a:p>
          <a:p>
            <a:pPr>
              <a:spcBef>
                <a:spcPct val="0"/>
              </a:spcBef>
            </a:pPr>
            <a:r>
              <a:rPr lang="en-GB" alt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Peak </a:t>
            </a:r>
            <a:r>
              <a:rPr lang="en-GB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energy density = 200J/g</a:t>
            </a:r>
          </a:p>
          <a:p>
            <a:pPr>
              <a:spcBef>
                <a:spcPct val="0"/>
              </a:spcBef>
            </a:pPr>
            <a:r>
              <a:rPr lang="en-GB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Integrated energy = </a:t>
            </a:r>
            <a:r>
              <a:rPr lang="en-GB" alt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39,262J/spill</a:t>
            </a:r>
            <a:endParaRPr lang="en-GB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" t="11215" r="11356" b="5159"/>
          <a:stretch>
            <a:fillRect/>
          </a:stretch>
        </p:blipFill>
        <p:spPr bwMode="auto">
          <a:xfrm>
            <a:off x="4094291" y="3570489"/>
            <a:ext cx="2239655" cy="23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ds_win_30ge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04" y="3681028"/>
            <a:ext cx="2083277" cy="212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8825" t="29611" r="15495" b="9547"/>
          <a:stretch/>
        </p:blipFill>
        <p:spPr>
          <a:xfrm>
            <a:off x="0" y="620688"/>
            <a:ext cx="4081649" cy="270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58050"/>
            <a:ext cx="9144000" cy="47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32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Backup - FLUKA </a:t>
            </a:r>
            <a:r>
              <a:rPr lang="en-GB" altLang="en-US" sz="32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(2019) heat deposition for target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23" y="278845"/>
            <a:ext cx="4748037" cy="3561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85" y="2886420"/>
            <a:ext cx="5148572" cy="3861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87" y="2724021"/>
            <a:ext cx="3745688" cy="28092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52020" y="692696"/>
            <a:ext cx="4320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Fluka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Flair version: 2.3-0</a:t>
            </a:r>
          </a:p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energy: 30GeV</a:t>
            </a:r>
          </a:p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Particle: Proton</a:t>
            </a:r>
          </a:p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shape: 0.999cm FWHM Gaussian</a:t>
            </a:r>
          </a:p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4.24mm Sigma</a:t>
            </a:r>
          </a:p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Number of primaries: 4,000,000 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9572" y="1070823"/>
            <a:ext cx="3147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Geometry updated to be more representative of target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9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58050"/>
            <a:ext cx="9144000" cy="47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32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Backup - FLUKA (2019) heat summary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724" y="656792"/>
            <a:ext cx="4500500" cy="19571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5402" y="2654902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T2K achieved operation</a:t>
            </a:r>
          </a:p>
          <a:p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480kW @ 30GeV</a:t>
            </a:r>
          </a:p>
          <a:p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2.48x10</a:t>
            </a:r>
            <a:r>
              <a:rPr lang="en-GB" sz="1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ppp @ 2.48s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94079" y="2665045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HK proposed upgrade</a:t>
            </a:r>
          </a:p>
          <a:p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1.3MW @ 30GeV</a:t>
            </a:r>
          </a:p>
          <a:p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3.2x10</a:t>
            </a:r>
            <a:r>
              <a:rPr lang="en-GB" sz="1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ppp @ 1.16s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14" y="3588375"/>
            <a:ext cx="1802513" cy="23476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816" y="3588963"/>
            <a:ext cx="2018307" cy="23476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6168" y="3571550"/>
            <a:ext cx="2018307" cy="23476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14116" y="2682009"/>
            <a:ext cx="2602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750kW proposed</a:t>
            </a:r>
          </a:p>
          <a:p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750kW @ 30GeV</a:t>
            </a:r>
          </a:p>
          <a:p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2.0x10</a:t>
            </a:r>
            <a:r>
              <a:rPr lang="en-GB" sz="1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ppp @ 1.32s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13" y="4091920"/>
            <a:ext cx="888563" cy="15608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1260" y="4091920"/>
            <a:ext cx="888563" cy="15608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797" y="4098932"/>
            <a:ext cx="888563" cy="15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9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8893175" cy="1210692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US" altLang="ja-JP" sz="3600" dirty="0" smtClean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Secondary Beam-line &amp; Target Station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6" y="3649106"/>
            <a:ext cx="3033638" cy="2131971"/>
          </a:xfrm>
          <a:prstGeom prst="rect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Rectangle 3"/>
          <p:cNvSpPr>
            <a:spLocks noChangeArrowheads="1"/>
          </p:cNvSpPr>
          <p:nvPr/>
        </p:nvSpPr>
        <p:spPr bwMode="auto">
          <a:xfrm>
            <a:off x="4864450" y="5143500"/>
            <a:ext cx="589549" cy="34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82945" rIns="82945" bIns="41473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Baffle</a:t>
            </a:r>
            <a:endParaRPr lang="en-US" altLang="ja-JP" sz="1500" dirty="0"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56325" name="Rectangle 4"/>
          <p:cNvSpPr>
            <a:spLocks noChangeArrowheads="1"/>
          </p:cNvSpPr>
          <p:nvPr/>
        </p:nvSpPr>
        <p:spPr bwMode="auto">
          <a:xfrm>
            <a:off x="5809306" y="5456419"/>
            <a:ext cx="774664" cy="34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82945" rIns="82945" bIns="41473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1st horn</a:t>
            </a:r>
          </a:p>
        </p:txBody>
      </p:sp>
      <p:sp>
        <p:nvSpPr>
          <p:cNvPr id="56326" name="Rectangle 5"/>
          <p:cNvSpPr>
            <a:spLocks noChangeArrowheads="1"/>
          </p:cNvSpPr>
          <p:nvPr/>
        </p:nvSpPr>
        <p:spPr bwMode="auto">
          <a:xfrm>
            <a:off x="5595057" y="5016303"/>
            <a:ext cx="747541" cy="34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82945" rIns="82945" bIns="41473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Target</a:t>
            </a:r>
          </a:p>
        </p:txBody>
      </p:sp>
      <p:cxnSp>
        <p:nvCxnSpPr>
          <p:cNvPr id="56327" name="AutoShape 8"/>
          <p:cNvCxnSpPr>
            <a:cxnSpLocks noChangeShapeType="1"/>
          </p:cNvCxnSpPr>
          <p:nvPr/>
        </p:nvCxnSpPr>
        <p:spPr bwMode="auto">
          <a:xfrm flipV="1">
            <a:off x="6046788" y="5143500"/>
            <a:ext cx="544512" cy="396875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6328" name="Group 9"/>
          <p:cNvGrpSpPr>
            <a:grpSpLocks/>
          </p:cNvGrpSpPr>
          <p:nvPr/>
        </p:nvGrpSpPr>
        <p:grpSpPr bwMode="auto">
          <a:xfrm>
            <a:off x="278756" y="3501008"/>
            <a:ext cx="3649444" cy="2597936"/>
            <a:chOff x="333" y="2643"/>
            <a:chExt cx="2524" cy="1909"/>
          </a:xfrm>
        </p:grpSpPr>
        <p:grpSp>
          <p:nvGrpSpPr>
            <p:cNvPr id="56347" name="Group 10"/>
            <p:cNvGrpSpPr>
              <a:grpSpLocks/>
            </p:cNvGrpSpPr>
            <p:nvPr/>
          </p:nvGrpSpPr>
          <p:grpSpPr bwMode="auto">
            <a:xfrm>
              <a:off x="333" y="2643"/>
              <a:ext cx="2524" cy="1909"/>
              <a:chOff x="333" y="2643"/>
              <a:chExt cx="2524" cy="1909"/>
            </a:xfrm>
          </p:grpSpPr>
          <p:grpSp>
            <p:nvGrpSpPr>
              <p:cNvPr id="56349" name="Group 11"/>
              <p:cNvGrpSpPr>
                <a:grpSpLocks/>
              </p:cNvGrpSpPr>
              <p:nvPr/>
            </p:nvGrpSpPr>
            <p:grpSpPr bwMode="auto">
              <a:xfrm>
                <a:off x="333" y="2643"/>
                <a:ext cx="2524" cy="1909"/>
                <a:chOff x="333" y="2643"/>
                <a:chExt cx="2524" cy="1909"/>
              </a:xfrm>
            </p:grpSpPr>
            <p:pic>
              <p:nvPicPr>
                <p:cNvPr id="56351" name="Picture 1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" y="2643"/>
                  <a:ext cx="2465" cy="19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36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352" name="Line 13"/>
                <p:cNvSpPr>
                  <a:spLocks noChangeShapeType="1"/>
                </p:cNvSpPr>
                <p:nvPr/>
              </p:nvSpPr>
              <p:spPr bwMode="auto">
                <a:xfrm flipH="1" flipV="1">
                  <a:off x="364" y="3753"/>
                  <a:ext cx="290" cy="20"/>
                </a:xfrm>
                <a:prstGeom prst="line">
                  <a:avLst/>
                </a:prstGeom>
                <a:noFill/>
                <a:ln w="28440" cap="rnd">
                  <a:solidFill>
                    <a:srgbClr val="FF3300"/>
                  </a:solidFill>
                  <a:prstDash val="dash"/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353" name="Rectangle 14"/>
                <p:cNvSpPr>
                  <a:spLocks noChangeArrowheads="1"/>
                </p:cNvSpPr>
                <p:nvPr/>
              </p:nvSpPr>
              <p:spPr bwMode="auto">
                <a:xfrm>
                  <a:off x="1467" y="3622"/>
                  <a:ext cx="589" cy="2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36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tIns="9144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4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ＭＳ Ｐゴシック" pitchFamily="34" charset="-128"/>
                      <a:cs typeface="Calibri" panose="020F0502020204030204" pitchFamily="34" charset="0"/>
                    </a:rPr>
                    <a:t>2nd horn</a:t>
                  </a:r>
                </a:p>
              </p:txBody>
            </p:sp>
            <p:sp>
              <p:nvSpPr>
                <p:cNvPr id="56354" name="Rectangle 15"/>
                <p:cNvSpPr>
                  <a:spLocks noChangeArrowheads="1"/>
                </p:cNvSpPr>
                <p:nvPr/>
              </p:nvSpPr>
              <p:spPr bwMode="auto">
                <a:xfrm>
                  <a:off x="2209" y="3873"/>
                  <a:ext cx="565" cy="2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36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tIns="9144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4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ＭＳ Ｐゴシック" pitchFamily="34" charset="-128"/>
                      <a:cs typeface="Calibri" panose="020F0502020204030204" pitchFamily="34" charset="0"/>
                    </a:rPr>
                    <a:t>3rd horn</a:t>
                  </a:r>
                </a:p>
              </p:txBody>
            </p:sp>
            <p:sp>
              <p:nvSpPr>
                <p:cNvPr id="56355" name="Rectangle 16"/>
                <p:cNvSpPr>
                  <a:spLocks noChangeArrowheads="1"/>
                </p:cNvSpPr>
                <p:nvPr/>
              </p:nvSpPr>
              <p:spPr bwMode="auto">
                <a:xfrm>
                  <a:off x="333" y="3515"/>
                  <a:ext cx="433" cy="2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36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tIns="9144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400" i="1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ＭＳ Ｐゴシック" pitchFamily="34" charset="-128"/>
                      <a:cs typeface="Calibri" panose="020F0502020204030204" pitchFamily="34" charset="0"/>
                    </a:rPr>
                    <a:t>BEAM</a:t>
                  </a:r>
                  <a:endParaRPr lang="en-US" altLang="ja-JP" sz="1300" i="1" dirty="0">
                    <a:solidFill>
                      <a:srgbClr val="FF0000"/>
                    </a:solidFill>
                    <a:latin typeface="Calibri" panose="020F0502020204030204" pitchFamily="34" charset="0"/>
                    <a:ea typeface="ＭＳ Ｐゴシック" pitchFamily="34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356" name="Rectangle 17"/>
                <p:cNvSpPr>
                  <a:spLocks noChangeArrowheads="1"/>
                </p:cNvSpPr>
                <p:nvPr/>
              </p:nvSpPr>
              <p:spPr bwMode="auto">
                <a:xfrm>
                  <a:off x="748" y="3149"/>
                  <a:ext cx="1017" cy="2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36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tIns="9144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4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ＭＳ Ｐゴシック" pitchFamily="34" charset="-128"/>
                      <a:cs typeface="Calibri" panose="020F0502020204030204" pitchFamily="34" charset="0"/>
                    </a:rPr>
                    <a:t>Iron shield (2.2m)</a:t>
                  </a:r>
                </a:p>
              </p:txBody>
            </p:sp>
            <p:sp>
              <p:nvSpPr>
                <p:cNvPr id="56357" name="Rectangle 18"/>
                <p:cNvSpPr>
                  <a:spLocks noChangeArrowheads="1"/>
                </p:cNvSpPr>
                <p:nvPr/>
              </p:nvSpPr>
              <p:spPr bwMode="auto">
                <a:xfrm>
                  <a:off x="1268" y="2958"/>
                  <a:ext cx="873" cy="2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36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tIns="9144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  <a:defRPr sz="20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300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ＭＳ Ｐゴシック" pitchFamily="34" charset="-128"/>
                      <a:cs typeface="Calibri" panose="020F0502020204030204" pitchFamily="34" charset="0"/>
                    </a:rPr>
                    <a:t>Concrete Blocks</a:t>
                  </a:r>
                </a:p>
              </p:txBody>
            </p:sp>
          </p:grpSp>
          <p:sp>
            <p:nvSpPr>
              <p:cNvPr id="56350" name="Rectangle 19"/>
              <p:cNvSpPr>
                <a:spLocks noChangeArrowheads="1"/>
              </p:cNvSpPr>
              <p:nvPr/>
            </p:nvSpPr>
            <p:spPr bwMode="auto">
              <a:xfrm>
                <a:off x="1188" y="2754"/>
                <a:ext cx="783" cy="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36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9144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300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itchFamily="34" charset="-128"/>
                    <a:cs typeface="Calibri" panose="020F0502020204030204" pitchFamily="34" charset="0"/>
                  </a:rPr>
                  <a:t>Helium Vessel</a:t>
                </a:r>
              </a:p>
            </p:txBody>
          </p:sp>
        </p:grpSp>
        <p:sp>
          <p:nvSpPr>
            <p:cNvPr id="56348" name="AutoShape 20"/>
            <p:cNvSpPr>
              <a:spLocks noChangeArrowheads="1"/>
            </p:cNvSpPr>
            <p:nvPr/>
          </p:nvSpPr>
          <p:spPr bwMode="auto">
            <a:xfrm>
              <a:off x="717" y="3534"/>
              <a:ext cx="588" cy="49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00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</p:grpSp>
      <p:pic>
        <p:nvPicPr>
          <p:cNvPr id="5633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3" y="962248"/>
            <a:ext cx="7504113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6332" name="Line 29"/>
          <p:cNvSpPr>
            <a:spLocks noChangeShapeType="1"/>
          </p:cNvSpPr>
          <p:nvPr/>
        </p:nvSpPr>
        <p:spPr bwMode="auto">
          <a:xfrm flipV="1">
            <a:off x="1524984" y="3638884"/>
            <a:ext cx="2992132" cy="1071667"/>
          </a:xfrm>
          <a:prstGeom prst="line">
            <a:avLst/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333" name="Line 30"/>
          <p:cNvSpPr>
            <a:spLocks noChangeShapeType="1"/>
          </p:cNvSpPr>
          <p:nvPr/>
        </p:nvSpPr>
        <p:spPr bwMode="auto">
          <a:xfrm>
            <a:off x="1524983" y="5391909"/>
            <a:ext cx="2992133" cy="389167"/>
          </a:xfrm>
          <a:prstGeom prst="line">
            <a:avLst/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334" name="AutoShape 31"/>
          <p:cNvSpPr>
            <a:spLocks noChangeArrowheads="1"/>
          </p:cNvSpPr>
          <p:nvPr/>
        </p:nvSpPr>
        <p:spPr bwMode="auto">
          <a:xfrm>
            <a:off x="1888331" y="2101503"/>
            <a:ext cx="1143000" cy="654050"/>
          </a:xfrm>
          <a:prstGeom prst="roundRect">
            <a:avLst>
              <a:gd name="adj" fmla="val 16667"/>
            </a:avLst>
          </a:prstGeom>
          <a:noFill/>
          <a:ln w="360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56335" name="Line 32"/>
          <p:cNvSpPr>
            <a:spLocks noChangeShapeType="1"/>
          </p:cNvSpPr>
          <p:nvPr/>
        </p:nvSpPr>
        <p:spPr bwMode="auto">
          <a:xfrm flipH="1">
            <a:off x="364062" y="2375982"/>
            <a:ext cx="1524267" cy="1139107"/>
          </a:xfrm>
          <a:prstGeom prst="line">
            <a:avLst/>
          </a:prstGeom>
          <a:noFill/>
          <a:ln w="360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336" name="AutoShape 33"/>
          <p:cNvSpPr>
            <a:spLocks noChangeArrowheads="1"/>
          </p:cNvSpPr>
          <p:nvPr/>
        </p:nvSpPr>
        <p:spPr bwMode="auto">
          <a:xfrm>
            <a:off x="1655250" y="1012505"/>
            <a:ext cx="1702519" cy="310834"/>
          </a:xfrm>
          <a:prstGeom prst="roundRect">
            <a:avLst>
              <a:gd name="adj" fmla="val 440"/>
            </a:avLst>
          </a:prstGeom>
          <a:solidFill>
            <a:schemeClr val="accent1">
              <a:lumMod val="9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 anchor="ctr" anchorCtr="1"/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Target station</a:t>
            </a:r>
          </a:p>
        </p:txBody>
      </p:sp>
      <p:sp>
        <p:nvSpPr>
          <p:cNvPr id="56337" name="Line 34"/>
          <p:cNvSpPr>
            <a:spLocks noChangeShapeType="1"/>
          </p:cNvSpPr>
          <p:nvPr/>
        </p:nvSpPr>
        <p:spPr bwMode="auto">
          <a:xfrm>
            <a:off x="3031332" y="2420888"/>
            <a:ext cx="896868" cy="1094201"/>
          </a:xfrm>
          <a:prstGeom prst="line">
            <a:avLst/>
          </a:prstGeom>
          <a:noFill/>
          <a:ln w="360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6156176" y="4935562"/>
            <a:ext cx="216024" cy="2454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8279516" y="2991253"/>
            <a:ext cx="756980" cy="570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ounded Rectangular Callout 11"/>
          <p:cNvSpPr/>
          <p:nvPr/>
        </p:nvSpPr>
        <p:spPr bwMode="auto">
          <a:xfrm>
            <a:off x="7656091" y="3568189"/>
            <a:ext cx="1475655" cy="507564"/>
          </a:xfrm>
          <a:prstGeom prst="wedgeRoundRectCallout">
            <a:avLst>
              <a:gd name="adj1" fmla="val 33387"/>
              <a:gd name="adj2" fmla="val -130790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8344" y="3552533"/>
            <a:ext cx="1475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ND280 (280m)</a:t>
            </a:r>
            <a:b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SuperK (295km)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6411762" y="5117395"/>
            <a:ext cx="382567" cy="4174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V="1">
            <a:off x="5153697" y="4994690"/>
            <a:ext cx="216024" cy="2454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8279516" y="3055537"/>
            <a:ext cx="756980" cy="570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8279516" y="2919370"/>
            <a:ext cx="756980" cy="570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959894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836712"/>
            <a:ext cx="7344816" cy="4802010"/>
          </a:xfrm>
          <a:prstGeom prst="rect">
            <a:avLst/>
          </a:prstGeom>
        </p:spPr>
      </p:pic>
      <p:sp>
        <p:nvSpPr>
          <p:cNvPr id="1433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3C8C93"/>
                </a:solidFill>
              </a:rPr>
              <a:t>Backup – Mars/Fluka vs Ops 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92080" y="2012132"/>
            <a:ext cx="2592288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Yellow line 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MARS 480kW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@ 32g/s excludes the possibility that the flow rate was higher than 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measured – TOut is a closer match to operational data but cooling rate is much faster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>
            <a:stCxn id="2" idx="1"/>
          </p:cNvCxnSpPr>
          <p:nvPr/>
        </p:nvCxnSpPr>
        <p:spPr>
          <a:xfrm flipH="1">
            <a:off x="4542871" y="2704630"/>
            <a:ext cx="749209" cy="12888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71800" y="1046438"/>
            <a:ext cx="2736304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Operational data from 29/04/2018</a:t>
            </a:r>
          </a:p>
          <a:p>
            <a:pPr>
              <a:spcBef>
                <a:spcPct val="0"/>
              </a:spcBef>
            </a:pPr>
            <a:r>
              <a:rPr lang="en-GB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Beam power = 480kW</a:t>
            </a:r>
          </a:p>
          <a:p>
            <a:pPr>
              <a:spcBef>
                <a:spcPct val="0"/>
              </a:spcBef>
            </a:pPr>
            <a:r>
              <a:rPr lang="en-GB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Helium flow rate = 22.9g/s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580" r="1580"/>
          <a:stretch/>
        </p:blipFill>
        <p:spPr>
          <a:xfrm>
            <a:off x="0" y="836712"/>
            <a:ext cx="9144000" cy="4391769"/>
          </a:xfrm>
          <a:prstGeom prst="rect">
            <a:avLst/>
          </a:prstGeom>
        </p:spPr>
      </p:pic>
      <p:sp>
        <p:nvSpPr>
          <p:cNvPr id="13314" name="Title 11"/>
          <p:cNvSpPr>
            <a:spLocks noGrp="1"/>
          </p:cNvSpPr>
          <p:nvPr>
            <p:ph type="title"/>
          </p:nvPr>
        </p:nvSpPr>
        <p:spPr>
          <a:xfrm>
            <a:off x="-11239" y="-7034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solidFill>
                  <a:srgbClr val="3C8C93"/>
                </a:solidFill>
                <a:cs typeface="Calibri" panose="020F0502020204030204" pitchFamily="34" charset="0"/>
              </a:rPr>
              <a:t>T2K Target 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51021" y="783463"/>
            <a:ext cx="26654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Remote connector + bellows + isolator </a:t>
            </a:r>
            <a:r>
              <a:rPr lang="en-GB" alt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  <a:t>(Al</a:t>
            </a:r>
            <a:r>
              <a:rPr lang="en-GB" altLang="en-US" sz="105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alt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altLang="en-US" sz="105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alt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978775" y="4457689"/>
            <a:ext cx="16063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GB" altLang="en-US" sz="16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altLang="en-US" sz="16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Isolators</a:t>
            </a:r>
            <a:r>
              <a:rPr lang="en-GB" altLang="en-US" sz="16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811500" y="4451341"/>
            <a:ext cx="16063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Bolted Titanium-Graphite joint (metal seals)</a:t>
            </a:r>
            <a:endParaRPr lang="en-GB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452162" y="2329524"/>
            <a:ext cx="1894371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Graphite (purified)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(Toyo Tanso IG-430)</a:t>
            </a:r>
            <a:endParaRPr lang="en-GB" alt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5583522" y="795996"/>
            <a:ext cx="2698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Ti-6Al-4V tube and windows (0.5 mm thick)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023044" y="1102013"/>
            <a:ext cx="26987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Titanium pipe + flange</a:t>
            </a:r>
            <a:endParaRPr lang="en-GB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916933" y="1650810"/>
            <a:ext cx="26987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Titanium target body</a:t>
            </a:r>
            <a:endParaRPr lang="en-GB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14738" y="3552560"/>
            <a:ext cx="1774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en-GB" alt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Graphite</a:t>
            </a:r>
          </a:p>
          <a:p>
            <a:pPr eaLnBrk="1" hangingPunct="1">
              <a:spcBef>
                <a:spcPts val="0"/>
              </a:spcBef>
            </a:pPr>
            <a:r>
              <a:rPr lang="en-GB" alt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(Toyo </a:t>
            </a:r>
            <a:r>
              <a:rPr lang="en-GB" alt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Tanso </a:t>
            </a:r>
            <a:r>
              <a:rPr lang="en-GB" alt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IG-43)</a:t>
            </a:r>
            <a:endParaRPr lang="en-GB" alt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6397083" y="3010448"/>
            <a:ext cx="2005013" cy="2570163"/>
            <a:chOff x="3455" y="2360"/>
            <a:chExt cx="1263" cy="1619"/>
          </a:xfrm>
        </p:grpSpPr>
        <p:graphicFrame>
          <p:nvGraphicFramePr>
            <p:cNvPr id="15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1780417"/>
                </p:ext>
              </p:extLst>
            </p:nvPr>
          </p:nvGraphicFramePr>
          <p:xfrm>
            <a:off x="3455" y="2400"/>
            <a:ext cx="1263" cy="15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0" name="Artwork" r:id="rId5" imgW="4665600" imgH="5834057" progId="">
                    <p:embed/>
                  </p:oleObj>
                </mc:Choice>
                <mc:Fallback>
                  <p:oleObj name="Artwork" r:id="rId5" imgW="4665600" imgH="5834057" progId="">
                    <p:embed/>
                    <p:pic>
                      <p:nvPicPr>
                        <p:cNvPr id="1026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5" y="2400"/>
                          <a:ext cx="1263" cy="15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 Box 23"/>
            <p:cNvSpPr txBox="1">
              <a:spLocks noChangeArrowheads="1"/>
            </p:cNvSpPr>
            <p:nvPr/>
          </p:nvSpPr>
          <p:spPr bwMode="auto">
            <a:xfrm>
              <a:off x="3938" y="2360"/>
              <a:ext cx="218" cy="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0" rIns="3600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ja-JP" sz="1200" i="1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47.0</a:t>
              </a:r>
            </a:p>
          </p:txBody>
        </p:sp>
        <p:sp>
          <p:nvSpPr>
            <p:cNvPr id="17" name="Text Box 24"/>
            <p:cNvSpPr txBox="1">
              <a:spLocks noChangeArrowheads="1"/>
            </p:cNvSpPr>
            <p:nvPr/>
          </p:nvSpPr>
          <p:spPr bwMode="auto">
            <a:xfrm>
              <a:off x="3938" y="2473"/>
              <a:ext cx="204" cy="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0" rIns="3600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ja-JP" sz="1100" i="1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46.4</a:t>
              </a:r>
            </a:p>
          </p:txBody>
        </p:sp>
        <p:sp>
          <p:nvSpPr>
            <p:cNvPr id="18" name="Text Box 25"/>
            <p:cNvSpPr txBox="1">
              <a:spLocks noChangeArrowheads="1"/>
            </p:cNvSpPr>
            <p:nvPr/>
          </p:nvSpPr>
          <p:spPr bwMode="auto">
            <a:xfrm>
              <a:off x="3938" y="2564"/>
              <a:ext cx="204" cy="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0" rIns="3600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ja-JP" sz="1100" i="1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39.6</a:t>
              </a:r>
            </a:p>
          </p:txBody>
        </p:sp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3938" y="2654"/>
              <a:ext cx="204" cy="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0" rIns="3600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ja-JP" sz="1100" i="1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35.6</a:t>
              </a: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3938" y="2745"/>
              <a:ext cx="227" cy="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0" rIns="3600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ja-JP" sz="1100" i="1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26.0</a:t>
              </a:r>
            </a:p>
          </p:txBody>
        </p:sp>
      </p:grp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413027" y="3742504"/>
            <a:ext cx="16063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Stainless tubes + flange</a:t>
            </a:r>
            <a:endParaRPr lang="en-GB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1688001" y="1118498"/>
            <a:ext cx="331365" cy="302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1688001" y="1118498"/>
            <a:ext cx="219704" cy="5323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 flipH="1">
            <a:off x="1210559" y="1118498"/>
            <a:ext cx="477442" cy="5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 flipH="1">
            <a:off x="2019367" y="1384653"/>
            <a:ext cx="785906" cy="1204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 flipH="1">
            <a:off x="2496806" y="1384653"/>
            <a:ext cx="308466" cy="11325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4067943" y="1979712"/>
            <a:ext cx="346793" cy="5715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7668344" y="1293096"/>
            <a:ext cx="216024" cy="216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 flipH="1" flipV="1">
            <a:off x="6228184" y="2329524"/>
            <a:ext cx="309902" cy="1599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 flipH="1" flipV="1">
            <a:off x="3923928" y="3477173"/>
            <a:ext cx="567646" cy="212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Line 8"/>
          <p:cNvSpPr>
            <a:spLocks noChangeShapeType="1"/>
          </p:cNvSpPr>
          <p:nvPr/>
        </p:nvSpPr>
        <p:spPr bwMode="auto">
          <a:xfrm flipH="1" flipV="1">
            <a:off x="4283968" y="3200430"/>
            <a:ext cx="207606" cy="489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Line 8"/>
          <p:cNvSpPr>
            <a:spLocks noChangeShapeType="1"/>
          </p:cNvSpPr>
          <p:nvPr/>
        </p:nvSpPr>
        <p:spPr bwMode="auto">
          <a:xfrm flipH="1" flipV="1">
            <a:off x="3779912" y="3689891"/>
            <a:ext cx="363406" cy="8435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Line 8"/>
          <p:cNvSpPr>
            <a:spLocks noChangeShapeType="1"/>
          </p:cNvSpPr>
          <p:nvPr/>
        </p:nvSpPr>
        <p:spPr bwMode="auto">
          <a:xfrm flipH="1" flipV="1">
            <a:off x="4054697" y="3621635"/>
            <a:ext cx="88621" cy="9118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Line 8"/>
          <p:cNvSpPr>
            <a:spLocks noChangeShapeType="1"/>
          </p:cNvSpPr>
          <p:nvPr/>
        </p:nvSpPr>
        <p:spPr bwMode="auto">
          <a:xfrm flipV="1">
            <a:off x="2317589" y="4137335"/>
            <a:ext cx="599344" cy="3961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Line 8"/>
          <p:cNvSpPr>
            <a:spLocks noChangeShapeType="1"/>
          </p:cNvSpPr>
          <p:nvPr/>
        </p:nvSpPr>
        <p:spPr bwMode="auto">
          <a:xfrm flipV="1">
            <a:off x="2317589" y="3504161"/>
            <a:ext cx="680551" cy="10292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 flipV="1">
            <a:off x="1009908" y="3177031"/>
            <a:ext cx="200651" cy="6275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 flipV="1">
            <a:off x="1009908" y="2894295"/>
            <a:ext cx="947641" cy="9102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446" y="5277387"/>
            <a:ext cx="3634594" cy="923330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Latest version produced at RAL and shipped to JPARC late 2018, suitable for beam operation up to 750kW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731"/>
            <a:ext cx="9144000" cy="1143000"/>
          </a:xfrm>
        </p:spPr>
        <p:txBody>
          <a:bodyPr/>
          <a:lstStyle/>
          <a:p>
            <a:r>
              <a:rPr lang="en-GB" sz="3600" dirty="0" smtClean="0"/>
              <a:t>Upgrade to 1.3MW (overview)</a:t>
            </a:r>
            <a:endParaRPr lang="en-GB" sz="36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7505" y="908720"/>
            <a:ext cx="3999276" cy="525658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Current operational experience up to 480kW (0.48MW)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Beam power 0.75</a:t>
            </a:r>
            <a:r>
              <a:rPr lang="en-GB" sz="1600" dirty="0" smtClean="0">
                <a:sym typeface="Wingdings" panose="05000000000000000000" pitchFamily="2" charset="2"/>
              </a:rPr>
              <a:t>1.3MW </a:t>
            </a:r>
            <a:r>
              <a:rPr lang="en-GB" sz="1600" dirty="0" smtClean="0"/>
              <a:t>will increase the integrated heat load on the target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Can’t just increase flowrate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sz="1400" dirty="0" smtClean="0"/>
              <a:t>Pressure drop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sz="1400" dirty="0" smtClean="0"/>
              <a:t>Helium velocity</a:t>
            </a:r>
            <a:endParaRPr lang="en-GB" sz="1400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Increase operating pressure:</a:t>
            </a:r>
            <a:endParaRPr lang="en-GB" sz="1600" dirty="0" smtClean="0"/>
          </a:p>
          <a:p>
            <a:pPr lvl="1">
              <a:defRPr/>
            </a:pPr>
            <a:r>
              <a:rPr lang="en-GB" sz="1400" dirty="0" smtClean="0"/>
              <a:t>Allows h</a:t>
            </a:r>
            <a:r>
              <a:rPr lang="en-GB" sz="1400" dirty="0" smtClean="0"/>
              <a:t>igher </a:t>
            </a:r>
            <a:r>
              <a:rPr lang="en-GB" sz="1400" dirty="0" smtClean="0"/>
              <a:t>mass flow </a:t>
            </a:r>
            <a:r>
              <a:rPr lang="en-GB" sz="1400" dirty="0" smtClean="0"/>
              <a:t>rate without big increase in dP or velocities </a:t>
            </a:r>
            <a:endParaRPr lang="en-GB" sz="1400" dirty="0" smtClean="0"/>
          </a:p>
          <a:p>
            <a:pPr lvl="1">
              <a:defRPr/>
            </a:pPr>
            <a:r>
              <a:rPr lang="en-GB" sz="1400" dirty="0" smtClean="0"/>
              <a:t>Compressor will be smaller, and cheaper to purchase and operate (less power consumed)</a:t>
            </a:r>
            <a:endParaRPr lang="en-GB" sz="1400" dirty="0" smtClean="0"/>
          </a:p>
          <a:p>
            <a:pPr marL="457200" lvl="1" indent="0">
              <a:buFontTx/>
              <a:buNone/>
              <a:defRPr/>
            </a:pPr>
            <a:endParaRPr lang="en-GB" sz="11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337720" y="841250"/>
            <a:ext cx="4320480" cy="57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altLang="en-US" sz="1600" b="1" kern="0" dirty="0" smtClean="0"/>
              <a:t>60g/s @ 5.9bar (5barG outlet) – 1.3MW beam power (Scaled MARS heat input from c. </a:t>
            </a:r>
            <a:r>
              <a:rPr lang="en-GB" altLang="en-US" sz="1600" b="1" kern="0" dirty="0" smtClean="0"/>
              <a:t>2006)</a:t>
            </a:r>
            <a:endParaRPr lang="en-GB" altLang="en-US" sz="1600" b="1" kern="0" dirty="0" smtClean="0"/>
          </a:p>
          <a:p>
            <a:endParaRPr lang="en-GB" altLang="en-US" kern="0" dirty="0" smtClean="0"/>
          </a:p>
        </p:txBody>
      </p:sp>
      <p:pic>
        <p:nvPicPr>
          <p:cNvPr id="6" name="Picture 2" descr="E:\T2K_TARGET_CHT_2016_v2\60gps_5bara_new_refineMesh\1p3MW_Stream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411" y="1412776"/>
            <a:ext cx="4311148" cy="354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379862" y="4875109"/>
            <a:ext cx="46097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outlet pressure @5 </a:t>
            </a:r>
            <a:r>
              <a:rPr lang="en-GB" altLang="en-US" sz="1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barG</a:t>
            </a:r>
            <a:r>
              <a:rPr lang="en-GB" alt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pressure drop of the system become comparable to the 750kW </a:t>
            </a:r>
            <a:r>
              <a:rPr lang="en-GB" alt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  <a:r>
              <a:rPr lang="en-GB" altLang="en-US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(32g/s @1.6bar/0.9barG outlet)</a:t>
            </a:r>
            <a:endParaRPr lang="en-GB" alt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013" y="4644276"/>
            <a:ext cx="3672408" cy="1323439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Target components must </a:t>
            </a:r>
            <a:r>
              <a:rPr lang="en-GB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be: </a:t>
            </a:r>
            <a:r>
              <a:rPr lang="en-GB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re-designed/optimised for operation at 5 </a:t>
            </a:r>
            <a:r>
              <a:rPr lang="en-GB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bar, and pressure tested </a:t>
            </a:r>
            <a:r>
              <a:rPr lang="en-GB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at 7.5 bar</a:t>
            </a:r>
            <a:endParaRPr lang="en-GB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9824" y="3938652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M. Fitton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90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Target Upgrades for Higher Pressure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98167"/>
            <a:ext cx="8784976" cy="3800488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580" r="1580"/>
          <a:stretch/>
        </p:blipFill>
        <p:spPr>
          <a:xfrm>
            <a:off x="106267" y="1180203"/>
            <a:ext cx="8931466" cy="428969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3275856" y="3387781"/>
            <a:ext cx="504056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8659005" y="1457875"/>
            <a:ext cx="334516" cy="33477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367465" y="1438909"/>
            <a:ext cx="247328" cy="25334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99592" y="1988840"/>
            <a:ext cx="720080" cy="7292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6" name="Rounded Rectangular Callout 15"/>
          <p:cNvSpPr/>
          <p:nvPr/>
        </p:nvSpPr>
        <p:spPr bwMode="auto">
          <a:xfrm>
            <a:off x="2591780" y="1216178"/>
            <a:ext cx="2034226" cy="490138"/>
          </a:xfrm>
          <a:prstGeom prst="wedgeRoundRectCallout">
            <a:avLst>
              <a:gd name="adj1" fmla="val -99965"/>
              <a:gd name="adj2" fmla="val 137766"/>
              <a:gd name="adj3" fmla="val 16667"/>
            </a:avLst>
          </a:prstGeom>
          <a:solidFill>
            <a:schemeClr val="accent5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1779" y="1249520"/>
            <a:ext cx="2143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Uprated edge-welded bellows suitable for 5 bar operation</a:t>
            </a:r>
            <a:endParaRPr lang="en-GB" sz="1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ular Callout 12"/>
          <p:cNvSpPr/>
          <p:nvPr/>
        </p:nvSpPr>
        <p:spPr bwMode="auto">
          <a:xfrm>
            <a:off x="3617894" y="4638979"/>
            <a:ext cx="2062376" cy="693018"/>
          </a:xfrm>
          <a:prstGeom prst="wedgeRoundRectCallout">
            <a:avLst>
              <a:gd name="adj1" fmla="val -47522"/>
              <a:gd name="adj2" fmla="val -160157"/>
              <a:gd name="adj3" fmla="val 16667"/>
            </a:avLst>
          </a:prstGeom>
          <a:solidFill>
            <a:schemeClr val="accent5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5318" y="4638979"/>
            <a:ext cx="2196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Re-optimise upstream target window to reduce pressure stress &amp; maintain good cooling</a:t>
            </a:r>
            <a:endParaRPr lang="en-GB" sz="1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 bwMode="auto">
          <a:xfrm>
            <a:off x="6824156" y="2632031"/>
            <a:ext cx="2140331" cy="693018"/>
          </a:xfrm>
          <a:prstGeom prst="wedgeRoundRectCallout">
            <a:avLst>
              <a:gd name="adj1" fmla="val 47530"/>
              <a:gd name="adj2" fmla="val -169777"/>
              <a:gd name="adj3" fmla="val 16667"/>
            </a:avLst>
          </a:prstGeom>
          <a:solidFill>
            <a:schemeClr val="accent5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3527" y="2608826"/>
            <a:ext cx="2196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Re-optimise downstream target window to reduce pressure stress &amp; maintain good cooling</a:t>
            </a:r>
            <a:endParaRPr lang="en-GB" sz="1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 bwMode="auto">
          <a:xfrm>
            <a:off x="5680270" y="1216178"/>
            <a:ext cx="2034226" cy="490138"/>
          </a:xfrm>
          <a:prstGeom prst="wedgeRoundRectCallout">
            <a:avLst>
              <a:gd name="adj1" fmla="val 81243"/>
              <a:gd name="adj2" fmla="val 25053"/>
              <a:gd name="adj3" fmla="val 16667"/>
            </a:avLst>
          </a:prstGeom>
          <a:solidFill>
            <a:schemeClr val="accent5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05841" y="1230414"/>
            <a:ext cx="2196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Full penetration EB weld at downstream target window </a:t>
            </a:r>
            <a:endParaRPr lang="en-GB" sz="1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2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6" grpId="0" animBg="1"/>
      <p:bldP spid="9" grpId="0"/>
      <p:bldP spid="13" grpId="0" animBg="1"/>
      <p:bldP spid="10" grpId="0"/>
      <p:bldP spid="14" grpId="0" animBg="1"/>
      <p:bldP spid="11" grpId="0"/>
      <p:bldP spid="15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Target Windows Optimisation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22" y="806091"/>
            <a:ext cx="3384376" cy="2304256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 smtClean="0"/>
              <a:t>Upstream Window:</a:t>
            </a:r>
          </a:p>
          <a:p>
            <a:r>
              <a:rPr lang="en-GB" sz="1400" dirty="0" smtClean="0"/>
              <a:t>Plate thickness increased </a:t>
            </a:r>
            <a:endParaRPr lang="en-GB" sz="1400" dirty="0" smtClean="0"/>
          </a:p>
          <a:p>
            <a:r>
              <a:rPr lang="en-GB" sz="1400" dirty="0" smtClean="0"/>
              <a:t>Window </a:t>
            </a:r>
            <a:r>
              <a:rPr lang="en-GB" sz="1400" dirty="0" smtClean="0"/>
              <a:t>profile maintained the same up to R18mm – off centre beams</a:t>
            </a:r>
          </a:p>
          <a:p>
            <a:r>
              <a:rPr lang="en-GB" sz="1400" dirty="0" smtClean="0"/>
              <a:t>Blend radii increased</a:t>
            </a:r>
          </a:p>
          <a:p>
            <a:r>
              <a:rPr lang="en-GB" sz="1400" dirty="0" smtClean="0"/>
              <a:t>Stress reduced from 74MPa</a:t>
            </a:r>
            <a:r>
              <a:rPr lang="en-GB" sz="1400" dirty="0"/>
              <a:t> </a:t>
            </a:r>
            <a:r>
              <a:rPr lang="en-GB" sz="1400" dirty="0" smtClean="0"/>
              <a:t>→38MPa</a:t>
            </a:r>
          </a:p>
          <a:p>
            <a:r>
              <a:rPr lang="en-GB" sz="1400" dirty="0" smtClean="0"/>
              <a:t>CFD </a:t>
            </a:r>
            <a:r>
              <a:rPr lang="en-GB" sz="1400" dirty="0" smtClean="0"/>
              <a:t>shows modifications </a:t>
            </a:r>
            <a:r>
              <a:rPr lang="en-GB" sz="1400" dirty="0" smtClean="0"/>
              <a:t>have little effect on flow/cooling</a:t>
            </a:r>
            <a:endParaRPr lang="en-GB" sz="1400" dirty="0"/>
          </a:p>
          <a:p>
            <a:endParaRPr lang="en-GB" sz="1400" dirty="0"/>
          </a:p>
        </p:txBody>
      </p:sp>
      <p:pic>
        <p:nvPicPr>
          <p:cNvPr id="5" name="Google Shape;570;p93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85561"/>
            <a:ext cx="2440961" cy="194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569;p93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63710"/>
            <a:ext cx="2553480" cy="194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8244408" y="4212589"/>
            <a:ext cx="112172" cy="3065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87309" y="3033885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ANSYS plots: Mike Fitton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1292" b="1668"/>
          <a:stretch/>
        </p:blipFill>
        <p:spPr>
          <a:xfrm>
            <a:off x="350532" y="3033885"/>
            <a:ext cx="5349349" cy="2781118"/>
          </a:xfrm>
          <a:prstGeom prst="rect">
            <a:avLst/>
          </a:prstGeom>
        </p:spPr>
      </p:pic>
      <p:pic>
        <p:nvPicPr>
          <p:cNvPr id="18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776" y="3310884"/>
            <a:ext cx="2376264" cy="178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469108" y="5132272"/>
            <a:ext cx="1783600" cy="523220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Prototype </a:t>
            </a:r>
            <a:r>
              <a:rPr lang="en-GB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currently </a:t>
            </a:r>
            <a:r>
              <a:rPr lang="en-GB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GB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manufacture</a:t>
            </a:r>
            <a:endParaRPr lang="en-GB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74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Target Windows Optimisation</a:t>
            </a:r>
            <a:endParaRPr lang="en-GB" dirty="0"/>
          </a:p>
        </p:txBody>
      </p:sp>
      <p:pic>
        <p:nvPicPr>
          <p:cNvPr id="8" name="Picture 3" descr="E:\DS_end_CFD\Current(ref)\Velocity_plo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961" y="871322"/>
            <a:ext cx="2649964" cy="201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E:\DS_end_CFD\Mod1\Velocity_plo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80087"/>
            <a:ext cx="2560916" cy="201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8244408" y="4212589"/>
            <a:ext cx="112172" cy="3065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9952" y="170268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750kW design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09191" y="170268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1.3MW design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80550" y="2861806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ANSYS plots: Mike Fitton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31960" r="6702" b="22842"/>
          <a:stretch/>
        </p:blipFill>
        <p:spPr bwMode="auto">
          <a:xfrm>
            <a:off x="6300192" y="3196314"/>
            <a:ext cx="2249245" cy="176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654251" y="5031354"/>
            <a:ext cx="1643673" cy="523220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Prototype </a:t>
            </a:r>
            <a:r>
              <a:rPr lang="en-GB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currently </a:t>
            </a:r>
            <a:r>
              <a:rPr lang="en-GB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GB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manufacture</a:t>
            </a:r>
            <a:endParaRPr lang="en-GB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945" y="920471"/>
            <a:ext cx="337423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Downstream Window: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Curvature of window increased 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both at edges and on beam centre)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Pressure stress reduced by a factor of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Small (0.01bar) increase in pressure drop but small increase in cooling 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6% temperature reduction)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99" y="3076970"/>
            <a:ext cx="5526385" cy="262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8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Downstream Window EB Weld Development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563" y="868044"/>
            <a:ext cx="5767386" cy="3800488"/>
          </a:xfrm>
        </p:spPr>
        <p:txBody>
          <a:bodyPr/>
          <a:lstStyle/>
          <a:p>
            <a:r>
              <a:rPr lang="en-GB" sz="1600" dirty="0" smtClean="0"/>
              <a:t>Current design has just 0.25mm penetration – for higher pressure we would like a full penetration weld</a:t>
            </a:r>
          </a:p>
          <a:p>
            <a:r>
              <a:rPr lang="en-GB" sz="1600" dirty="0" smtClean="0"/>
              <a:t>Joint prep is consumed in the weld – if the fit is not very good, the weld will contain voids or lack fill – QA is very important</a:t>
            </a:r>
            <a:endParaRPr lang="en-GB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898" y="1179346"/>
            <a:ext cx="3017590" cy="302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6126410" y="4177961"/>
            <a:ext cx="348642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981012" y="4177961"/>
            <a:ext cx="713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0.5mm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5175" y="3092513"/>
            <a:ext cx="97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0.25mm penetration weld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6256" y="3762657"/>
            <a:ext cx="1691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Full penetration EB weld (joint prep is consumed)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 flipV="1">
            <a:off x="6516216" y="3212976"/>
            <a:ext cx="198959" cy="2027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0"/>
          </p:cNvCxnSpPr>
          <p:nvPr/>
        </p:nvCxnSpPr>
        <p:spPr>
          <a:xfrm flipV="1">
            <a:off x="7721790" y="2852936"/>
            <a:ext cx="522618" cy="9097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 bwMode="auto">
          <a:xfrm>
            <a:off x="6795060" y="2519287"/>
            <a:ext cx="1161315" cy="49800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87204" y="936271"/>
            <a:ext cx="70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Current </a:t>
            </a:r>
          </a:p>
          <a:p>
            <a:r>
              <a:rPr lang="en-GB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  <a:endParaRPr lang="en-GB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94079" y="947920"/>
            <a:ext cx="70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</a:p>
          <a:p>
            <a:r>
              <a:rPr lang="en-GB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  <a:endParaRPr lang="en-GB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Pct1607SGr6937547168"/>
          <p:cNvSpPr>
            <a:spLocks noChangeAspect="1" noChangeArrowheads="1"/>
          </p:cNvSpPr>
          <p:nvPr/>
        </p:nvSpPr>
        <p:spPr bwMode="auto">
          <a:xfrm>
            <a:off x="289676" y="2018580"/>
            <a:ext cx="2474912" cy="1296144"/>
          </a:xfrm>
          <a:prstGeom prst="rect">
            <a:avLst/>
          </a:prstGeom>
          <a:blipFill dpi="0" rotWithShape="1">
            <a:blip r:embed="rId3"/>
            <a:srcRect/>
            <a:stretch>
              <a:fillRect t="-22646" b="-2065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7" name="Pct2994SGr1288740813"/>
          <p:cNvSpPr>
            <a:spLocks noChangeAspect="1" noChangeArrowheads="1"/>
          </p:cNvSpPr>
          <p:nvPr/>
        </p:nvSpPr>
        <p:spPr bwMode="auto">
          <a:xfrm>
            <a:off x="283747" y="3356727"/>
            <a:ext cx="2474911" cy="1296144"/>
          </a:xfrm>
          <a:prstGeom prst="rect">
            <a:avLst/>
          </a:prstGeom>
          <a:blipFill dpi="0" rotWithShape="1">
            <a:blip r:embed="rId4"/>
            <a:srcRect/>
            <a:stretch>
              <a:fillRect t="-19662" r="-3294" b="-26700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535888" y="1967077"/>
            <a:ext cx="1232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Top bead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3747" y="4290227"/>
            <a:ext cx="1456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Under bead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1020" r="6950" b="45851"/>
          <a:stretch/>
        </p:blipFill>
        <p:spPr bwMode="auto">
          <a:xfrm>
            <a:off x="292435" y="4710535"/>
            <a:ext cx="2466223" cy="167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22883" t="38123" r="24400" b="47703"/>
          <a:stretch/>
        </p:blipFill>
        <p:spPr>
          <a:xfrm>
            <a:off x="6185313" y="4419602"/>
            <a:ext cx="2540760" cy="121453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83747" y="5949280"/>
            <a:ext cx="1456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</a:t>
            </a:r>
            <a:endParaRPr lang="en-GB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t="8997" r="1233" b="16548"/>
          <a:stretch>
            <a:fillRect/>
          </a:stretch>
        </p:blipFill>
        <p:spPr bwMode="auto">
          <a:xfrm>
            <a:off x="2936150" y="2011044"/>
            <a:ext cx="3047020" cy="163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30762" r="6847" b="19968"/>
          <a:stretch>
            <a:fillRect/>
          </a:stretch>
        </p:blipFill>
        <p:spPr bwMode="auto">
          <a:xfrm>
            <a:off x="2950602" y="3739675"/>
            <a:ext cx="2993456" cy="120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9"/>
          <p:cNvSpPr txBox="1">
            <a:spLocks noChangeArrowheads="1"/>
          </p:cNvSpPr>
          <p:nvPr/>
        </p:nvSpPr>
        <p:spPr bwMode="auto">
          <a:xfrm>
            <a:off x="3395716" y="2265578"/>
            <a:ext cx="23707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Re-slice through weld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4542870" y="2722880"/>
            <a:ext cx="16969" cy="127060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36150" y="5035819"/>
            <a:ext cx="3007908" cy="830997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Visual inspection, cut section, dye pen &amp; CT scan all look good</a:t>
            </a:r>
            <a:b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no visible pores or defects</a:t>
            </a: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13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 animBg="1"/>
    </p:bldLst>
  </p:timing>
</p:sld>
</file>

<file path=ppt/theme/theme1.xml><?xml version="1.0" encoding="utf-8"?>
<a:theme xmlns:a="http://schemas.openxmlformats.org/drawingml/2006/main" name="STFC_PowerPoint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Lucida Grande"/>
      <a:ea typeface="ヒラギノ角ゴ Pro W3"/>
      <a:cs typeface=""/>
    </a:majorFont>
    <a:minorFont>
      <a:latin typeface="Lucida Grande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ABF215B8A3384E874FC40A3B0B2302" ma:contentTypeVersion="4" ma:contentTypeDescription="Create a new document." ma:contentTypeScope="" ma:versionID="098309142ee90672dd325a1bf5abdf8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759411a1d50091fc5acb248322c8eb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BA4417-EAE4-4F10-9DE0-06D03A995C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A5F2CC-BDAB-4DF6-97A9-A42E07385180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560A4A3-C5A6-4A0A-937A-5BCFBD0EF23D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588EA5A1-49DC-4BF7-9FC5-8EF4622FB9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STFC_PowerPoint_template</Template>
  <TotalTime>20582</TotalTime>
  <Words>2180</Words>
  <Application>Microsoft Office PowerPoint</Application>
  <PresentationFormat>On-screen Show (4:3)</PresentationFormat>
  <Paragraphs>390</Paragraphs>
  <Slides>30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MS PGothic</vt:lpstr>
      <vt:lpstr>Arial</vt:lpstr>
      <vt:lpstr>Calibri</vt:lpstr>
      <vt:lpstr>Calibri Light</vt:lpstr>
      <vt:lpstr>Cambria Math</vt:lpstr>
      <vt:lpstr>Comic Sans MS</vt:lpstr>
      <vt:lpstr>Lucida Grande</vt:lpstr>
      <vt:lpstr>Times New Roman</vt:lpstr>
      <vt:lpstr>Wingdings</vt:lpstr>
      <vt:lpstr>ヒラギノ角ゴ Pro W3</vt:lpstr>
      <vt:lpstr>STFC_PowerPoint_template</vt:lpstr>
      <vt:lpstr>1_Blank Presentation</vt:lpstr>
      <vt:lpstr>Artwork</vt:lpstr>
      <vt:lpstr>R&amp;D Towards a 1.3MW T2K Target </vt:lpstr>
      <vt:lpstr>PowerPoint Presentation</vt:lpstr>
      <vt:lpstr>Secondary Beam-line &amp; Target Station</vt:lpstr>
      <vt:lpstr>T2K Target </vt:lpstr>
      <vt:lpstr>Upgrade to 1.3MW (overview)</vt:lpstr>
      <vt:lpstr>Target Upgrades for Higher Pressure</vt:lpstr>
      <vt:lpstr>Target Windows Optimisation</vt:lpstr>
      <vt:lpstr>Target Windows Optimisation</vt:lpstr>
      <vt:lpstr>Downstream Window EB Weld Development</vt:lpstr>
      <vt:lpstr>High Pressure Target Pipes</vt:lpstr>
      <vt:lpstr>High Pressure Target Pipes</vt:lpstr>
      <vt:lpstr>Target Ceramics</vt:lpstr>
      <vt:lpstr>Target Helium Leak</vt:lpstr>
      <vt:lpstr>Stress Relieving of Bent Pipes</vt:lpstr>
      <vt:lpstr>Beam Trips – Thermal Shock/Fatigue?</vt:lpstr>
      <vt:lpstr>Testing – Thermal Cycling</vt:lpstr>
      <vt:lpstr>Testing – Thermal Cycling</vt:lpstr>
      <vt:lpstr>Beam Trips - Thermal Analysis</vt:lpstr>
      <vt:lpstr>Beam Trip Simulation</vt:lpstr>
      <vt:lpstr>Beam Trips - Operational Data vs Simulations</vt:lpstr>
      <vt:lpstr>Heat Load Discrepancy</vt:lpstr>
      <vt:lpstr>Other Heat Losses</vt:lpstr>
      <vt:lpstr>Comparison – Ceramic Thermal Testing</vt:lpstr>
      <vt:lpstr>PowerPoint Presentation</vt:lpstr>
      <vt:lpstr>PowerPoint Presentation</vt:lpstr>
      <vt:lpstr>Backup - Simulation Conditions</vt:lpstr>
      <vt:lpstr>Backup - MARS (2006) heat deposition for target</vt:lpstr>
      <vt:lpstr>PowerPoint Presentation</vt:lpstr>
      <vt:lpstr>PowerPoint Presentation</vt:lpstr>
      <vt:lpstr>Backup – Mars/Fluka vs Ops Data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Template: STFC UKRI Powerpoint (ppt)</dc:title>
  <dc:creator>kw77</dc:creator>
  <cp:lastModifiedBy>Harvey-Fishenden, Eric (STFC,RAL,TECH)</cp:lastModifiedBy>
  <cp:revision>146</cp:revision>
  <dcterms:created xsi:type="dcterms:W3CDTF">2012-07-12T11:46:55Z</dcterms:created>
  <dcterms:modified xsi:type="dcterms:W3CDTF">2019-10-23T03:50:29Z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display_urn:schemas-microsoft-com:office:office#Editor">
    <vt:lpwstr>Summers, Karen (STFC,RAL,OBR)</vt:lpwstr>
  </property>
  <property fmtid="{D5CDD505-2E9C-101B-9397-08002B2CF9AE}" pid="4" name="xd_Signature">
    <vt:lpwstr/>
  </property>
  <property fmtid="{D5CDD505-2E9C-101B-9397-08002B2CF9AE}" pid="5" name="display_urn:schemas-microsoft-com:office:office#Author">
    <vt:lpwstr>Summers, Karen (STFC,RAL,OBR)</vt:lpwstr>
  </property>
  <property fmtid="{D5CDD505-2E9C-101B-9397-08002B2CF9AE}" pid="6" name="TemplateUrl">
    <vt:lpwstr/>
  </property>
  <property fmtid="{D5CDD505-2E9C-101B-9397-08002B2CF9AE}" pid="7" name="xd_ProgID">
    <vt:lpwstr/>
  </property>
  <property fmtid="{D5CDD505-2E9C-101B-9397-08002B2CF9AE}" pid="8" name="ContentTypeId">
    <vt:lpwstr>0x010100F731947B08D5984288BC8B16A979FF50</vt:lpwstr>
  </property>
</Properties>
</file>