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65" r:id="rId3"/>
    <p:sldId id="269" r:id="rId4"/>
    <p:sldId id="273" r:id="rId5"/>
    <p:sldId id="270" r:id="rId6"/>
    <p:sldId id="271" r:id="rId7"/>
    <p:sldId id="272" r:id="rId8"/>
    <p:sldId id="275" r:id="rId9"/>
    <p:sldId id="267" r:id="rId10"/>
    <p:sldId id="268" r:id="rId11"/>
    <p:sldId id="274" r:id="rId12"/>
    <p:sldId id="276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1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7/8/19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Minerva plane installation and initial Argon Cube Layout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Jim Kilmer, Gary Smith, Min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Jeong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Kim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Argon Cube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8 July 2019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94BA-3062-43B6-B130-A344A94A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 of the proposed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EA178-022B-4406-B728-A4EE0499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E60D1-BF91-474A-95F9-7BDC3159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7D3BD-4980-477B-8ADE-AC33134A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4E61323-28B2-4136-8178-4194D9B31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071" y="1042988"/>
            <a:ext cx="6849570" cy="4987925"/>
          </a:xfrm>
        </p:spPr>
      </p:pic>
    </p:spTree>
    <p:extLst>
      <p:ext uri="{BB962C8B-B14F-4D97-AF65-F5344CB8AC3E}">
        <p14:creationId xmlns:p14="http://schemas.microsoft.com/office/powerpoint/2010/main" val="231062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06D5-2833-4A2F-9BDC-8B7286A1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modify strongback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0BF9-1650-48C6-BE1B-ADBE74CB9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263" y="1042988"/>
            <a:ext cx="6451186" cy="49879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79276-4ED5-43A6-B1BD-B9D123DC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11A0-ADEA-4F1C-B657-A5BDD113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1B851-F426-4A30-90E8-A5F7C0BB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3E7B-F634-4FA1-8A63-9EFE0978AE97}"/>
              </a:ext>
            </a:extLst>
          </p:cNvPr>
          <p:cNvSpPr txBox="1"/>
          <p:nvPr/>
        </p:nvSpPr>
        <p:spPr>
          <a:xfrm>
            <a:off x="6826928" y="1686757"/>
            <a:ext cx="2058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Still need ~2” above</a:t>
            </a:r>
          </a:p>
          <a:p>
            <a:r>
              <a:rPr lang="en-US" sz="1800" dirty="0"/>
              <a:t>Floor to disengage</a:t>
            </a:r>
          </a:p>
          <a:p>
            <a:r>
              <a:rPr lang="en-US" sz="1800" dirty="0"/>
              <a:t>strongback</a:t>
            </a:r>
          </a:p>
        </p:txBody>
      </p:sp>
    </p:spTree>
    <p:extLst>
      <p:ext uri="{BB962C8B-B14F-4D97-AF65-F5344CB8AC3E}">
        <p14:creationId xmlns:p14="http://schemas.microsoft.com/office/powerpoint/2010/main" val="422641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8910-B59C-433D-A903-ED9276AC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Minerva plane on strongback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D34AC2-368D-4599-BB35-ED11453B6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340" y="1042988"/>
            <a:ext cx="3319032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98F6-B908-4167-874A-A04752A9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7B241-F7F9-4051-8C8A-26D0CB19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69A16-9E05-46BD-A4D1-D433BDC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AA834-F4B4-4518-BCF2-26B46180D4B5}"/>
              </a:ext>
            </a:extLst>
          </p:cNvPr>
          <p:cNvSpPr txBox="1"/>
          <p:nvPr/>
        </p:nvSpPr>
        <p:spPr>
          <a:xfrm>
            <a:off x="426128" y="2352583"/>
            <a:ext cx="2140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Bottom clips support</a:t>
            </a:r>
          </a:p>
          <a:p>
            <a:r>
              <a:rPr lang="en-US" sz="1800" dirty="0"/>
              <a:t>weight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984C1F-B9C8-48BA-A6F8-EB8F9BD658E7}"/>
              </a:ext>
            </a:extLst>
          </p:cNvPr>
          <p:cNvSpPr/>
          <p:nvPr/>
        </p:nvSpPr>
        <p:spPr>
          <a:xfrm>
            <a:off x="426128" y="2352583"/>
            <a:ext cx="2140073" cy="6417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9DEB83-9A7B-4B23-95DC-AEE2333B03FF}"/>
              </a:ext>
            </a:extLst>
          </p:cNvPr>
          <p:cNvCxnSpPr>
            <a:cxnSpLocks/>
          </p:cNvCxnSpPr>
          <p:nvPr/>
        </p:nvCxnSpPr>
        <p:spPr>
          <a:xfrm>
            <a:off x="2566201" y="2998914"/>
            <a:ext cx="1410995" cy="1351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ECE8F8-E660-467E-A5B8-CE06D465E1ED}"/>
              </a:ext>
            </a:extLst>
          </p:cNvPr>
          <p:cNvSpPr txBox="1"/>
          <p:nvPr/>
        </p:nvSpPr>
        <p:spPr>
          <a:xfrm>
            <a:off x="426128" y="4092606"/>
            <a:ext cx="8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Rollers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D4A195-E87A-4E33-899B-53B1DB6B3BD4}"/>
              </a:ext>
            </a:extLst>
          </p:cNvPr>
          <p:cNvSpPr/>
          <p:nvPr/>
        </p:nvSpPr>
        <p:spPr>
          <a:xfrm>
            <a:off x="426128" y="4092606"/>
            <a:ext cx="8788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069027-5745-42ED-8BDB-BF5B5819211E}"/>
              </a:ext>
            </a:extLst>
          </p:cNvPr>
          <p:cNvCxnSpPr>
            <a:stCxn id="15" idx="3"/>
          </p:cNvCxnSpPr>
          <p:nvPr/>
        </p:nvCxnSpPr>
        <p:spPr>
          <a:xfrm>
            <a:off x="1305017" y="4277272"/>
            <a:ext cx="2539014" cy="72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57E233-C0BE-4673-BAAC-3D02531CD1E7}"/>
              </a:ext>
            </a:extLst>
          </p:cNvPr>
          <p:cNvSpPr txBox="1"/>
          <p:nvPr/>
        </p:nvSpPr>
        <p:spPr>
          <a:xfrm>
            <a:off x="6450013" y="4350058"/>
            <a:ext cx="108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Hoist 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2D1831-5F98-4C60-B3F2-0FDC68C89CEF}"/>
              </a:ext>
            </a:extLst>
          </p:cNvPr>
          <p:cNvSpPr/>
          <p:nvPr/>
        </p:nvSpPr>
        <p:spPr>
          <a:xfrm>
            <a:off x="6458280" y="4350058"/>
            <a:ext cx="107632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844DAB-1213-4B74-9D3A-9FAC712CEC4E}"/>
              </a:ext>
            </a:extLst>
          </p:cNvPr>
          <p:cNvCxnSpPr>
            <a:stCxn id="19" idx="1"/>
          </p:cNvCxnSpPr>
          <p:nvPr/>
        </p:nvCxnSpPr>
        <p:spPr>
          <a:xfrm flipH="1">
            <a:off x="5509302" y="4534724"/>
            <a:ext cx="948978" cy="259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39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8DE3-D914-4EE8-B65A-E7C03433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clips on the strongback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D31D06-B02E-46AF-A024-0D4A38030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351" y="1042988"/>
            <a:ext cx="3743010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248A1-0EE4-41BE-B5B5-C279642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C784-5D90-4CA7-B481-1E5B879C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6827-D95E-403F-B9EF-487BC575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E1FE6-86BF-48FE-B758-502F2D7E6CAE}"/>
              </a:ext>
            </a:extLst>
          </p:cNvPr>
          <p:cNvSpPr txBox="1"/>
          <p:nvPr/>
        </p:nvSpPr>
        <p:spPr>
          <a:xfrm>
            <a:off x="228600" y="4172505"/>
            <a:ext cx="89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Top clip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6822FD-8B27-4676-BF27-83A57E844F52}"/>
              </a:ext>
            </a:extLst>
          </p:cNvPr>
          <p:cNvSpPr/>
          <p:nvPr/>
        </p:nvSpPr>
        <p:spPr>
          <a:xfrm>
            <a:off x="228600" y="4172505"/>
            <a:ext cx="8983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B08ABF-CF67-44D9-A81F-D9C542223D02}"/>
              </a:ext>
            </a:extLst>
          </p:cNvPr>
          <p:cNvCxnSpPr>
            <a:stCxn id="10" idx="3"/>
          </p:cNvCxnSpPr>
          <p:nvPr/>
        </p:nvCxnSpPr>
        <p:spPr>
          <a:xfrm>
            <a:off x="1126923" y="4357171"/>
            <a:ext cx="2148937" cy="56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04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FF24-FDDD-4E82-94D0-73EA8884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Attaching the strongback to the cart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1C0E13-D921-4D85-BCAB-314ABB8D5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340" y="1042988"/>
            <a:ext cx="3319032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0A331-C010-48FA-9BA1-B370BE20D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1FCA-F50D-4780-8C5B-658C51E2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18EA-072D-48FF-8BC1-0D67D90F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21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575E-2C01-4D4B-9543-214DFDE7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mounted to rail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0B69B0-D913-44E2-A632-B9BDCE15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68" y="1042988"/>
            <a:ext cx="7495977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63B03-2BA8-4475-A8C5-89EC2A4F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8527-0AA5-4471-82DD-AEA5BCAF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0A336-0190-4C15-B0E8-C48C6F9C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54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8158-FA74-47AC-A886-C9A29481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frames cables with light fiber cables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2FBD9E-7323-43D8-8702-E8B5A6EF7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68" y="1042988"/>
            <a:ext cx="7495977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5B147-0D68-4E9A-917F-C3134C66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085C2-4AE6-4749-BF36-C4F76B93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C5FB9-5FAC-4B98-B571-6F116453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F1519-B41B-450D-974A-4E3CB4A119CC}"/>
              </a:ext>
            </a:extLst>
          </p:cNvPr>
          <p:cNvSpPr txBox="1"/>
          <p:nvPr/>
        </p:nvSpPr>
        <p:spPr>
          <a:xfrm>
            <a:off x="301841" y="258340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Axial bolts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C03689-88AE-47E5-89E6-FCC124DEB2C3}"/>
              </a:ext>
            </a:extLst>
          </p:cNvPr>
          <p:cNvSpPr/>
          <p:nvPr/>
        </p:nvSpPr>
        <p:spPr>
          <a:xfrm>
            <a:off x="301841" y="2583402"/>
            <a:ext cx="11496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07CFA5-E037-44BF-8A63-1E899EF73C46}"/>
              </a:ext>
            </a:extLst>
          </p:cNvPr>
          <p:cNvCxnSpPr>
            <a:cxnSpLocks/>
          </p:cNvCxnSpPr>
          <p:nvPr/>
        </p:nvCxnSpPr>
        <p:spPr>
          <a:xfrm>
            <a:off x="1451515" y="2952734"/>
            <a:ext cx="874435" cy="29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03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D6DE-915B-4019-B4FD-944F7DC8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Shaft cross section with argon cube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D1458C-208D-49A1-917F-32D7025BD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676" y="1042988"/>
            <a:ext cx="7526361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ECB3D-286A-44C6-BBE7-275246CF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3221E-A66A-4CEB-9234-AA7691D6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43139-EB1D-4801-9DBC-34F2A990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14-97C3-48C5-B0EF-63456F74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view of Argon Cube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8DECE1-3499-407C-B72A-122B4BC90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585" y="1042988"/>
            <a:ext cx="6910543" cy="4987925"/>
          </a:xfrm>
          <a:ln>
            <a:solidFill>
              <a:srgbClr val="40404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8F80D-7690-422B-80BE-1C9F2A50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9CCF1-D8B7-4C6D-AF77-ED84CBBA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09115-E1C4-4F5B-8950-EFDAB2A1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BC783-A7CE-4CAD-94AC-3BD20AB4C2FE}"/>
              </a:ext>
            </a:extLst>
          </p:cNvPr>
          <p:cNvSpPr txBox="1"/>
          <p:nvPr/>
        </p:nvSpPr>
        <p:spPr>
          <a:xfrm>
            <a:off x="2068497" y="4536489"/>
            <a:ext cx="279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 beam central axis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ED5943-8CD9-4F8A-8759-935663F3637E}"/>
              </a:ext>
            </a:extLst>
          </p:cNvPr>
          <p:cNvSpPr/>
          <p:nvPr/>
        </p:nvSpPr>
        <p:spPr>
          <a:xfrm>
            <a:off x="2068497" y="4536489"/>
            <a:ext cx="2793522" cy="46166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D50683-4D5C-4648-844F-3DF560656930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2450237" y="3266983"/>
            <a:ext cx="1015021" cy="1269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15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BADA-A21C-4933-A196-49552655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view of Argon Cube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DBF66A-04D0-4F94-86C3-B05FC2E8E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585" y="1042988"/>
            <a:ext cx="6910543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49E0-F14E-4363-AFFF-067B7797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7/8/19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7F37-8B39-47AD-9FBE-B932922F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D29B3-7FEA-46EA-AAC3-67B4A048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4641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298</TotalTime>
  <Words>158</Words>
  <Application>Microsoft Macintosh PowerPoint</Application>
  <PresentationFormat>On-screen Show (4:3)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</vt:lpstr>
      <vt:lpstr>FNAL_TemplateMac_060514</vt:lpstr>
      <vt:lpstr>Fermilab: Footer Only</vt:lpstr>
      <vt:lpstr>Minerva plane installation and initial Argon Cube Layout</vt:lpstr>
      <vt:lpstr>Minerva plane on strongback</vt:lpstr>
      <vt:lpstr>Top clips on the strongback</vt:lpstr>
      <vt:lpstr>Attaching the strongback to the cart</vt:lpstr>
      <vt:lpstr>Frame mounted to rail</vt:lpstr>
      <vt:lpstr>Four frames cables with light fiber cables</vt:lpstr>
      <vt:lpstr>Shaft cross section with argon cube</vt:lpstr>
      <vt:lpstr>Plan view of Argon Cube </vt:lpstr>
      <vt:lpstr>Section view of Argon Cube</vt:lpstr>
      <vt:lpstr>Dimensions of the proposed layout</vt:lpstr>
      <vt:lpstr>How to modify strongback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James R. Kilmer x2637 01641N</dc:creator>
  <cp:lastModifiedBy>Ting Miao</cp:lastModifiedBy>
  <cp:revision>10</cp:revision>
  <cp:lastPrinted>2014-01-20T19:40:21Z</cp:lastPrinted>
  <dcterms:created xsi:type="dcterms:W3CDTF">2019-07-02T15:03:16Z</dcterms:created>
  <dcterms:modified xsi:type="dcterms:W3CDTF">2019-07-08T14:38:17Z</dcterms:modified>
</cp:coreProperties>
</file>