
<file path=[Content_Types].xml><?xml version="1.0" encoding="utf-8"?>
<Types xmlns="http://schemas.openxmlformats.org/package/2006/content-types">
  <Default Extension="emf" ContentType="image/x-emf"/>
  <Default Extension="jpeg" ContentType="image/jpeg"/>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 id="2147483667" r:id="rId5"/>
    <p:sldMasterId id="2147483675" r:id="rId6"/>
    <p:sldMasterId id="2147483684" r:id="rId7"/>
  </p:sldMasterIdLst>
  <p:notesMasterIdLst>
    <p:notesMasterId r:id="rId31"/>
  </p:notesMasterIdLst>
  <p:handoutMasterIdLst>
    <p:handoutMasterId r:id="rId32"/>
  </p:handoutMasterIdLst>
  <p:sldIdLst>
    <p:sldId id="678" r:id="rId8"/>
    <p:sldId id="296" r:id="rId9"/>
    <p:sldId id="430" r:id="rId10"/>
    <p:sldId id="735" r:id="rId11"/>
    <p:sldId id="694" r:id="rId12"/>
    <p:sldId id="695" r:id="rId13"/>
    <p:sldId id="543" r:id="rId14"/>
    <p:sldId id="715" r:id="rId15"/>
    <p:sldId id="728" r:id="rId16"/>
    <p:sldId id="739" r:id="rId17"/>
    <p:sldId id="730" r:id="rId18"/>
    <p:sldId id="357" r:id="rId19"/>
    <p:sldId id="729" r:id="rId20"/>
    <p:sldId id="736" r:id="rId21"/>
    <p:sldId id="737" r:id="rId22"/>
    <p:sldId id="358" r:id="rId23"/>
    <p:sldId id="738" r:id="rId24"/>
    <p:sldId id="360" r:id="rId25"/>
    <p:sldId id="361" r:id="rId26"/>
    <p:sldId id="362" r:id="rId27"/>
    <p:sldId id="733" r:id="rId28"/>
    <p:sldId id="734" r:id="rId29"/>
    <p:sldId id="272" r:id="rId30"/>
  </p:sldIdLst>
  <p:sldSz cx="9144000" cy="6858000" type="screen4x3"/>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olie R. Macier x2353 11220N" initials="JRMx1" lastIdx="1" clrIdx="0">
    <p:extLst>
      <p:ext uri="{19B8F6BF-5375-455C-9EA6-DF929625EA0E}">
        <p15:presenceInfo xmlns:p15="http://schemas.microsoft.com/office/powerpoint/2012/main" userId="S-1-5-21-1644491937-1202660629-839522115-257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B5A77"/>
    <a:srgbClr val="12309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439" autoAdjust="0"/>
    <p:restoredTop sz="86424" autoAdjust="0"/>
  </p:normalViewPr>
  <p:slideViewPr>
    <p:cSldViewPr>
      <p:cViewPr varScale="1">
        <p:scale>
          <a:sx n="194" d="100"/>
          <a:sy n="194" d="100"/>
        </p:scale>
        <p:origin x="624" y="184"/>
      </p:cViewPr>
      <p:guideLst>
        <p:guide orient="horz" pos="2880"/>
        <p:guide pos="216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80" d="100"/>
        <a:sy n="80" d="100"/>
      </p:scale>
      <p:origin x="0" y="0"/>
    </p:cViewPr>
  </p:sorterViewPr>
  <p:notesViewPr>
    <p:cSldViewPr>
      <p:cViewPr varScale="1">
        <p:scale>
          <a:sx n="86" d="100"/>
          <a:sy n="86" d="100"/>
        </p:scale>
        <p:origin x="2011" y="5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21" Type="http://schemas.openxmlformats.org/officeDocument/2006/relationships/slide" Target="slides/slide14.xml"/><Relationship Id="rId34" Type="http://schemas.openxmlformats.org/officeDocument/2006/relationships/presProps" Target="presProps.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handoutMaster" Target="handoutMasters/handoutMaster1.xml"/><Relationship Id="rId37"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theme" Target="theme/theme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viewProps" Target="viewProps.xml"/><Relationship Id="rId8" Type="http://schemas.openxmlformats.org/officeDocument/2006/relationships/slide" Target="slides/slide1.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 y="1"/>
            <a:ext cx="3169921" cy="482282"/>
          </a:xfrm>
          <a:prstGeom prst="rect">
            <a:avLst/>
          </a:prstGeom>
        </p:spPr>
        <p:txBody>
          <a:bodyPr vert="horz" lIns="96656" tIns="48328" rIns="96656" bIns="48328" rtlCol="0"/>
          <a:lstStyle>
            <a:lvl1pPr algn="l">
              <a:defRPr sz="1200"/>
            </a:lvl1pPr>
          </a:lstStyle>
          <a:p>
            <a:endParaRPr lang="en-US" dirty="0"/>
          </a:p>
        </p:txBody>
      </p:sp>
      <p:sp>
        <p:nvSpPr>
          <p:cNvPr id="3" name="Date Placeholder 2"/>
          <p:cNvSpPr>
            <a:spLocks noGrp="1"/>
          </p:cNvSpPr>
          <p:nvPr>
            <p:ph type="dt" sz="quarter" idx="1"/>
          </p:nvPr>
        </p:nvSpPr>
        <p:spPr>
          <a:xfrm>
            <a:off x="4144013" y="1"/>
            <a:ext cx="3169921" cy="482282"/>
          </a:xfrm>
          <a:prstGeom prst="rect">
            <a:avLst/>
          </a:prstGeom>
        </p:spPr>
        <p:txBody>
          <a:bodyPr vert="horz" lIns="96656" tIns="48328" rIns="96656" bIns="48328" rtlCol="0"/>
          <a:lstStyle>
            <a:lvl1pPr algn="r">
              <a:defRPr sz="1200"/>
            </a:lvl1pPr>
          </a:lstStyle>
          <a:p>
            <a:fld id="{04D06D4B-F083-4F0B-B6C9-2D493B329ED9}" type="datetimeFigureOut">
              <a:rPr lang="en-US" smtClean="0"/>
              <a:t>7/22/19</a:t>
            </a:fld>
            <a:endParaRPr lang="en-US" dirty="0"/>
          </a:p>
        </p:txBody>
      </p:sp>
      <p:sp>
        <p:nvSpPr>
          <p:cNvPr id="4" name="Footer Placeholder 3"/>
          <p:cNvSpPr>
            <a:spLocks noGrp="1"/>
          </p:cNvSpPr>
          <p:nvPr>
            <p:ph type="ftr" sz="quarter" idx="2"/>
          </p:nvPr>
        </p:nvSpPr>
        <p:spPr>
          <a:xfrm>
            <a:off x="3" y="9118920"/>
            <a:ext cx="3169921" cy="482281"/>
          </a:xfrm>
          <a:prstGeom prst="rect">
            <a:avLst/>
          </a:prstGeom>
        </p:spPr>
        <p:txBody>
          <a:bodyPr vert="horz" lIns="96656" tIns="48328" rIns="96656" bIns="48328" rtlCol="0" anchor="b"/>
          <a:lstStyle>
            <a:lvl1pPr algn="l">
              <a:defRPr sz="1200"/>
            </a:lvl1pPr>
          </a:lstStyle>
          <a:p>
            <a:endParaRPr lang="en-US" dirty="0"/>
          </a:p>
        </p:txBody>
      </p:sp>
      <p:sp>
        <p:nvSpPr>
          <p:cNvPr id="5" name="Slide Number Placeholder 4"/>
          <p:cNvSpPr>
            <a:spLocks noGrp="1"/>
          </p:cNvSpPr>
          <p:nvPr>
            <p:ph type="sldNum" sz="quarter" idx="3"/>
          </p:nvPr>
        </p:nvSpPr>
        <p:spPr>
          <a:xfrm>
            <a:off x="4144013" y="9118920"/>
            <a:ext cx="3169921" cy="482281"/>
          </a:xfrm>
          <a:prstGeom prst="rect">
            <a:avLst/>
          </a:prstGeom>
        </p:spPr>
        <p:txBody>
          <a:bodyPr vert="horz" lIns="96656" tIns="48328" rIns="96656" bIns="48328" rtlCol="0" anchor="b"/>
          <a:lstStyle>
            <a:lvl1pPr algn="r">
              <a:defRPr sz="1200"/>
            </a:lvl1pPr>
          </a:lstStyle>
          <a:p>
            <a:fld id="{BC3C506F-2269-46DF-AAD8-716176AB6A1F}" type="slidenum">
              <a:rPr lang="en-US" smtClean="0"/>
              <a:t>‹#›</a:t>
            </a:fld>
            <a:endParaRPr lang="en-US" dirty="0"/>
          </a:p>
        </p:txBody>
      </p:sp>
    </p:spTree>
    <p:extLst>
      <p:ext uri="{BB962C8B-B14F-4D97-AF65-F5344CB8AC3E}">
        <p14:creationId xmlns:p14="http://schemas.microsoft.com/office/powerpoint/2010/main" val="73833633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3072555"/>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lIns="96656" tIns="48328" rIns="96656" bIns="48328">
            <a:normAutofit fontScale="25000" lnSpcReduction="20000"/>
          </a:bodyPr>
          <a:lstStyle/>
          <a:p>
            <a:endParaRPr dirty="0"/>
          </a:p>
        </p:txBody>
      </p:sp>
    </p:spTree>
    <p:extLst>
      <p:ext uri="{BB962C8B-B14F-4D97-AF65-F5344CB8AC3E}">
        <p14:creationId xmlns:p14="http://schemas.microsoft.com/office/powerpoint/2010/main" val="35455508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lIns="96656" tIns="48328" rIns="96656" bIns="48328">
            <a:normAutofit fontScale="25000" lnSpcReduction="20000"/>
          </a:bodyPr>
          <a:lstStyle/>
          <a:p>
            <a:endParaRPr dirty="0"/>
          </a:p>
        </p:txBody>
      </p:sp>
    </p:spTree>
    <p:extLst>
      <p:ext uri="{BB962C8B-B14F-4D97-AF65-F5344CB8AC3E}">
        <p14:creationId xmlns:p14="http://schemas.microsoft.com/office/powerpoint/2010/main" val="40813998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lIns="96656" tIns="48328" rIns="96656" bIns="48328">
            <a:normAutofit fontScale="25000" lnSpcReduction="20000"/>
          </a:bodyPr>
          <a:lstStyle/>
          <a:p>
            <a:endParaRPr dirty="0"/>
          </a:p>
        </p:txBody>
      </p:sp>
    </p:spTree>
    <p:extLst>
      <p:ext uri="{BB962C8B-B14F-4D97-AF65-F5344CB8AC3E}">
        <p14:creationId xmlns:p14="http://schemas.microsoft.com/office/powerpoint/2010/main" val="15004113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lIns="96656" tIns="48328" rIns="96656" bIns="48328">
            <a:normAutofit fontScale="25000" lnSpcReduction="20000"/>
          </a:bodyPr>
          <a:lstStyle/>
          <a:p>
            <a:endParaRPr dirty="0"/>
          </a:p>
        </p:txBody>
      </p:sp>
    </p:spTree>
    <p:extLst>
      <p:ext uri="{BB962C8B-B14F-4D97-AF65-F5344CB8AC3E}">
        <p14:creationId xmlns:p14="http://schemas.microsoft.com/office/powerpoint/2010/main" val="36643448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685800" y="2125980"/>
            <a:ext cx="7772400" cy="1440179"/>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371600" y="3840480"/>
            <a:ext cx="6400799" cy="1714500"/>
          </a:xfrm>
          <a:prstGeom prst="rect">
            <a:avLst/>
          </a:prstGeom>
        </p:spPr>
        <p:txBody>
          <a:bodyPr wrap="square" lIns="0" tIns="0" rIns="0" bIns="0">
            <a:spAutoFit/>
          </a:bodyPr>
          <a:lstStyle>
            <a:lvl1pPr>
              <a:defRPr/>
            </a:lvl1pPr>
          </a:lstStyle>
          <a:p>
            <a:endParaRPr/>
          </a:p>
        </p:txBody>
      </p:sp>
      <p:sp>
        <p:nvSpPr>
          <p:cNvPr id="6" name="Holder 6"/>
          <p:cNvSpPr>
            <a:spLocks noGrp="1"/>
          </p:cNvSpPr>
          <p:nvPr>
            <p:ph type="sldNum" sz="quarter" idx="7"/>
          </p:nvPr>
        </p:nvSpPr>
        <p:spPr>
          <a:xfrm>
            <a:off x="302520" y="6538623"/>
            <a:ext cx="336679" cy="184666"/>
          </a:xfrm>
        </p:spPr>
        <p:txBody>
          <a:bodyPr lIns="0" tIns="0" rIns="0" bIns="0"/>
          <a:lstStyle>
            <a:lvl1pPr algn="r">
              <a:defRPr sz="1200" b="1" i="0" kern="1200" spc="-5">
                <a:solidFill>
                  <a:srgbClr val="BB5F2B"/>
                </a:solidFill>
                <a:latin typeface="Arial"/>
                <a:ea typeface="+mn-ea"/>
                <a:cs typeface="Arial"/>
              </a:defRPr>
            </a:lvl1pPr>
          </a:lstStyle>
          <a:p>
            <a:fld id="{B6F15528-21DE-4FAA-801E-634DDDAF4B2B}" type="slidenum">
              <a:rPr lang="en-US" smtClean="0"/>
              <a:pPr/>
              <a:t>‹#›</a:t>
            </a:fld>
            <a:endParaRPr lang="en-US" dirty="0"/>
          </a:p>
        </p:txBody>
      </p:sp>
      <p:sp>
        <p:nvSpPr>
          <p:cNvPr id="7" name="Holder 4"/>
          <p:cNvSpPr>
            <a:spLocks noGrp="1"/>
          </p:cNvSpPr>
          <p:nvPr>
            <p:ph type="ftr" sz="quarter" idx="5"/>
          </p:nvPr>
        </p:nvSpPr>
        <p:spPr>
          <a:xfrm>
            <a:off x="866647" y="6538623"/>
            <a:ext cx="763269" cy="184666"/>
          </a:xfrm>
          <a:prstGeom prst="rect">
            <a:avLst/>
          </a:prstGeom>
        </p:spPr>
        <p:txBody>
          <a:bodyPr wrap="square" lIns="0" tIns="0" rIns="0" bIns="0">
            <a:spAutoFit/>
          </a:bodyPr>
          <a:lstStyle>
            <a:lvl1pPr>
              <a:defRPr sz="1200" b="0" i="0">
                <a:solidFill>
                  <a:srgbClr val="BB5F2B"/>
                </a:solidFill>
                <a:latin typeface="Arial"/>
                <a:cs typeface="Arial"/>
              </a:defRPr>
            </a:lvl1pPr>
          </a:lstStyle>
          <a:p>
            <a:pPr marL="12700">
              <a:lnSpc>
                <a:spcPct val="100000"/>
              </a:lnSpc>
            </a:pPr>
            <a:r>
              <a:rPr lang="en-US"/>
              <a:t>Bishop | DUNE PMG</a:t>
            </a:r>
            <a:endParaRPr dirty="0"/>
          </a:p>
        </p:txBody>
      </p:sp>
      <p:sp>
        <p:nvSpPr>
          <p:cNvPr id="8" name="Holder 5"/>
          <p:cNvSpPr>
            <a:spLocks noGrp="1"/>
          </p:cNvSpPr>
          <p:nvPr>
            <p:ph type="dt" sz="half" idx="6"/>
          </p:nvPr>
        </p:nvSpPr>
        <p:spPr>
          <a:xfrm>
            <a:off x="1865502" y="6538623"/>
            <a:ext cx="1944498" cy="184666"/>
          </a:xfrm>
          <a:prstGeom prst="rect">
            <a:avLst/>
          </a:prstGeom>
        </p:spPr>
        <p:txBody>
          <a:bodyPr wrap="square" lIns="0" tIns="0" rIns="0" bIns="0">
            <a:spAutoFit/>
          </a:bodyPr>
          <a:lstStyle>
            <a:lvl1pPr>
              <a:defRPr sz="1200" b="0" i="0">
                <a:solidFill>
                  <a:srgbClr val="BB5F2B"/>
                </a:solidFill>
                <a:latin typeface="Arial"/>
                <a:cs typeface="Arial"/>
              </a:defRPr>
            </a:lvl1pPr>
          </a:lstStyle>
          <a:p>
            <a:pPr marL="12700"/>
            <a:r>
              <a:rPr lang="en-US"/>
              <a:t>July 2019</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4" y="5521482"/>
            <a:ext cx="4003605" cy="737519"/>
          </a:xfrm>
          <a:prstGeom prst="rect">
            <a:avLst/>
          </a:prstGeom>
        </p:spPr>
        <p:txBody>
          <a:bodyPr lIns="0" tIns="0" rIns="0" bIns="0" anchor="t" anchorCtr="0"/>
          <a:lstStyle>
            <a:lvl1pPr marL="0" indent="0">
              <a:buNone/>
              <a:defRPr sz="1600" b="0" i="0" baseline="0">
                <a:solidFill>
                  <a:srgbClr val="E95125"/>
                </a:solidFill>
                <a:latin typeface="Helvetic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4" name="Text Placeholder 2"/>
          <p:cNvSpPr>
            <a:spLocks noGrp="1"/>
          </p:cNvSpPr>
          <p:nvPr>
            <p:ph type="body" idx="13"/>
          </p:nvPr>
        </p:nvSpPr>
        <p:spPr>
          <a:xfrm>
            <a:off x="4683195" y="5521482"/>
            <a:ext cx="4003605" cy="737519"/>
          </a:xfrm>
          <a:prstGeom prst="rect">
            <a:avLst/>
          </a:prstGeom>
        </p:spPr>
        <p:txBody>
          <a:bodyPr lIns="0" tIns="0" rIns="0" bIns="0" anchor="t" anchorCtr="0"/>
          <a:lstStyle>
            <a:lvl1pPr marL="0" indent="0">
              <a:buNone/>
              <a:defRPr sz="1600" b="0" i="0" baseline="0">
                <a:solidFill>
                  <a:srgbClr val="E95125"/>
                </a:solidFill>
                <a:latin typeface="Helvetic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20" name="Title 1"/>
          <p:cNvSpPr>
            <a:spLocks noGrp="1"/>
          </p:cNvSpPr>
          <p:nvPr>
            <p:ph type="title"/>
          </p:nvPr>
        </p:nvSpPr>
        <p:spPr>
          <a:xfrm>
            <a:off x="457200" y="462518"/>
            <a:ext cx="8229600" cy="647102"/>
          </a:xfrm>
          <a:prstGeom prst="rect">
            <a:avLst/>
          </a:prstGeom>
        </p:spPr>
        <p:txBody>
          <a:bodyPr vert="horz" lIns="0" tIns="0" rIns="0" bIns="0"/>
          <a:lstStyle>
            <a:lvl1pPr algn="l">
              <a:defRPr sz="4400" b="1" i="0" baseline="0">
                <a:solidFill>
                  <a:srgbClr val="E95125"/>
                </a:solidFill>
                <a:latin typeface="Helvetica"/>
              </a:defRPr>
            </a:lvl1pPr>
          </a:lstStyle>
          <a:p>
            <a:r>
              <a:rPr lang="en-US" dirty="0"/>
              <a:t>Click to edit Master title style</a:t>
            </a:r>
          </a:p>
        </p:txBody>
      </p:sp>
      <p:sp>
        <p:nvSpPr>
          <p:cNvPr id="16" name="Content Placeholder 2"/>
          <p:cNvSpPr>
            <a:spLocks noGrp="1"/>
          </p:cNvSpPr>
          <p:nvPr>
            <p:ph idx="11"/>
          </p:nvPr>
        </p:nvSpPr>
        <p:spPr>
          <a:xfrm>
            <a:off x="470059" y="1206941"/>
            <a:ext cx="3990750" cy="4180116"/>
          </a:xfrm>
          <a:prstGeom prst="rect">
            <a:avLst/>
          </a:prstGeom>
        </p:spPr>
        <p:txBody>
          <a:bodyPr lIns="0" rIns="0">
            <a:normAutofit/>
          </a:bodyPr>
          <a:lstStyle>
            <a:lvl1pPr marL="256032" indent="-265176">
              <a:lnSpc>
                <a:spcPct val="100000"/>
              </a:lnSpc>
              <a:spcBef>
                <a:spcPts val="1200"/>
              </a:spcBef>
              <a:spcAft>
                <a:spcPts val="0"/>
              </a:spcAft>
              <a:buFont typeface="Arial"/>
              <a:buChar char="•"/>
              <a:defRPr sz="2200" b="0" i="0">
                <a:solidFill>
                  <a:srgbClr val="3C5A77"/>
                </a:solidFill>
                <a:latin typeface="Helvetica"/>
              </a:defRPr>
            </a:lvl1pPr>
            <a:lvl2pPr marL="541338" indent="-266700">
              <a:lnSpc>
                <a:spcPct val="100000"/>
              </a:lnSpc>
              <a:spcBef>
                <a:spcPts val="1200"/>
              </a:spcBef>
              <a:spcAft>
                <a:spcPts val="0"/>
              </a:spcAft>
              <a:buSzPct val="90000"/>
              <a:buFont typeface="Lucida Grande"/>
              <a:buChar char="-"/>
              <a:defRPr sz="2000" b="0" i="0">
                <a:solidFill>
                  <a:srgbClr val="3C5A77"/>
                </a:solidFill>
                <a:latin typeface="Helvetica"/>
              </a:defRPr>
            </a:lvl2pPr>
            <a:lvl3pPr marL="898525" indent="-273050">
              <a:lnSpc>
                <a:spcPct val="100000"/>
              </a:lnSpc>
              <a:spcBef>
                <a:spcPts val="1200"/>
              </a:spcBef>
              <a:spcAft>
                <a:spcPts val="0"/>
              </a:spcAft>
              <a:buSzPct val="88000"/>
              <a:buFont typeface="Arial"/>
              <a:buChar char="•"/>
              <a:defRPr sz="1800" b="0" i="0">
                <a:solidFill>
                  <a:srgbClr val="3C5A77"/>
                </a:solidFill>
                <a:latin typeface="Helvetica"/>
              </a:defRPr>
            </a:lvl3pPr>
            <a:lvl4pPr marL="1165225" indent="-266700">
              <a:lnSpc>
                <a:spcPct val="100000"/>
              </a:lnSpc>
              <a:spcBef>
                <a:spcPts val="1200"/>
              </a:spcBef>
              <a:spcAft>
                <a:spcPts val="0"/>
              </a:spcAft>
              <a:buSzPct val="90000"/>
              <a:buFont typeface="Lucida Grande"/>
              <a:buChar char="-"/>
              <a:defRPr sz="1600" b="0" i="0">
                <a:solidFill>
                  <a:srgbClr val="3C5A77"/>
                </a:solidFill>
                <a:latin typeface="Helvetica"/>
              </a:defRPr>
            </a:lvl4pPr>
            <a:lvl5pPr marL="1431925" indent="-266700">
              <a:lnSpc>
                <a:spcPct val="100000"/>
              </a:lnSpc>
              <a:spcBef>
                <a:spcPts val="1200"/>
              </a:spcBef>
              <a:spcAft>
                <a:spcPts val="0"/>
              </a:spcAft>
              <a:buSzPct val="88000"/>
              <a:buFont typeface="Arial"/>
              <a:buChar char="•"/>
              <a:defRPr sz="1400" b="0" i="0">
                <a:solidFill>
                  <a:srgbClr val="3C5A77"/>
                </a:solidFill>
                <a:latin typeface="Helvetic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p:cNvSpPr>
            <a:spLocks noGrp="1"/>
          </p:cNvSpPr>
          <p:nvPr>
            <p:ph idx="14"/>
          </p:nvPr>
        </p:nvSpPr>
        <p:spPr>
          <a:xfrm>
            <a:off x="4696050" y="1206941"/>
            <a:ext cx="3990750" cy="4180116"/>
          </a:xfrm>
          <a:prstGeom prst="rect">
            <a:avLst/>
          </a:prstGeom>
        </p:spPr>
        <p:txBody>
          <a:bodyPr lIns="0" rIns="0">
            <a:normAutofit/>
          </a:bodyPr>
          <a:lstStyle>
            <a:lvl1pPr marL="256032" indent="-265176">
              <a:lnSpc>
                <a:spcPct val="100000"/>
              </a:lnSpc>
              <a:spcBef>
                <a:spcPts val="1200"/>
              </a:spcBef>
              <a:spcAft>
                <a:spcPts val="0"/>
              </a:spcAft>
              <a:buFont typeface="Arial"/>
              <a:buChar char="•"/>
              <a:defRPr sz="2200" b="0" i="0">
                <a:solidFill>
                  <a:srgbClr val="3C5A77"/>
                </a:solidFill>
                <a:latin typeface="Helvetica"/>
              </a:defRPr>
            </a:lvl1pPr>
            <a:lvl2pPr marL="541338" indent="-266700">
              <a:lnSpc>
                <a:spcPct val="100000"/>
              </a:lnSpc>
              <a:spcBef>
                <a:spcPts val="1200"/>
              </a:spcBef>
              <a:spcAft>
                <a:spcPts val="0"/>
              </a:spcAft>
              <a:buSzPct val="90000"/>
              <a:buFont typeface="Lucida Grande"/>
              <a:buChar char="-"/>
              <a:defRPr sz="2000" b="0" i="0">
                <a:solidFill>
                  <a:srgbClr val="3C5A77"/>
                </a:solidFill>
                <a:latin typeface="Helvetica"/>
              </a:defRPr>
            </a:lvl2pPr>
            <a:lvl3pPr marL="898525" indent="-273050">
              <a:lnSpc>
                <a:spcPct val="100000"/>
              </a:lnSpc>
              <a:spcBef>
                <a:spcPts val="1200"/>
              </a:spcBef>
              <a:spcAft>
                <a:spcPts val="0"/>
              </a:spcAft>
              <a:buSzPct val="88000"/>
              <a:buFont typeface="Arial"/>
              <a:buChar char="•"/>
              <a:defRPr sz="1800" b="0" i="0">
                <a:solidFill>
                  <a:srgbClr val="3C5A77"/>
                </a:solidFill>
                <a:latin typeface="Helvetica"/>
              </a:defRPr>
            </a:lvl3pPr>
            <a:lvl4pPr marL="1165225" indent="-266700">
              <a:lnSpc>
                <a:spcPct val="100000"/>
              </a:lnSpc>
              <a:spcBef>
                <a:spcPts val="1200"/>
              </a:spcBef>
              <a:spcAft>
                <a:spcPts val="0"/>
              </a:spcAft>
              <a:buSzPct val="90000"/>
              <a:buFont typeface="Lucida Grande"/>
              <a:buChar char="-"/>
              <a:defRPr sz="1600" b="0" i="0">
                <a:solidFill>
                  <a:srgbClr val="3C5A77"/>
                </a:solidFill>
                <a:latin typeface="Helvetica"/>
              </a:defRPr>
            </a:lvl4pPr>
            <a:lvl5pPr marL="1431925" indent="-266700">
              <a:lnSpc>
                <a:spcPct val="100000"/>
              </a:lnSpc>
              <a:spcBef>
                <a:spcPts val="1200"/>
              </a:spcBef>
              <a:spcAft>
                <a:spcPts val="0"/>
              </a:spcAft>
              <a:buSzPct val="88000"/>
              <a:buFont typeface="Arial"/>
              <a:buChar char="•"/>
              <a:defRPr sz="1400" b="0" i="0">
                <a:solidFill>
                  <a:srgbClr val="3C5A77"/>
                </a:solidFill>
                <a:latin typeface="Helvetic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Holder 6"/>
          <p:cNvSpPr>
            <a:spLocks noGrp="1"/>
          </p:cNvSpPr>
          <p:nvPr>
            <p:ph type="sldNum" sz="quarter" idx="7"/>
          </p:nvPr>
        </p:nvSpPr>
        <p:spPr>
          <a:xfrm>
            <a:off x="240159" y="6538623"/>
            <a:ext cx="336679" cy="184666"/>
          </a:xfrm>
        </p:spPr>
        <p:txBody>
          <a:bodyPr lIns="0" tIns="0" rIns="0" bIns="0"/>
          <a:lstStyle>
            <a:lvl1pPr algn="r">
              <a:defRPr sz="1200" b="1" i="0" kern="1200" spc="-5">
                <a:solidFill>
                  <a:srgbClr val="BB5F2B"/>
                </a:solidFill>
                <a:latin typeface="Arial"/>
                <a:ea typeface="+mn-ea"/>
                <a:cs typeface="Arial"/>
              </a:defRPr>
            </a:lvl1pPr>
          </a:lstStyle>
          <a:p>
            <a:fld id="{B6F15528-21DE-4FAA-801E-634DDDAF4B2B}" type="slidenum">
              <a:rPr lang="en-US" smtClean="0"/>
              <a:pPr/>
              <a:t>‹#›</a:t>
            </a:fld>
            <a:endParaRPr lang="en-US" dirty="0"/>
          </a:p>
        </p:txBody>
      </p:sp>
      <p:sp>
        <p:nvSpPr>
          <p:cNvPr id="15" name="Holder 4"/>
          <p:cNvSpPr>
            <a:spLocks noGrp="1"/>
          </p:cNvSpPr>
          <p:nvPr>
            <p:ph type="ftr" sz="quarter" idx="5"/>
          </p:nvPr>
        </p:nvSpPr>
        <p:spPr>
          <a:xfrm>
            <a:off x="866647" y="6538623"/>
            <a:ext cx="2105153" cy="184666"/>
          </a:xfrm>
          <a:prstGeom prst="rect">
            <a:avLst/>
          </a:prstGeom>
        </p:spPr>
        <p:txBody>
          <a:bodyPr wrap="square" lIns="0" tIns="0" rIns="0" bIns="0">
            <a:spAutoFit/>
          </a:bodyPr>
          <a:lstStyle>
            <a:lvl1pPr>
              <a:defRPr sz="1200" b="0" i="0">
                <a:solidFill>
                  <a:srgbClr val="BB5F2B"/>
                </a:solidFill>
                <a:latin typeface="Arial"/>
                <a:cs typeface="Arial"/>
              </a:defRPr>
            </a:lvl1pPr>
          </a:lstStyle>
          <a:p>
            <a:pPr marL="12700">
              <a:lnSpc>
                <a:spcPct val="100000"/>
              </a:lnSpc>
            </a:pPr>
            <a:r>
              <a:rPr lang="en-US"/>
              <a:t>Bishop | DUNE PMG</a:t>
            </a:r>
            <a:endParaRPr dirty="0"/>
          </a:p>
        </p:txBody>
      </p:sp>
      <p:sp>
        <p:nvSpPr>
          <p:cNvPr id="18" name="Holder 5"/>
          <p:cNvSpPr>
            <a:spLocks noGrp="1"/>
          </p:cNvSpPr>
          <p:nvPr>
            <p:ph type="dt" sz="half" idx="6"/>
          </p:nvPr>
        </p:nvSpPr>
        <p:spPr>
          <a:xfrm>
            <a:off x="4038600" y="6528400"/>
            <a:ext cx="1447800" cy="184666"/>
          </a:xfrm>
          <a:prstGeom prst="rect">
            <a:avLst/>
          </a:prstGeom>
        </p:spPr>
        <p:txBody>
          <a:bodyPr wrap="square" lIns="0" tIns="0" rIns="0" bIns="0">
            <a:spAutoFit/>
          </a:bodyPr>
          <a:lstStyle>
            <a:lvl1pPr>
              <a:defRPr sz="1200" b="0" i="0">
                <a:solidFill>
                  <a:srgbClr val="BB5F2B"/>
                </a:solidFill>
                <a:latin typeface="Arial"/>
                <a:cs typeface="Arial"/>
              </a:defRPr>
            </a:lvl1pPr>
          </a:lstStyle>
          <a:p>
            <a:pPr marL="12700"/>
            <a:r>
              <a:rPr lang="en-US"/>
              <a:t>July 2019</a:t>
            </a:r>
            <a:endParaRPr lang="en-US" dirty="0"/>
          </a:p>
        </p:txBody>
      </p:sp>
    </p:spTree>
    <p:extLst>
      <p:ext uri="{BB962C8B-B14F-4D97-AF65-F5344CB8AC3E}">
        <p14:creationId xmlns:p14="http://schemas.microsoft.com/office/powerpoint/2010/main" val="13328179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Picture">
    <p:spTree>
      <p:nvGrpSpPr>
        <p:cNvPr id="1" name=""/>
        <p:cNvGrpSpPr/>
        <p:nvPr/>
      </p:nvGrpSpPr>
      <p:grpSpPr>
        <a:xfrm>
          <a:off x="0" y="0"/>
          <a:ext cx="0" cy="0"/>
          <a:chOff x="0" y="0"/>
          <a:chExt cx="0" cy="0"/>
        </a:xfrm>
      </p:grpSpPr>
      <p:sp>
        <p:nvSpPr>
          <p:cNvPr id="13" name="Picture Placeholder 12"/>
          <p:cNvSpPr>
            <a:spLocks noGrp="1"/>
          </p:cNvSpPr>
          <p:nvPr>
            <p:ph type="pic" sz="quarter" idx="10"/>
          </p:nvPr>
        </p:nvSpPr>
        <p:spPr>
          <a:xfrm>
            <a:off x="457200" y="1238250"/>
            <a:ext cx="8229600" cy="5009097"/>
          </a:xfrm>
          <a:prstGeom prst="rect">
            <a:avLst/>
          </a:prstGeom>
        </p:spPr>
        <p:txBody>
          <a:bodyPr vert="horz"/>
          <a:lstStyle>
            <a:lvl1pPr marL="0" indent="0">
              <a:buFontTx/>
              <a:buNone/>
              <a:defRPr>
                <a:solidFill>
                  <a:srgbClr val="3C5A77"/>
                </a:solidFill>
                <a:latin typeface="Helvetica"/>
              </a:defRPr>
            </a:lvl1pPr>
          </a:lstStyle>
          <a:p>
            <a:pPr lvl="0"/>
            <a:endParaRPr lang="en-US" noProof="0" dirty="0"/>
          </a:p>
        </p:txBody>
      </p:sp>
      <p:sp>
        <p:nvSpPr>
          <p:cNvPr id="15" name="Title 1"/>
          <p:cNvSpPr>
            <a:spLocks noGrp="1"/>
          </p:cNvSpPr>
          <p:nvPr>
            <p:ph type="title"/>
          </p:nvPr>
        </p:nvSpPr>
        <p:spPr>
          <a:xfrm>
            <a:off x="457200" y="462518"/>
            <a:ext cx="8229600" cy="647102"/>
          </a:xfrm>
          <a:prstGeom prst="rect">
            <a:avLst/>
          </a:prstGeom>
        </p:spPr>
        <p:txBody>
          <a:bodyPr vert="horz" lIns="0" tIns="0" rIns="0" bIns="0"/>
          <a:lstStyle>
            <a:lvl1pPr algn="l">
              <a:defRPr sz="4400" b="1" i="0" baseline="0">
                <a:solidFill>
                  <a:srgbClr val="E95125"/>
                </a:solidFill>
                <a:latin typeface="Helvetica"/>
              </a:defRPr>
            </a:lvl1pPr>
          </a:lstStyle>
          <a:p>
            <a:r>
              <a:rPr lang="en-US" dirty="0"/>
              <a:t>Click to edit Master title style</a:t>
            </a:r>
          </a:p>
        </p:txBody>
      </p:sp>
      <p:sp>
        <p:nvSpPr>
          <p:cNvPr id="10" name="Holder 6"/>
          <p:cNvSpPr>
            <a:spLocks noGrp="1"/>
          </p:cNvSpPr>
          <p:nvPr>
            <p:ph type="sldNum" sz="quarter" idx="7"/>
          </p:nvPr>
        </p:nvSpPr>
        <p:spPr>
          <a:xfrm>
            <a:off x="240159" y="6538623"/>
            <a:ext cx="336679" cy="184666"/>
          </a:xfrm>
        </p:spPr>
        <p:txBody>
          <a:bodyPr lIns="0" tIns="0" rIns="0" bIns="0"/>
          <a:lstStyle>
            <a:lvl1pPr algn="r">
              <a:defRPr sz="1200" b="1" i="0" kern="1200" spc="-5">
                <a:solidFill>
                  <a:srgbClr val="BB5F2B"/>
                </a:solidFill>
                <a:latin typeface="Arial"/>
                <a:ea typeface="+mn-ea"/>
                <a:cs typeface="Arial"/>
              </a:defRPr>
            </a:lvl1pPr>
          </a:lstStyle>
          <a:p>
            <a:fld id="{B6F15528-21DE-4FAA-801E-634DDDAF4B2B}" type="slidenum">
              <a:rPr lang="en-US" smtClean="0"/>
              <a:pPr/>
              <a:t>‹#›</a:t>
            </a:fld>
            <a:endParaRPr lang="en-US" dirty="0"/>
          </a:p>
        </p:txBody>
      </p:sp>
      <p:sp>
        <p:nvSpPr>
          <p:cNvPr id="11" name="Holder 4"/>
          <p:cNvSpPr>
            <a:spLocks noGrp="1"/>
          </p:cNvSpPr>
          <p:nvPr>
            <p:ph type="ftr" sz="quarter" idx="5"/>
          </p:nvPr>
        </p:nvSpPr>
        <p:spPr>
          <a:xfrm>
            <a:off x="866647" y="6538623"/>
            <a:ext cx="2105153" cy="184666"/>
          </a:xfrm>
          <a:prstGeom prst="rect">
            <a:avLst/>
          </a:prstGeom>
        </p:spPr>
        <p:txBody>
          <a:bodyPr wrap="square" lIns="0" tIns="0" rIns="0" bIns="0">
            <a:spAutoFit/>
          </a:bodyPr>
          <a:lstStyle>
            <a:lvl1pPr>
              <a:defRPr sz="1200" b="0" i="0">
                <a:solidFill>
                  <a:srgbClr val="BB5F2B"/>
                </a:solidFill>
                <a:latin typeface="Arial"/>
                <a:cs typeface="Arial"/>
              </a:defRPr>
            </a:lvl1pPr>
          </a:lstStyle>
          <a:p>
            <a:pPr marL="12700">
              <a:lnSpc>
                <a:spcPct val="100000"/>
              </a:lnSpc>
            </a:pPr>
            <a:r>
              <a:rPr lang="en-US"/>
              <a:t>Bishop | DUNE PMG</a:t>
            </a:r>
            <a:endParaRPr dirty="0"/>
          </a:p>
        </p:txBody>
      </p:sp>
      <p:sp>
        <p:nvSpPr>
          <p:cNvPr id="12" name="Holder 5"/>
          <p:cNvSpPr>
            <a:spLocks noGrp="1"/>
          </p:cNvSpPr>
          <p:nvPr>
            <p:ph type="dt" sz="half" idx="6"/>
          </p:nvPr>
        </p:nvSpPr>
        <p:spPr>
          <a:xfrm>
            <a:off x="4038600" y="6528400"/>
            <a:ext cx="1447800" cy="184666"/>
          </a:xfrm>
          <a:prstGeom prst="rect">
            <a:avLst/>
          </a:prstGeom>
        </p:spPr>
        <p:txBody>
          <a:bodyPr wrap="square" lIns="0" tIns="0" rIns="0" bIns="0">
            <a:spAutoFit/>
          </a:bodyPr>
          <a:lstStyle>
            <a:lvl1pPr>
              <a:defRPr sz="1200" b="0" i="0">
                <a:solidFill>
                  <a:srgbClr val="BB5F2B"/>
                </a:solidFill>
                <a:latin typeface="Arial"/>
                <a:cs typeface="Arial"/>
              </a:defRPr>
            </a:lvl1pPr>
          </a:lstStyle>
          <a:p>
            <a:pPr marL="12700"/>
            <a:r>
              <a:rPr lang="en-US"/>
              <a:t>July 2019</a:t>
            </a:r>
            <a:endParaRPr lang="en-US" dirty="0"/>
          </a:p>
        </p:txBody>
      </p:sp>
    </p:spTree>
    <p:extLst>
      <p:ext uri="{BB962C8B-B14F-4D97-AF65-F5344CB8AC3E}">
        <p14:creationId xmlns:p14="http://schemas.microsoft.com/office/powerpoint/2010/main" val="36767688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icture">
    <p:spTree>
      <p:nvGrpSpPr>
        <p:cNvPr id="1" name=""/>
        <p:cNvGrpSpPr/>
        <p:nvPr/>
      </p:nvGrpSpPr>
      <p:grpSpPr>
        <a:xfrm>
          <a:off x="0" y="0"/>
          <a:ext cx="0" cy="0"/>
          <a:chOff x="0" y="0"/>
          <a:chExt cx="0" cy="0"/>
        </a:xfrm>
      </p:grpSpPr>
      <p:sp>
        <p:nvSpPr>
          <p:cNvPr id="8" name="Picture Placeholder 12"/>
          <p:cNvSpPr>
            <a:spLocks noGrp="1"/>
          </p:cNvSpPr>
          <p:nvPr>
            <p:ph type="pic" sz="quarter" idx="10"/>
          </p:nvPr>
        </p:nvSpPr>
        <p:spPr>
          <a:xfrm>
            <a:off x="0" y="0"/>
            <a:ext cx="9144000" cy="6237106"/>
          </a:xfrm>
          <a:prstGeom prst="rect">
            <a:avLst/>
          </a:prstGeom>
        </p:spPr>
        <p:txBody>
          <a:bodyPr vert="horz"/>
          <a:lstStyle>
            <a:lvl1pPr marL="0" indent="0">
              <a:buFontTx/>
              <a:buNone/>
              <a:defRPr>
                <a:solidFill>
                  <a:srgbClr val="3C5A77"/>
                </a:solidFill>
                <a:latin typeface="Helvetica"/>
              </a:defRPr>
            </a:lvl1pPr>
          </a:lstStyle>
          <a:p>
            <a:pPr lvl="0"/>
            <a:endParaRPr lang="en-US" noProof="0" dirty="0"/>
          </a:p>
        </p:txBody>
      </p:sp>
      <p:sp>
        <p:nvSpPr>
          <p:cNvPr id="10" name="Holder 6"/>
          <p:cNvSpPr>
            <a:spLocks noGrp="1"/>
          </p:cNvSpPr>
          <p:nvPr>
            <p:ph type="sldNum" sz="quarter" idx="7"/>
          </p:nvPr>
        </p:nvSpPr>
        <p:spPr>
          <a:xfrm>
            <a:off x="240159" y="6538623"/>
            <a:ext cx="336679" cy="184666"/>
          </a:xfrm>
        </p:spPr>
        <p:txBody>
          <a:bodyPr lIns="0" tIns="0" rIns="0" bIns="0"/>
          <a:lstStyle>
            <a:lvl1pPr algn="r">
              <a:defRPr sz="1200" b="1" i="0" kern="1200" spc="-5">
                <a:solidFill>
                  <a:srgbClr val="BB5F2B"/>
                </a:solidFill>
                <a:latin typeface="Arial"/>
                <a:ea typeface="+mn-ea"/>
                <a:cs typeface="Arial"/>
              </a:defRPr>
            </a:lvl1pPr>
          </a:lstStyle>
          <a:p>
            <a:fld id="{B6F15528-21DE-4FAA-801E-634DDDAF4B2B}" type="slidenum">
              <a:rPr lang="en-US" smtClean="0"/>
              <a:pPr/>
              <a:t>‹#›</a:t>
            </a:fld>
            <a:endParaRPr lang="en-US" dirty="0"/>
          </a:p>
        </p:txBody>
      </p:sp>
      <p:sp>
        <p:nvSpPr>
          <p:cNvPr id="11" name="Holder 4"/>
          <p:cNvSpPr>
            <a:spLocks noGrp="1"/>
          </p:cNvSpPr>
          <p:nvPr>
            <p:ph type="ftr" sz="quarter" idx="5"/>
          </p:nvPr>
        </p:nvSpPr>
        <p:spPr>
          <a:xfrm>
            <a:off x="866647" y="6538623"/>
            <a:ext cx="2105153" cy="184666"/>
          </a:xfrm>
          <a:prstGeom prst="rect">
            <a:avLst/>
          </a:prstGeom>
        </p:spPr>
        <p:txBody>
          <a:bodyPr wrap="square" lIns="0" tIns="0" rIns="0" bIns="0">
            <a:spAutoFit/>
          </a:bodyPr>
          <a:lstStyle>
            <a:lvl1pPr>
              <a:defRPr sz="1200" b="0" i="0">
                <a:solidFill>
                  <a:srgbClr val="BB5F2B"/>
                </a:solidFill>
                <a:latin typeface="Arial"/>
                <a:cs typeface="Arial"/>
              </a:defRPr>
            </a:lvl1pPr>
          </a:lstStyle>
          <a:p>
            <a:pPr marL="12700">
              <a:lnSpc>
                <a:spcPct val="100000"/>
              </a:lnSpc>
            </a:pPr>
            <a:r>
              <a:rPr lang="en-US"/>
              <a:t>Bishop | DUNE PMG</a:t>
            </a:r>
            <a:endParaRPr dirty="0"/>
          </a:p>
        </p:txBody>
      </p:sp>
      <p:sp>
        <p:nvSpPr>
          <p:cNvPr id="12" name="Holder 5"/>
          <p:cNvSpPr>
            <a:spLocks noGrp="1"/>
          </p:cNvSpPr>
          <p:nvPr>
            <p:ph type="dt" sz="half" idx="6"/>
          </p:nvPr>
        </p:nvSpPr>
        <p:spPr>
          <a:xfrm>
            <a:off x="4038600" y="6528400"/>
            <a:ext cx="1447800" cy="184666"/>
          </a:xfrm>
          <a:prstGeom prst="rect">
            <a:avLst/>
          </a:prstGeom>
        </p:spPr>
        <p:txBody>
          <a:bodyPr wrap="square" lIns="0" tIns="0" rIns="0" bIns="0">
            <a:spAutoFit/>
          </a:bodyPr>
          <a:lstStyle>
            <a:lvl1pPr>
              <a:defRPr sz="1200" b="0" i="0">
                <a:solidFill>
                  <a:srgbClr val="BB5F2B"/>
                </a:solidFill>
                <a:latin typeface="Arial"/>
                <a:cs typeface="Arial"/>
              </a:defRPr>
            </a:lvl1pPr>
          </a:lstStyle>
          <a:p>
            <a:pPr marL="12700"/>
            <a:r>
              <a:rPr lang="en-US"/>
              <a:t>July 2019</a:t>
            </a:r>
            <a:endParaRPr lang="en-US" dirty="0"/>
          </a:p>
        </p:txBody>
      </p:sp>
    </p:spTree>
    <p:extLst>
      <p:ext uri="{BB962C8B-B14F-4D97-AF65-F5344CB8AC3E}">
        <p14:creationId xmlns:p14="http://schemas.microsoft.com/office/powerpoint/2010/main" val="21360105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11" name="Text Placeholder 2"/>
          <p:cNvSpPr>
            <a:spLocks noGrp="1"/>
          </p:cNvSpPr>
          <p:nvPr>
            <p:ph type="body" idx="11"/>
          </p:nvPr>
        </p:nvSpPr>
        <p:spPr>
          <a:xfrm>
            <a:off x="457204" y="5340612"/>
            <a:ext cx="3017520" cy="915332"/>
          </a:xfrm>
          <a:prstGeom prst="rect">
            <a:avLst/>
          </a:prstGeom>
        </p:spPr>
        <p:txBody>
          <a:bodyPr lIns="0" tIns="0" rIns="0" bIns="0" anchor="t" anchorCtr="0">
            <a:normAutofit/>
          </a:bodyPr>
          <a:lstStyle>
            <a:lvl1pPr marL="0" indent="0">
              <a:buNone/>
              <a:defRPr sz="1600" b="0" i="0" baseline="0">
                <a:solidFill>
                  <a:srgbClr val="E95125"/>
                </a:solidFill>
                <a:latin typeface="Helvetic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4" name="Picture Placeholder 12"/>
          <p:cNvSpPr>
            <a:spLocks noGrp="1"/>
          </p:cNvSpPr>
          <p:nvPr>
            <p:ph type="pic" sz="quarter" idx="15"/>
          </p:nvPr>
        </p:nvSpPr>
        <p:spPr>
          <a:xfrm>
            <a:off x="3716338" y="1208366"/>
            <a:ext cx="4959767" cy="5047578"/>
          </a:xfrm>
          <a:prstGeom prst="rect">
            <a:avLst/>
          </a:prstGeom>
        </p:spPr>
        <p:txBody>
          <a:bodyPr vert="horz" lIns="0" rIns="0"/>
          <a:lstStyle>
            <a:lvl1pPr marL="0" indent="0">
              <a:buFontTx/>
              <a:buNone/>
              <a:defRPr>
                <a:solidFill>
                  <a:srgbClr val="3C5A77"/>
                </a:solidFill>
                <a:latin typeface="Helvetica"/>
              </a:defRPr>
            </a:lvl1pPr>
          </a:lstStyle>
          <a:p>
            <a:pPr lvl="0"/>
            <a:endParaRPr lang="en-US" noProof="0" dirty="0"/>
          </a:p>
        </p:txBody>
      </p:sp>
      <p:sp>
        <p:nvSpPr>
          <p:cNvPr id="2" name="Title 1"/>
          <p:cNvSpPr>
            <a:spLocks noGrp="1"/>
          </p:cNvSpPr>
          <p:nvPr>
            <p:ph type="title"/>
          </p:nvPr>
        </p:nvSpPr>
        <p:spPr>
          <a:xfrm>
            <a:off x="457200" y="462518"/>
            <a:ext cx="8229600" cy="647102"/>
          </a:xfrm>
          <a:prstGeom prst="rect">
            <a:avLst/>
          </a:prstGeom>
        </p:spPr>
        <p:txBody>
          <a:bodyPr vert="horz" lIns="0" tIns="0" rIns="0" bIns="0"/>
          <a:lstStyle>
            <a:lvl1pPr algn="l">
              <a:defRPr sz="4400" b="1" i="0" baseline="0">
                <a:solidFill>
                  <a:srgbClr val="E95125"/>
                </a:solidFill>
                <a:latin typeface="Helvetica"/>
              </a:defRPr>
            </a:lvl1pPr>
          </a:lstStyle>
          <a:p>
            <a:endParaRPr lang="en-US" dirty="0"/>
          </a:p>
        </p:txBody>
      </p:sp>
      <p:sp>
        <p:nvSpPr>
          <p:cNvPr id="13" name="Content Placeholder 2"/>
          <p:cNvSpPr>
            <a:spLocks noGrp="1"/>
          </p:cNvSpPr>
          <p:nvPr>
            <p:ph idx="16"/>
          </p:nvPr>
        </p:nvSpPr>
        <p:spPr>
          <a:xfrm>
            <a:off x="470059" y="1206941"/>
            <a:ext cx="3004665" cy="4046976"/>
          </a:xfrm>
          <a:prstGeom prst="rect">
            <a:avLst/>
          </a:prstGeom>
        </p:spPr>
        <p:txBody>
          <a:bodyPr lIns="0" rIns="0">
            <a:normAutofit/>
          </a:bodyPr>
          <a:lstStyle>
            <a:lvl1pPr marL="256032" indent="-265176">
              <a:lnSpc>
                <a:spcPct val="100000"/>
              </a:lnSpc>
              <a:spcBef>
                <a:spcPts val="1200"/>
              </a:spcBef>
              <a:spcAft>
                <a:spcPts val="0"/>
              </a:spcAft>
              <a:buFont typeface="Arial"/>
              <a:buChar char="•"/>
              <a:defRPr sz="2200" b="0" i="0">
                <a:solidFill>
                  <a:srgbClr val="3C5A77"/>
                </a:solidFill>
                <a:latin typeface="Helvetica"/>
              </a:defRPr>
            </a:lvl1pPr>
            <a:lvl2pPr marL="541338" indent="-266700">
              <a:lnSpc>
                <a:spcPct val="100000"/>
              </a:lnSpc>
              <a:spcBef>
                <a:spcPts val="1200"/>
              </a:spcBef>
              <a:spcAft>
                <a:spcPts val="0"/>
              </a:spcAft>
              <a:buSzPct val="90000"/>
              <a:buFont typeface="Lucida Grande"/>
              <a:buChar char="-"/>
              <a:defRPr sz="2000" b="0" i="0">
                <a:solidFill>
                  <a:srgbClr val="3C5A77"/>
                </a:solidFill>
                <a:latin typeface="Helvetica"/>
              </a:defRPr>
            </a:lvl2pPr>
            <a:lvl3pPr marL="898525" indent="-273050">
              <a:lnSpc>
                <a:spcPct val="100000"/>
              </a:lnSpc>
              <a:spcBef>
                <a:spcPts val="1200"/>
              </a:spcBef>
              <a:spcAft>
                <a:spcPts val="0"/>
              </a:spcAft>
              <a:buSzPct val="88000"/>
              <a:buFont typeface="Arial"/>
              <a:buChar char="•"/>
              <a:defRPr sz="1800" b="0" i="0">
                <a:solidFill>
                  <a:srgbClr val="3C5A77"/>
                </a:solidFill>
                <a:latin typeface="Helvetica"/>
              </a:defRPr>
            </a:lvl3pPr>
            <a:lvl4pPr marL="1165225" indent="-266700">
              <a:lnSpc>
                <a:spcPct val="100000"/>
              </a:lnSpc>
              <a:spcBef>
                <a:spcPts val="1200"/>
              </a:spcBef>
              <a:spcAft>
                <a:spcPts val="0"/>
              </a:spcAft>
              <a:buSzPct val="90000"/>
              <a:buFont typeface="Lucida Grande"/>
              <a:buChar char="-"/>
              <a:defRPr sz="1600" b="0" i="0">
                <a:solidFill>
                  <a:srgbClr val="3C5A77"/>
                </a:solidFill>
                <a:latin typeface="Helvetica"/>
              </a:defRPr>
            </a:lvl4pPr>
            <a:lvl5pPr marL="1431925" indent="-266700">
              <a:lnSpc>
                <a:spcPct val="100000"/>
              </a:lnSpc>
              <a:spcBef>
                <a:spcPts val="1200"/>
              </a:spcBef>
              <a:spcAft>
                <a:spcPts val="0"/>
              </a:spcAft>
              <a:buSzPct val="88000"/>
              <a:buFont typeface="Arial"/>
              <a:buChar char="•"/>
              <a:defRPr sz="1400" b="0" i="0">
                <a:solidFill>
                  <a:srgbClr val="3C5A77"/>
                </a:solidFill>
                <a:latin typeface="Helvetic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Holder 6"/>
          <p:cNvSpPr>
            <a:spLocks noGrp="1"/>
          </p:cNvSpPr>
          <p:nvPr>
            <p:ph type="sldNum" sz="quarter" idx="7"/>
          </p:nvPr>
        </p:nvSpPr>
        <p:spPr>
          <a:xfrm>
            <a:off x="240159" y="6538623"/>
            <a:ext cx="336679" cy="184666"/>
          </a:xfrm>
        </p:spPr>
        <p:txBody>
          <a:bodyPr lIns="0" tIns="0" rIns="0" bIns="0"/>
          <a:lstStyle>
            <a:lvl1pPr algn="r">
              <a:defRPr sz="1200" b="1" i="0" kern="1200" spc="-5">
                <a:solidFill>
                  <a:srgbClr val="BB5F2B"/>
                </a:solidFill>
                <a:latin typeface="Arial"/>
                <a:ea typeface="+mn-ea"/>
                <a:cs typeface="Arial"/>
              </a:defRPr>
            </a:lvl1pPr>
          </a:lstStyle>
          <a:p>
            <a:fld id="{B6F15528-21DE-4FAA-801E-634DDDAF4B2B}" type="slidenum">
              <a:rPr lang="en-US" smtClean="0"/>
              <a:pPr/>
              <a:t>‹#›</a:t>
            </a:fld>
            <a:endParaRPr lang="en-US" dirty="0"/>
          </a:p>
        </p:txBody>
      </p:sp>
      <p:sp>
        <p:nvSpPr>
          <p:cNvPr id="16" name="Holder 4"/>
          <p:cNvSpPr>
            <a:spLocks noGrp="1"/>
          </p:cNvSpPr>
          <p:nvPr>
            <p:ph type="ftr" sz="quarter" idx="5"/>
          </p:nvPr>
        </p:nvSpPr>
        <p:spPr>
          <a:xfrm>
            <a:off x="866647" y="6538623"/>
            <a:ext cx="2105153" cy="184666"/>
          </a:xfrm>
          <a:prstGeom prst="rect">
            <a:avLst/>
          </a:prstGeom>
        </p:spPr>
        <p:txBody>
          <a:bodyPr wrap="square" lIns="0" tIns="0" rIns="0" bIns="0">
            <a:spAutoFit/>
          </a:bodyPr>
          <a:lstStyle>
            <a:lvl1pPr>
              <a:defRPr sz="1200" b="0" i="0">
                <a:solidFill>
                  <a:srgbClr val="BB5F2B"/>
                </a:solidFill>
                <a:latin typeface="Arial"/>
                <a:cs typeface="Arial"/>
              </a:defRPr>
            </a:lvl1pPr>
          </a:lstStyle>
          <a:p>
            <a:pPr marL="12700">
              <a:lnSpc>
                <a:spcPct val="100000"/>
              </a:lnSpc>
            </a:pPr>
            <a:r>
              <a:rPr lang="en-US"/>
              <a:t>Bishop | DUNE PMG</a:t>
            </a:r>
            <a:endParaRPr dirty="0"/>
          </a:p>
        </p:txBody>
      </p:sp>
      <p:sp>
        <p:nvSpPr>
          <p:cNvPr id="17" name="Holder 5"/>
          <p:cNvSpPr>
            <a:spLocks noGrp="1"/>
          </p:cNvSpPr>
          <p:nvPr>
            <p:ph type="dt" sz="half" idx="6"/>
          </p:nvPr>
        </p:nvSpPr>
        <p:spPr>
          <a:xfrm>
            <a:off x="4038600" y="6528400"/>
            <a:ext cx="1447800" cy="184666"/>
          </a:xfrm>
          <a:prstGeom prst="rect">
            <a:avLst/>
          </a:prstGeom>
        </p:spPr>
        <p:txBody>
          <a:bodyPr wrap="square" lIns="0" tIns="0" rIns="0" bIns="0">
            <a:spAutoFit/>
          </a:bodyPr>
          <a:lstStyle>
            <a:lvl1pPr>
              <a:defRPr sz="1200" b="0" i="0">
                <a:solidFill>
                  <a:srgbClr val="BB5F2B"/>
                </a:solidFill>
                <a:latin typeface="Arial"/>
                <a:cs typeface="Arial"/>
              </a:defRPr>
            </a:lvl1pPr>
          </a:lstStyle>
          <a:p>
            <a:pPr marL="12700"/>
            <a:r>
              <a:rPr lang="en-US"/>
              <a:t>July 2019</a:t>
            </a:r>
            <a:endParaRPr lang="en-US" dirty="0"/>
          </a:p>
        </p:txBody>
      </p:sp>
    </p:spTree>
    <p:extLst>
      <p:ext uri="{BB962C8B-B14F-4D97-AF65-F5344CB8AC3E}">
        <p14:creationId xmlns:p14="http://schemas.microsoft.com/office/powerpoint/2010/main" val="8868191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454025" y="1227137"/>
            <a:ext cx="8229600" cy="4487650"/>
          </a:xfrm>
          <a:prstGeom prst="rect">
            <a:avLst/>
          </a:prstGeom>
        </p:spPr>
        <p:txBody>
          <a:bodyPr lIns="0" rIns="0"/>
          <a:lstStyle>
            <a:lvl1pPr marL="0" indent="0">
              <a:buNone/>
              <a:defRPr sz="3200">
                <a:solidFill>
                  <a:srgbClr val="3C5A77"/>
                </a:solidFill>
                <a:latin typeface="Helvetica"/>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12" name="Text Placeholder 2"/>
          <p:cNvSpPr>
            <a:spLocks noGrp="1"/>
          </p:cNvSpPr>
          <p:nvPr>
            <p:ph type="body" idx="11"/>
          </p:nvPr>
        </p:nvSpPr>
        <p:spPr>
          <a:xfrm>
            <a:off x="457204" y="5839748"/>
            <a:ext cx="8229596" cy="439738"/>
          </a:xfrm>
          <a:prstGeom prst="rect">
            <a:avLst/>
          </a:prstGeom>
        </p:spPr>
        <p:txBody>
          <a:bodyPr lIns="0" tIns="0" rIns="0" bIns="0" anchor="t" anchorCtr="0">
            <a:normAutofit/>
          </a:bodyPr>
          <a:lstStyle>
            <a:lvl1pPr marL="0" indent="0">
              <a:buNone/>
              <a:defRPr sz="1600" b="0" i="0" baseline="0">
                <a:solidFill>
                  <a:srgbClr val="E95125"/>
                </a:solidFill>
                <a:latin typeface="Helvetic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2" name="Title 1"/>
          <p:cNvSpPr>
            <a:spLocks noGrp="1"/>
          </p:cNvSpPr>
          <p:nvPr>
            <p:ph type="title"/>
          </p:nvPr>
        </p:nvSpPr>
        <p:spPr>
          <a:xfrm>
            <a:off x="457204" y="458988"/>
            <a:ext cx="8229600" cy="701902"/>
          </a:xfrm>
          <a:prstGeom prst="rect">
            <a:avLst/>
          </a:prstGeom>
        </p:spPr>
        <p:txBody>
          <a:bodyPr vert="horz" lIns="0" tIns="0" rIns="0" bIns="0"/>
          <a:lstStyle>
            <a:lvl1pPr algn="l">
              <a:defRPr sz="4400" b="1" i="0" baseline="0">
                <a:solidFill>
                  <a:srgbClr val="E95125"/>
                </a:solidFill>
                <a:latin typeface="Helvetica"/>
              </a:defRPr>
            </a:lvl1pPr>
          </a:lstStyle>
          <a:p>
            <a:r>
              <a:rPr lang="en-US" dirty="0"/>
              <a:t>Click to edit Master title style</a:t>
            </a:r>
          </a:p>
        </p:txBody>
      </p:sp>
      <p:sp>
        <p:nvSpPr>
          <p:cNvPr id="11" name="Holder 6"/>
          <p:cNvSpPr>
            <a:spLocks noGrp="1"/>
          </p:cNvSpPr>
          <p:nvPr>
            <p:ph type="sldNum" sz="quarter" idx="7"/>
          </p:nvPr>
        </p:nvSpPr>
        <p:spPr>
          <a:xfrm>
            <a:off x="240159" y="6538623"/>
            <a:ext cx="336679" cy="184666"/>
          </a:xfrm>
        </p:spPr>
        <p:txBody>
          <a:bodyPr lIns="0" tIns="0" rIns="0" bIns="0"/>
          <a:lstStyle>
            <a:lvl1pPr algn="r">
              <a:defRPr sz="1200" b="1" i="0" kern="1200" spc="-5">
                <a:solidFill>
                  <a:srgbClr val="BB5F2B"/>
                </a:solidFill>
                <a:latin typeface="Arial"/>
                <a:ea typeface="+mn-ea"/>
                <a:cs typeface="Arial"/>
              </a:defRPr>
            </a:lvl1pPr>
          </a:lstStyle>
          <a:p>
            <a:fld id="{B6F15528-21DE-4FAA-801E-634DDDAF4B2B}" type="slidenum">
              <a:rPr lang="en-US" smtClean="0"/>
              <a:pPr/>
              <a:t>‹#›</a:t>
            </a:fld>
            <a:endParaRPr lang="en-US" dirty="0"/>
          </a:p>
        </p:txBody>
      </p:sp>
      <p:sp>
        <p:nvSpPr>
          <p:cNvPr id="13" name="Holder 4"/>
          <p:cNvSpPr>
            <a:spLocks noGrp="1"/>
          </p:cNvSpPr>
          <p:nvPr>
            <p:ph type="ftr" sz="quarter" idx="5"/>
          </p:nvPr>
        </p:nvSpPr>
        <p:spPr>
          <a:xfrm>
            <a:off x="866647" y="6538623"/>
            <a:ext cx="2105153" cy="184666"/>
          </a:xfrm>
          <a:prstGeom prst="rect">
            <a:avLst/>
          </a:prstGeom>
        </p:spPr>
        <p:txBody>
          <a:bodyPr wrap="square" lIns="0" tIns="0" rIns="0" bIns="0">
            <a:spAutoFit/>
          </a:bodyPr>
          <a:lstStyle>
            <a:lvl1pPr>
              <a:defRPr sz="1200" b="0" i="0">
                <a:solidFill>
                  <a:srgbClr val="BB5F2B"/>
                </a:solidFill>
                <a:latin typeface="Arial"/>
                <a:cs typeface="Arial"/>
              </a:defRPr>
            </a:lvl1pPr>
          </a:lstStyle>
          <a:p>
            <a:pPr marL="12700">
              <a:lnSpc>
                <a:spcPct val="100000"/>
              </a:lnSpc>
            </a:pPr>
            <a:r>
              <a:rPr lang="en-US"/>
              <a:t>Bishop | DUNE PMG</a:t>
            </a:r>
            <a:endParaRPr dirty="0"/>
          </a:p>
        </p:txBody>
      </p:sp>
      <p:sp>
        <p:nvSpPr>
          <p:cNvPr id="14" name="Holder 5"/>
          <p:cNvSpPr>
            <a:spLocks noGrp="1"/>
          </p:cNvSpPr>
          <p:nvPr>
            <p:ph type="dt" sz="half" idx="6"/>
          </p:nvPr>
        </p:nvSpPr>
        <p:spPr>
          <a:xfrm>
            <a:off x="4038600" y="6528400"/>
            <a:ext cx="1447800" cy="184666"/>
          </a:xfrm>
          <a:prstGeom prst="rect">
            <a:avLst/>
          </a:prstGeom>
        </p:spPr>
        <p:txBody>
          <a:bodyPr wrap="square" lIns="0" tIns="0" rIns="0" bIns="0">
            <a:spAutoFit/>
          </a:bodyPr>
          <a:lstStyle>
            <a:lvl1pPr>
              <a:defRPr sz="1200" b="0" i="0">
                <a:solidFill>
                  <a:srgbClr val="BB5F2B"/>
                </a:solidFill>
                <a:latin typeface="Arial"/>
                <a:cs typeface="Arial"/>
              </a:defRPr>
            </a:lvl1pPr>
          </a:lstStyle>
          <a:p>
            <a:pPr marL="12700"/>
            <a:r>
              <a:rPr lang="en-US"/>
              <a:t>July 2019</a:t>
            </a:r>
            <a:endParaRPr lang="en-US" dirty="0"/>
          </a:p>
        </p:txBody>
      </p:sp>
    </p:spTree>
    <p:extLst>
      <p:ext uri="{BB962C8B-B14F-4D97-AF65-F5344CB8AC3E}">
        <p14:creationId xmlns:p14="http://schemas.microsoft.com/office/powerpoint/2010/main" val="2748287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itle 1"/>
          <p:cNvSpPr txBox="1">
            <a:spLocks/>
          </p:cNvSpPr>
          <p:nvPr/>
        </p:nvSpPr>
        <p:spPr>
          <a:xfrm>
            <a:off x="457200" y="274638"/>
            <a:ext cx="8229600" cy="114300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endParaRPr lang="en-US" sz="3300" dirty="0"/>
          </a:p>
        </p:txBody>
      </p:sp>
      <p:sp>
        <p:nvSpPr>
          <p:cNvPr id="2" name="Title 1"/>
          <p:cNvSpPr>
            <a:spLocks noGrp="1"/>
          </p:cNvSpPr>
          <p:nvPr>
            <p:ph type="title"/>
          </p:nvPr>
        </p:nvSpPr>
        <p:spPr>
          <a:xfrm>
            <a:off x="457201" y="432610"/>
            <a:ext cx="8293100" cy="569268"/>
          </a:xfrm>
          <a:prstGeom prst="rect">
            <a:avLst/>
          </a:prstGeom>
        </p:spPr>
        <p:txBody>
          <a:bodyPr vert="horz" lIns="0" tIns="0" rIns="0" bIns="0"/>
          <a:lstStyle>
            <a:lvl1pPr algn="l">
              <a:defRPr sz="1650" b="1" i="0" baseline="0">
                <a:solidFill>
                  <a:srgbClr val="004C97"/>
                </a:solidFill>
                <a:latin typeface="Helvetica"/>
              </a:defRPr>
            </a:lvl1pPr>
          </a:lstStyle>
          <a:p>
            <a:r>
              <a:rPr lang="en-US" dirty="0"/>
              <a:t>Click to edit Master title style</a:t>
            </a:r>
          </a:p>
        </p:txBody>
      </p:sp>
      <p:sp>
        <p:nvSpPr>
          <p:cNvPr id="3" name="Date Placeholder 2"/>
          <p:cNvSpPr>
            <a:spLocks noGrp="1"/>
          </p:cNvSpPr>
          <p:nvPr>
            <p:ph type="dt" sz="half" idx="10"/>
          </p:nvPr>
        </p:nvSpPr>
        <p:spPr/>
        <p:txBody>
          <a:bodyPr/>
          <a:lstStyle/>
          <a:p>
            <a:pPr>
              <a:defRPr/>
            </a:pPr>
            <a:r>
              <a:rPr lang="en-US"/>
              <a:t>July 2019</a:t>
            </a:r>
            <a:endParaRPr lang="en-US" dirty="0"/>
          </a:p>
        </p:txBody>
      </p:sp>
      <p:sp>
        <p:nvSpPr>
          <p:cNvPr id="5" name="Footer Placeholder 4"/>
          <p:cNvSpPr>
            <a:spLocks noGrp="1"/>
          </p:cNvSpPr>
          <p:nvPr>
            <p:ph type="ftr" sz="quarter" idx="11"/>
          </p:nvPr>
        </p:nvSpPr>
        <p:spPr/>
        <p:txBody>
          <a:bodyPr/>
          <a:lstStyle/>
          <a:p>
            <a:pPr>
              <a:defRPr/>
            </a:pPr>
            <a:r>
              <a:rPr lang="en-US"/>
              <a:t>Bishop | DUNE PMG</a:t>
            </a:r>
            <a:endParaRPr lang="en-US" dirty="0"/>
          </a:p>
        </p:txBody>
      </p:sp>
      <p:sp>
        <p:nvSpPr>
          <p:cNvPr id="6" name="Slide Number Placeholder 5"/>
          <p:cNvSpPr>
            <a:spLocks noGrp="1"/>
          </p:cNvSpPr>
          <p:nvPr>
            <p:ph type="sldNum" sz="quarter" idx="12"/>
          </p:nvPr>
        </p:nvSpPr>
        <p:spPr/>
        <p:txBody>
          <a:bodyPr/>
          <a:lstStyle/>
          <a:p>
            <a:pPr>
              <a:defRPr/>
            </a:pPr>
            <a:fld id="{0C39C72E-2A13-EB4D-AD45-6D4E6ACAED8D}" type="slidenum">
              <a:rPr lang="en-US" smtClean="0"/>
              <a:pPr>
                <a:defRPr/>
              </a:pPr>
              <a:t>‹#›</a:t>
            </a:fld>
            <a:endParaRPr lang="en-US" dirty="0"/>
          </a:p>
        </p:txBody>
      </p:sp>
      <p:sp>
        <p:nvSpPr>
          <p:cNvPr id="8" name="Content Placeholder 2"/>
          <p:cNvSpPr>
            <a:spLocks noGrp="1"/>
          </p:cNvSpPr>
          <p:nvPr>
            <p:ph idx="13"/>
          </p:nvPr>
        </p:nvSpPr>
        <p:spPr>
          <a:xfrm>
            <a:off x="457201" y="1238250"/>
            <a:ext cx="8293100" cy="4846638"/>
          </a:xfrm>
          <a:prstGeom prst="rect">
            <a:avLst/>
          </a:prstGeom>
        </p:spPr>
        <p:txBody>
          <a:bodyPr lIns="0" rIns="0"/>
          <a:lstStyle>
            <a:lvl1pPr marL="192024" indent="-198882">
              <a:lnSpc>
                <a:spcPct val="100000"/>
              </a:lnSpc>
              <a:spcBef>
                <a:spcPts val="450"/>
              </a:spcBef>
              <a:spcAft>
                <a:spcPts val="450"/>
              </a:spcAft>
              <a:buFont typeface="Arial"/>
              <a:buChar char="•"/>
              <a:defRPr sz="1650" b="0" i="0">
                <a:solidFill>
                  <a:srgbClr val="63666A"/>
                </a:solidFill>
                <a:latin typeface="Helvetica"/>
              </a:defRPr>
            </a:lvl1pPr>
            <a:lvl2pPr marL="240030" indent="192024">
              <a:lnSpc>
                <a:spcPct val="100000"/>
              </a:lnSpc>
              <a:spcBef>
                <a:spcPts val="225"/>
              </a:spcBef>
              <a:spcAft>
                <a:spcPts val="225"/>
              </a:spcAft>
              <a:buSzPct val="90000"/>
              <a:buFont typeface="Lucida Grande"/>
              <a:buChar char="-"/>
              <a:defRPr sz="1500" b="0" i="0">
                <a:solidFill>
                  <a:srgbClr val="63666A"/>
                </a:solidFill>
                <a:latin typeface="Helvetica"/>
              </a:defRPr>
            </a:lvl2pPr>
            <a:lvl3pPr marL="480060" indent="171450">
              <a:lnSpc>
                <a:spcPct val="100000"/>
              </a:lnSpc>
              <a:spcBef>
                <a:spcPts val="225"/>
              </a:spcBef>
              <a:spcAft>
                <a:spcPts val="225"/>
              </a:spcAft>
              <a:buSzPct val="88000"/>
              <a:buFont typeface="Arial"/>
              <a:buChar char="•"/>
              <a:defRPr sz="1350" b="0" i="0">
                <a:solidFill>
                  <a:srgbClr val="63666A"/>
                </a:solidFill>
                <a:latin typeface="Helvetica"/>
              </a:defRPr>
            </a:lvl3pPr>
            <a:lvl4pPr marL="685800" indent="171450">
              <a:lnSpc>
                <a:spcPct val="100000"/>
              </a:lnSpc>
              <a:spcBef>
                <a:spcPts val="225"/>
              </a:spcBef>
              <a:spcAft>
                <a:spcPts val="225"/>
              </a:spcAft>
              <a:buSzPct val="90000"/>
              <a:buFont typeface="Lucida Grande"/>
              <a:buChar char="-"/>
              <a:defRPr sz="1200" b="0" i="0">
                <a:solidFill>
                  <a:srgbClr val="63666A"/>
                </a:solidFill>
                <a:latin typeface="Helvetica"/>
              </a:defRPr>
            </a:lvl4pPr>
            <a:lvl5pPr marL="857250" indent="144018">
              <a:lnSpc>
                <a:spcPct val="100000"/>
              </a:lnSpc>
              <a:spcBef>
                <a:spcPts val="225"/>
              </a:spcBef>
              <a:spcAft>
                <a:spcPts val="225"/>
              </a:spcAft>
              <a:buSzPct val="88000"/>
              <a:buFont typeface="Arial"/>
              <a:buChar char="•"/>
              <a:defRPr sz="1050" b="0" i="0">
                <a:solidFill>
                  <a:srgbClr val="63666A"/>
                </a:solidFill>
                <a:latin typeface="Helvetic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210105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2" name="Title 1"/>
          <p:cNvSpPr>
            <a:spLocks noGrp="1"/>
          </p:cNvSpPr>
          <p:nvPr>
            <p:ph type="title"/>
          </p:nvPr>
        </p:nvSpPr>
        <p:spPr>
          <a:xfrm>
            <a:off x="457201" y="432611"/>
            <a:ext cx="8293100" cy="548785"/>
          </a:xfrm>
          <a:prstGeom prst="rect">
            <a:avLst/>
          </a:prstGeom>
        </p:spPr>
        <p:txBody>
          <a:bodyPr vert="horz" lIns="0" tIns="0" rIns="0" bIns="0"/>
          <a:lstStyle>
            <a:lvl1pPr algn="l">
              <a:defRPr sz="1650" b="1" i="0" baseline="0">
                <a:solidFill>
                  <a:srgbClr val="004C97"/>
                </a:solidFill>
                <a:latin typeface="Helvetica"/>
              </a:defRPr>
            </a:lvl1pPr>
          </a:lstStyle>
          <a:p>
            <a:r>
              <a:rPr lang="en-US" dirty="0"/>
              <a:t>Click to edit Master title style</a:t>
            </a:r>
          </a:p>
        </p:txBody>
      </p:sp>
      <p:sp>
        <p:nvSpPr>
          <p:cNvPr id="5" name="Date Placeholder 3"/>
          <p:cNvSpPr>
            <a:spLocks noGrp="1"/>
          </p:cNvSpPr>
          <p:nvPr>
            <p:ph type="dt" sz="half" idx="13"/>
          </p:nvPr>
        </p:nvSpPr>
        <p:spPr/>
        <p:txBody>
          <a:bodyPr/>
          <a:lstStyle>
            <a:lvl1pPr>
              <a:defRPr/>
            </a:lvl1pPr>
          </a:lstStyle>
          <a:p>
            <a:pPr>
              <a:defRPr/>
            </a:pPr>
            <a:r>
              <a:rPr lang="en-US"/>
              <a:t>July 2019</a:t>
            </a:r>
            <a:endParaRPr lang="en-US" dirty="0"/>
          </a:p>
        </p:txBody>
      </p:sp>
      <p:sp>
        <p:nvSpPr>
          <p:cNvPr id="6" name="Footer Placeholder 4"/>
          <p:cNvSpPr>
            <a:spLocks noGrp="1"/>
          </p:cNvSpPr>
          <p:nvPr>
            <p:ph type="ftr" sz="quarter" idx="14"/>
          </p:nvPr>
        </p:nvSpPr>
        <p:spPr/>
        <p:txBody>
          <a:bodyPr/>
          <a:lstStyle>
            <a:lvl1pPr>
              <a:defRPr/>
            </a:lvl1pPr>
          </a:lstStyle>
          <a:p>
            <a:pPr>
              <a:defRPr/>
            </a:pPr>
            <a:r>
              <a:rPr lang="en-US"/>
              <a:t>Bishop | DUNE PMG</a:t>
            </a:r>
            <a:endParaRPr lang="en-US" dirty="0"/>
          </a:p>
        </p:txBody>
      </p:sp>
      <p:sp>
        <p:nvSpPr>
          <p:cNvPr id="7" name="Slide Number Placeholder 5"/>
          <p:cNvSpPr>
            <a:spLocks noGrp="1"/>
          </p:cNvSpPr>
          <p:nvPr>
            <p:ph type="sldNum" sz="quarter" idx="15"/>
          </p:nvPr>
        </p:nvSpPr>
        <p:spPr/>
        <p:txBody>
          <a:bodyPr/>
          <a:lstStyle>
            <a:lvl1pPr>
              <a:defRPr/>
            </a:lvl1pPr>
          </a:lstStyle>
          <a:p>
            <a:pPr>
              <a:defRPr/>
            </a:pPr>
            <a:fld id="{98AA3EDC-84CE-5D44-955B-22A59AD27526}" type="slidenum">
              <a:rPr lang="en-US"/>
              <a:pPr>
                <a:defRPr/>
              </a:pPr>
              <a:t>‹#›</a:t>
            </a:fld>
            <a:endParaRPr lang="en-US" dirty="0"/>
          </a:p>
        </p:txBody>
      </p:sp>
      <p:sp>
        <p:nvSpPr>
          <p:cNvPr id="8" name="Content Placeholder 2"/>
          <p:cNvSpPr>
            <a:spLocks noGrp="1"/>
          </p:cNvSpPr>
          <p:nvPr>
            <p:ph idx="16"/>
          </p:nvPr>
        </p:nvSpPr>
        <p:spPr>
          <a:xfrm>
            <a:off x="457201" y="1238250"/>
            <a:ext cx="3998846" cy="4846638"/>
          </a:xfrm>
          <a:prstGeom prst="rect">
            <a:avLst/>
          </a:prstGeom>
        </p:spPr>
        <p:txBody>
          <a:bodyPr lIns="0" rIns="0"/>
          <a:lstStyle>
            <a:lvl1pPr marL="192024" indent="-198882">
              <a:lnSpc>
                <a:spcPct val="100000"/>
              </a:lnSpc>
              <a:spcBef>
                <a:spcPts val="0"/>
              </a:spcBef>
              <a:spcAft>
                <a:spcPts val="0"/>
              </a:spcAft>
              <a:buFont typeface="Arial"/>
              <a:buChar char="•"/>
              <a:defRPr sz="1650" b="0" i="0">
                <a:solidFill>
                  <a:srgbClr val="63666A"/>
                </a:solidFill>
                <a:latin typeface="Helvetica"/>
              </a:defRPr>
            </a:lvl1pPr>
            <a:lvl2pPr marL="240030" indent="192024">
              <a:lnSpc>
                <a:spcPct val="100000"/>
              </a:lnSpc>
              <a:spcBef>
                <a:spcPts val="774"/>
              </a:spcBef>
              <a:spcAft>
                <a:spcPts val="0"/>
              </a:spcAft>
              <a:buSzPct val="90000"/>
              <a:buFont typeface="Lucida Grande"/>
              <a:buChar char="-"/>
              <a:defRPr sz="1500" b="0" i="0">
                <a:solidFill>
                  <a:srgbClr val="63666A"/>
                </a:solidFill>
                <a:latin typeface="Helvetica"/>
              </a:defRPr>
            </a:lvl2pPr>
            <a:lvl3pPr marL="480060" indent="171450">
              <a:lnSpc>
                <a:spcPct val="100000"/>
              </a:lnSpc>
              <a:spcBef>
                <a:spcPts val="774"/>
              </a:spcBef>
              <a:spcAft>
                <a:spcPts val="0"/>
              </a:spcAft>
              <a:buSzPct val="88000"/>
              <a:buFont typeface="Arial"/>
              <a:buChar char="•"/>
              <a:defRPr sz="1350" b="0" i="0">
                <a:solidFill>
                  <a:srgbClr val="63666A"/>
                </a:solidFill>
                <a:latin typeface="Helvetica"/>
              </a:defRPr>
            </a:lvl3pPr>
            <a:lvl4pPr marL="685800" indent="171450">
              <a:lnSpc>
                <a:spcPct val="100000"/>
              </a:lnSpc>
              <a:spcBef>
                <a:spcPts val="774"/>
              </a:spcBef>
              <a:spcAft>
                <a:spcPts val="0"/>
              </a:spcAft>
              <a:buSzPct val="90000"/>
              <a:buFont typeface="Lucida Grande"/>
              <a:buChar char="-"/>
              <a:defRPr sz="1200" b="0" i="0">
                <a:solidFill>
                  <a:srgbClr val="63666A"/>
                </a:solidFill>
                <a:latin typeface="Helvetica"/>
              </a:defRPr>
            </a:lvl4pPr>
            <a:lvl5pPr marL="857250" indent="144018">
              <a:lnSpc>
                <a:spcPct val="100000"/>
              </a:lnSpc>
              <a:spcBef>
                <a:spcPts val="774"/>
              </a:spcBef>
              <a:spcAft>
                <a:spcPts val="0"/>
              </a:spcAft>
              <a:buSzPct val="88000"/>
              <a:buFont typeface="Arial"/>
              <a:buChar char="•"/>
              <a:defRPr sz="1050" b="0" i="0">
                <a:solidFill>
                  <a:srgbClr val="63666A"/>
                </a:solidFill>
                <a:latin typeface="Helvetic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2"/>
          <p:cNvSpPr>
            <a:spLocks noGrp="1"/>
          </p:cNvSpPr>
          <p:nvPr>
            <p:ph idx="17"/>
          </p:nvPr>
        </p:nvSpPr>
        <p:spPr>
          <a:xfrm>
            <a:off x="4751455" y="1238250"/>
            <a:ext cx="3998846" cy="4846638"/>
          </a:xfrm>
          <a:prstGeom prst="rect">
            <a:avLst/>
          </a:prstGeom>
        </p:spPr>
        <p:txBody>
          <a:bodyPr lIns="0" rIns="0"/>
          <a:lstStyle>
            <a:lvl1pPr marL="192024" indent="-198882">
              <a:lnSpc>
                <a:spcPct val="100000"/>
              </a:lnSpc>
              <a:spcBef>
                <a:spcPts val="0"/>
              </a:spcBef>
              <a:spcAft>
                <a:spcPts val="0"/>
              </a:spcAft>
              <a:buFont typeface="Arial"/>
              <a:buChar char="•"/>
              <a:defRPr sz="1650" b="0" i="0">
                <a:solidFill>
                  <a:srgbClr val="63666A"/>
                </a:solidFill>
                <a:latin typeface="Helvetica"/>
              </a:defRPr>
            </a:lvl1pPr>
            <a:lvl2pPr marL="240030" indent="192024">
              <a:lnSpc>
                <a:spcPct val="100000"/>
              </a:lnSpc>
              <a:spcBef>
                <a:spcPts val="774"/>
              </a:spcBef>
              <a:spcAft>
                <a:spcPts val="0"/>
              </a:spcAft>
              <a:buSzPct val="90000"/>
              <a:buFont typeface="Lucida Grande"/>
              <a:buChar char="-"/>
              <a:defRPr sz="1500" b="0" i="0">
                <a:solidFill>
                  <a:srgbClr val="63666A"/>
                </a:solidFill>
                <a:latin typeface="Helvetica"/>
              </a:defRPr>
            </a:lvl2pPr>
            <a:lvl3pPr marL="480060" indent="171450">
              <a:lnSpc>
                <a:spcPct val="100000"/>
              </a:lnSpc>
              <a:spcBef>
                <a:spcPts val="774"/>
              </a:spcBef>
              <a:spcAft>
                <a:spcPts val="0"/>
              </a:spcAft>
              <a:buSzPct val="88000"/>
              <a:buFont typeface="Arial"/>
              <a:buChar char="•"/>
              <a:defRPr sz="1350" b="0" i="0">
                <a:solidFill>
                  <a:srgbClr val="63666A"/>
                </a:solidFill>
                <a:latin typeface="Helvetica"/>
              </a:defRPr>
            </a:lvl3pPr>
            <a:lvl4pPr marL="685800" indent="171450">
              <a:lnSpc>
                <a:spcPct val="100000"/>
              </a:lnSpc>
              <a:spcBef>
                <a:spcPts val="774"/>
              </a:spcBef>
              <a:spcAft>
                <a:spcPts val="0"/>
              </a:spcAft>
              <a:buSzPct val="90000"/>
              <a:buFont typeface="Lucida Grande"/>
              <a:buChar char="-"/>
              <a:defRPr sz="1200" b="0" i="0">
                <a:solidFill>
                  <a:srgbClr val="63666A"/>
                </a:solidFill>
                <a:latin typeface="Helvetica"/>
              </a:defRPr>
            </a:lvl4pPr>
            <a:lvl5pPr marL="857250" indent="144018">
              <a:lnSpc>
                <a:spcPct val="100000"/>
              </a:lnSpc>
              <a:spcBef>
                <a:spcPts val="774"/>
              </a:spcBef>
              <a:spcAft>
                <a:spcPts val="0"/>
              </a:spcAft>
              <a:buSzPct val="88000"/>
              <a:buFont typeface="Arial"/>
              <a:buChar char="•"/>
              <a:defRPr sz="1050" b="0" i="0">
                <a:solidFill>
                  <a:srgbClr val="63666A"/>
                </a:solidFill>
                <a:latin typeface="Helvetic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138221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5" y="5347370"/>
            <a:ext cx="4003605" cy="737519"/>
          </a:xfrm>
          <a:prstGeom prst="rect">
            <a:avLst/>
          </a:prstGeom>
        </p:spPr>
        <p:txBody>
          <a:bodyPr lIns="0" tIns="0" rIns="0" bIns="0" anchor="t" anchorCtr="0"/>
          <a:lstStyle>
            <a:lvl1pPr marL="0" indent="0">
              <a:buNone/>
              <a:defRPr sz="1200" b="0" i="0" baseline="0">
                <a:solidFill>
                  <a:srgbClr val="00B5E2"/>
                </a:solidFill>
                <a:latin typeface="Helvetica"/>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13" name="Title 1"/>
          <p:cNvSpPr>
            <a:spLocks noGrp="1"/>
          </p:cNvSpPr>
          <p:nvPr>
            <p:ph type="title"/>
          </p:nvPr>
        </p:nvSpPr>
        <p:spPr>
          <a:xfrm>
            <a:off x="446059" y="432612"/>
            <a:ext cx="8304267" cy="579507"/>
          </a:xfrm>
          <a:prstGeom prst="rect">
            <a:avLst/>
          </a:prstGeom>
        </p:spPr>
        <p:txBody>
          <a:bodyPr vert="horz" lIns="0" tIns="0" rIns="0" bIns="0"/>
          <a:lstStyle>
            <a:lvl1pPr algn="l">
              <a:defRPr sz="1650" b="1" i="0" baseline="0">
                <a:solidFill>
                  <a:srgbClr val="004C97"/>
                </a:solidFill>
                <a:latin typeface="Helvetica"/>
              </a:defRPr>
            </a:lvl1pPr>
          </a:lstStyle>
          <a:p>
            <a:r>
              <a:rPr lang="en-US" dirty="0"/>
              <a:t>Click to edit Master title style</a:t>
            </a:r>
          </a:p>
        </p:txBody>
      </p:sp>
      <p:sp>
        <p:nvSpPr>
          <p:cNvPr id="14" name="Text Placeholder 2"/>
          <p:cNvSpPr>
            <a:spLocks noGrp="1"/>
          </p:cNvSpPr>
          <p:nvPr>
            <p:ph type="body" idx="13"/>
          </p:nvPr>
        </p:nvSpPr>
        <p:spPr>
          <a:xfrm>
            <a:off x="4683195" y="5347370"/>
            <a:ext cx="4067130" cy="737519"/>
          </a:xfrm>
          <a:prstGeom prst="rect">
            <a:avLst/>
          </a:prstGeom>
        </p:spPr>
        <p:txBody>
          <a:bodyPr lIns="0" tIns="0" rIns="0" bIns="0" anchor="t" anchorCtr="0"/>
          <a:lstStyle>
            <a:lvl1pPr marL="0" indent="0">
              <a:buNone/>
              <a:defRPr sz="1200" b="0" i="0" baseline="0">
                <a:solidFill>
                  <a:srgbClr val="00B5E2"/>
                </a:solidFill>
                <a:latin typeface="Helvetica"/>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7" name="Date Placeholder 3"/>
          <p:cNvSpPr>
            <a:spLocks noGrp="1"/>
          </p:cNvSpPr>
          <p:nvPr>
            <p:ph type="dt" sz="half" idx="16"/>
          </p:nvPr>
        </p:nvSpPr>
        <p:spPr/>
        <p:txBody>
          <a:bodyPr/>
          <a:lstStyle>
            <a:lvl1pPr>
              <a:defRPr/>
            </a:lvl1pPr>
          </a:lstStyle>
          <a:p>
            <a:pPr>
              <a:defRPr/>
            </a:pPr>
            <a:r>
              <a:rPr lang="en-US"/>
              <a:t>July 2019</a:t>
            </a:r>
            <a:endParaRPr lang="en-US" dirty="0"/>
          </a:p>
        </p:txBody>
      </p:sp>
      <p:sp>
        <p:nvSpPr>
          <p:cNvPr id="8" name="Footer Placeholder 4"/>
          <p:cNvSpPr>
            <a:spLocks noGrp="1"/>
          </p:cNvSpPr>
          <p:nvPr>
            <p:ph type="ftr" sz="quarter" idx="17"/>
          </p:nvPr>
        </p:nvSpPr>
        <p:spPr/>
        <p:txBody>
          <a:bodyPr/>
          <a:lstStyle>
            <a:lvl1pPr>
              <a:defRPr/>
            </a:lvl1pPr>
          </a:lstStyle>
          <a:p>
            <a:pPr>
              <a:defRPr/>
            </a:pPr>
            <a:r>
              <a:rPr lang="en-US"/>
              <a:t>Bishop | DUNE PMG</a:t>
            </a:r>
            <a:endParaRPr lang="en-US" dirty="0"/>
          </a:p>
        </p:txBody>
      </p:sp>
      <p:sp>
        <p:nvSpPr>
          <p:cNvPr id="9" name="Slide Number Placeholder 5"/>
          <p:cNvSpPr>
            <a:spLocks noGrp="1"/>
          </p:cNvSpPr>
          <p:nvPr>
            <p:ph type="sldNum" sz="quarter" idx="18"/>
          </p:nvPr>
        </p:nvSpPr>
        <p:spPr/>
        <p:txBody>
          <a:bodyPr/>
          <a:lstStyle>
            <a:lvl1pPr>
              <a:defRPr/>
            </a:lvl1pPr>
          </a:lstStyle>
          <a:p>
            <a:pPr>
              <a:defRPr/>
            </a:pPr>
            <a:fld id="{68139268-D729-4C4B-81BB-35603E7F3BD0}" type="slidenum">
              <a:rPr lang="en-US"/>
              <a:pPr>
                <a:defRPr/>
              </a:pPr>
              <a:t>‹#›</a:t>
            </a:fld>
            <a:endParaRPr lang="en-US" dirty="0"/>
          </a:p>
        </p:txBody>
      </p:sp>
      <p:sp>
        <p:nvSpPr>
          <p:cNvPr id="10" name="Content Placeholder 2"/>
          <p:cNvSpPr>
            <a:spLocks noGrp="1"/>
          </p:cNvSpPr>
          <p:nvPr>
            <p:ph idx="19"/>
          </p:nvPr>
        </p:nvSpPr>
        <p:spPr>
          <a:xfrm>
            <a:off x="457201" y="1238250"/>
            <a:ext cx="3998846" cy="3892550"/>
          </a:xfrm>
          <a:prstGeom prst="rect">
            <a:avLst/>
          </a:prstGeom>
        </p:spPr>
        <p:txBody>
          <a:bodyPr lIns="0" rIns="0"/>
          <a:lstStyle>
            <a:lvl1pPr marL="192024" indent="-198882">
              <a:lnSpc>
                <a:spcPct val="100000"/>
              </a:lnSpc>
              <a:spcBef>
                <a:spcPts val="0"/>
              </a:spcBef>
              <a:spcAft>
                <a:spcPts val="0"/>
              </a:spcAft>
              <a:buFont typeface="Arial"/>
              <a:buChar char="•"/>
              <a:defRPr sz="1650" b="0" i="0">
                <a:solidFill>
                  <a:srgbClr val="63666A"/>
                </a:solidFill>
                <a:latin typeface="Helvetica"/>
              </a:defRPr>
            </a:lvl1pPr>
            <a:lvl2pPr marL="240030" indent="192024">
              <a:lnSpc>
                <a:spcPct val="100000"/>
              </a:lnSpc>
              <a:spcBef>
                <a:spcPts val="774"/>
              </a:spcBef>
              <a:spcAft>
                <a:spcPts val="0"/>
              </a:spcAft>
              <a:buSzPct val="90000"/>
              <a:buFont typeface="Lucida Grande"/>
              <a:buChar char="-"/>
              <a:defRPr sz="1500" b="0" i="0">
                <a:solidFill>
                  <a:srgbClr val="63666A"/>
                </a:solidFill>
                <a:latin typeface="Helvetica"/>
              </a:defRPr>
            </a:lvl2pPr>
            <a:lvl3pPr marL="480060" indent="171450">
              <a:lnSpc>
                <a:spcPct val="100000"/>
              </a:lnSpc>
              <a:spcBef>
                <a:spcPts val="774"/>
              </a:spcBef>
              <a:spcAft>
                <a:spcPts val="0"/>
              </a:spcAft>
              <a:buSzPct val="88000"/>
              <a:buFont typeface="Arial"/>
              <a:buChar char="•"/>
              <a:defRPr sz="1350" b="0" i="0">
                <a:solidFill>
                  <a:srgbClr val="63666A"/>
                </a:solidFill>
                <a:latin typeface="Helvetica"/>
              </a:defRPr>
            </a:lvl3pPr>
            <a:lvl4pPr marL="685800" indent="171450">
              <a:lnSpc>
                <a:spcPct val="100000"/>
              </a:lnSpc>
              <a:spcBef>
                <a:spcPts val="774"/>
              </a:spcBef>
              <a:spcAft>
                <a:spcPts val="0"/>
              </a:spcAft>
              <a:buSzPct val="90000"/>
              <a:buFont typeface="Lucida Grande"/>
              <a:buChar char="-"/>
              <a:defRPr sz="1200" b="0" i="0">
                <a:solidFill>
                  <a:srgbClr val="63666A"/>
                </a:solidFill>
                <a:latin typeface="Helvetica"/>
              </a:defRPr>
            </a:lvl4pPr>
            <a:lvl5pPr marL="857250" indent="144018">
              <a:lnSpc>
                <a:spcPct val="100000"/>
              </a:lnSpc>
              <a:spcBef>
                <a:spcPts val="774"/>
              </a:spcBef>
              <a:spcAft>
                <a:spcPts val="0"/>
              </a:spcAft>
              <a:buSzPct val="88000"/>
              <a:buFont typeface="Arial"/>
              <a:buChar char="•"/>
              <a:defRPr sz="1050" b="0" i="0">
                <a:solidFill>
                  <a:srgbClr val="63666A"/>
                </a:solidFill>
                <a:latin typeface="Helvetic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2"/>
          <p:cNvSpPr>
            <a:spLocks noGrp="1"/>
          </p:cNvSpPr>
          <p:nvPr>
            <p:ph idx="20"/>
          </p:nvPr>
        </p:nvSpPr>
        <p:spPr>
          <a:xfrm>
            <a:off x="4751455" y="1238250"/>
            <a:ext cx="3998846" cy="3892550"/>
          </a:xfrm>
          <a:prstGeom prst="rect">
            <a:avLst/>
          </a:prstGeom>
        </p:spPr>
        <p:txBody>
          <a:bodyPr lIns="0" rIns="0"/>
          <a:lstStyle>
            <a:lvl1pPr marL="192024" indent="-198882">
              <a:lnSpc>
                <a:spcPct val="100000"/>
              </a:lnSpc>
              <a:spcBef>
                <a:spcPts val="0"/>
              </a:spcBef>
              <a:spcAft>
                <a:spcPts val="0"/>
              </a:spcAft>
              <a:buFont typeface="Arial"/>
              <a:buChar char="•"/>
              <a:defRPr sz="1650" b="0" i="0">
                <a:solidFill>
                  <a:srgbClr val="63666A"/>
                </a:solidFill>
                <a:latin typeface="Helvetica"/>
              </a:defRPr>
            </a:lvl1pPr>
            <a:lvl2pPr marL="240030" indent="192024">
              <a:lnSpc>
                <a:spcPct val="100000"/>
              </a:lnSpc>
              <a:spcBef>
                <a:spcPts val="774"/>
              </a:spcBef>
              <a:spcAft>
                <a:spcPts val="0"/>
              </a:spcAft>
              <a:buSzPct val="90000"/>
              <a:buFont typeface="Lucida Grande"/>
              <a:buChar char="-"/>
              <a:defRPr sz="1500" b="0" i="0">
                <a:solidFill>
                  <a:srgbClr val="63666A"/>
                </a:solidFill>
                <a:latin typeface="Helvetica"/>
              </a:defRPr>
            </a:lvl2pPr>
            <a:lvl3pPr marL="480060" indent="171450">
              <a:lnSpc>
                <a:spcPct val="100000"/>
              </a:lnSpc>
              <a:spcBef>
                <a:spcPts val="774"/>
              </a:spcBef>
              <a:spcAft>
                <a:spcPts val="0"/>
              </a:spcAft>
              <a:buSzPct val="88000"/>
              <a:buFont typeface="Arial"/>
              <a:buChar char="•"/>
              <a:defRPr sz="1350" b="0" i="0">
                <a:solidFill>
                  <a:srgbClr val="63666A"/>
                </a:solidFill>
                <a:latin typeface="Helvetica"/>
              </a:defRPr>
            </a:lvl3pPr>
            <a:lvl4pPr marL="685800" indent="171450">
              <a:lnSpc>
                <a:spcPct val="100000"/>
              </a:lnSpc>
              <a:spcBef>
                <a:spcPts val="774"/>
              </a:spcBef>
              <a:spcAft>
                <a:spcPts val="0"/>
              </a:spcAft>
              <a:buSzPct val="90000"/>
              <a:buFont typeface="Lucida Grande"/>
              <a:buChar char="-"/>
              <a:defRPr sz="1200" b="0" i="0">
                <a:solidFill>
                  <a:srgbClr val="63666A"/>
                </a:solidFill>
                <a:latin typeface="Helvetica"/>
              </a:defRPr>
            </a:lvl4pPr>
            <a:lvl5pPr marL="857250" indent="144018">
              <a:lnSpc>
                <a:spcPct val="100000"/>
              </a:lnSpc>
              <a:spcBef>
                <a:spcPts val="774"/>
              </a:spcBef>
              <a:spcAft>
                <a:spcPts val="0"/>
              </a:spcAft>
              <a:buSzPct val="88000"/>
              <a:buFont typeface="Arial"/>
              <a:buChar char="•"/>
              <a:defRPr sz="1050" b="0" i="0">
                <a:solidFill>
                  <a:srgbClr val="63666A"/>
                </a:solidFill>
                <a:latin typeface="Helvetic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581798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Picture">
    <p:spTree>
      <p:nvGrpSpPr>
        <p:cNvPr id="1" name=""/>
        <p:cNvGrpSpPr/>
        <p:nvPr/>
      </p:nvGrpSpPr>
      <p:grpSpPr>
        <a:xfrm>
          <a:off x="0" y="0"/>
          <a:ext cx="0" cy="0"/>
          <a:chOff x="0" y="0"/>
          <a:chExt cx="0" cy="0"/>
        </a:xfrm>
      </p:grpSpPr>
      <p:sp>
        <p:nvSpPr>
          <p:cNvPr id="9" name="Title 1"/>
          <p:cNvSpPr>
            <a:spLocks noGrp="1"/>
          </p:cNvSpPr>
          <p:nvPr>
            <p:ph type="title"/>
          </p:nvPr>
        </p:nvSpPr>
        <p:spPr>
          <a:xfrm>
            <a:off x="457201" y="432611"/>
            <a:ext cx="8293100" cy="646957"/>
          </a:xfrm>
          <a:prstGeom prst="rect">
            <a:avLst/>
          </a:prstGeom>
        </p:spPr>
        <p:txBody>
          <a:bodyPr vert="horz" lIns="0" tIns="0" rIns="0" bIns="0"/>
          <a:lstStyle>
            <a:lvl1pPr algn="l">
              <a:defRPr sz="1650" b="1" i="0" baseline="0">
                <a:solidFill>
                  <a:srgbClr val="004C97"/>
                </a:solidFill>
                <a:latin typeface="Helvetica"/>
              </a:defRPr>
            </a:lvl1pPr>
          </a:lstStyle>
          <a:p>
            <a:r>
              <a:rPr lang="en-US" dirty="0"/>
              <a:t>Click to edit Master title style</a:t>
            </a:r>
          </a:p>
        </p:txBody>
      </p:sp>
      <p:sp>
        <p:nvSpPr>
          <p:cNvPr id="13" name="Picture Placeholder 12"/>
          <p:cNvSpPr>
            <a:spLocks noGrp="1"/>
          </p:cNvSpPr>
          <p:nvPr>
            <p:ph type="pic" sz="quarter" idx="10"/>
          </p:nvPr>
        </p:nvSpPr>
        <p:spPr>
          <a:xfrm>
            <a:off x="457201" y="1238252"/>
            <a:ext cx="8293100" cy="4846639"/>
          </a:xfrm>
          <a:prstGeom prst="rect">
            <a:avLst/>
          </a:prstGeom>
        </p:spPr>
        <p:txBody>
          <a:bodyPr vert="horz"/>
          <a:lstStyle>
            <a:lvl1pPr marL="0" indent="0">
              <a:buFontTx/>
              <a:buNone/>
              <a:defRPr>
                <a:solidFill>
                  <a:srgbClr val="63666A"/>
                </a:solidFill>
                <a:latin typeface="Helvetica"/>
              </a:defRPr>
            </a:lvl1pPr>
          </a:lstStyle>
          <a:p>
            <a:pPr lvl="0"/>
            <a:endParaRPr lang="en-US" noProof="0" dirty="0"/>
          </a:p>
        </p:txBody>
      </p:sp>
      <p:sp>
        <p:nvSpPr>
          <p:cNvPr id="4" name="Date Placeholder 3"/>
          <p:cNvSpPr>
            <a:spLocks noGrp="1"/>
          </p:cNvSpPr>
          <p:nvPr>
            <p:ph type="dt" sz="half" idx="11"/>
          </p:nvPr>
        </p:nvSpPr>
        <p:spPr/>
        <p:txBody>
          <a:bodyPr/>
          <a:lstStyle>
            <a:lvl1pPr>
              <a:defRPr/>
            </a:lvl1pPr>
          </a:lstStyle>
          <a:p>
            <a:pPr>
              <a:defRPr/>
            </a:pPr>
            <a:r>
              <a:rPr lang="en-US"/>
              <a:t>July 2019</a:t>
            </a:r>
            <a:endParaRPr lang="en-US" dirty="0"/>
          </a:p>
        </p:txBody>
      </p:sp>
      <p:sp>
        <p:nvSpPr>
          <p:cNvPr id="5" name="Footer Placeholder 4"/>
          <p:cNvSpPr>
            <a:spLocks noGrp="1"/>
          </p:cNvSpPr>
          <p:nvPr>
            <p:ph type="ftr" sz="quarter" idx="12"/>
          </p:nvPr>
        </p:nvSpPr>
        <p:spPr/>
        <p:txBody>
          <a:bodyPr/>
          <a:lstStyle>
            <a:lvl1pPr>
              <a:defRPr/>
            </a:lvl1pPr>
          </a:lstStyle>
          <a:p>
            <a:pPr>
              <a:defRPr/>
            </a:pPr>
            <a:r>
              <a:rPr lang="en-US"/>
              <a:t>Bishop | DUNE PMG</a:t>
            </a:r>
            <a:endParaRPr lang="en-US" dirty="0"/>
          </a:p>
        </p:txBody>
      </p:sp>
      <p:sp>
        <p:nvSpPr>
          <p:cNvPr id="6" name="Slide Number Placeholder 5"/>
          <p:cNvSpPr>
            <a:spLocks noGrp="1"/>
          </p:cNvSpPr>
          <p:nvPr>
            <p:ph type="sldNum" sz="quarter" idx="13"/>
          </p:nvPr>
        </p:nvSpPr>
        <p:spPr/>
        <p:txBody>
          <a:bodyPr/>
          <a:lstStyle>
            <a:lvl1pPr>
              <a:defRPr/>
            </a:lvl1pPr>
          </a:lstStyle>
          <a:p>
            <a:pPr>
              <a:defRPr/>
            </a:pPr>
            <a:fld id="{C663080B-B7DD-F94E-BF93-E5AF96AB2174}" type="slidenum">
              <a:rPr lang="en-US"/>
              <a:pPr>
                <a:defRPr/>
              </a:pPr>
              <a:t>‹#›</a:t>
            </a:fld>
            <a:endParaRPr lang="en-US" dirty="0"/>
          </a:p>
        </p:txBody>
      </p:sp>
    </p:spTree>
    <p:extLst>
      <p:ext uri="{BB962C8B-B14F-4D97-AF65-F5344CB8AC3E}">
        <p14:creationId xmlns:p14="http://schemas.microsoft.com/office/powerpoint/2010/main" val="32083725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Picture">
    <p:spTree>
      <p:nvGrpSpPr>
        <p:cNvPr id="1" name=""/>
        <p:cNvGrpSpPr/>
        <p:nvPr/>
      </p:nvGrpSpPr>
      <p:grpSpPr>
        <a:xfrm>
          <a:off x="0" y="0"/>
          <a:ext cx="0" cy="0"/>
          <a:chOff x="0" y="0"/>
          <a:chExt cx="0" cy="0"/>
        </a:xfrm>
      </p:grpSpPr>
      <p:sp>
        <p:nvSpPr>
          <p:cNvPr id="8" name="Picture Placeholder 12"/>
          <p:cNvSpPr>
            <a:spLocks noGrp="1"/>
          </p:cNvSpPr>
          <p:nvPr>
            <p:ph type="pic" sz="quarter" idx="10"/>
          </p:nvPr>
        </p:nvSpPr>
        <p:spPr>
          <a:xfrm>
            <a:off x="0" y="2"/>
            <a:ext cx="9144000" cy="6099175"/>
          </a:xfrm>
          <a:prstGeom prst="rect">
            <a:avLst/>
          </a:prstGeom>
        </p:spPr>
        <p:txBody>
          <a:bodyPr vert="horz"/>
          <a:lstStyle>
            <a:lvl1pPr marL="0" indent="0">
              <a:buFontTx/>
              <a:buNone/>
              <a:defRPr>
                <a:solidFill>
                  <a:srgbClr val="63666A"/>
                </a:solidFill>
                <a:latin typeface="Helvetica"/>
              </a:defRPr>
            </a:lvl1pPr>
          </a:lstStyle>
          <a:p>
            <a:pPr lvl="0"/>
            <a:endParaRPr lang="en-US" noProof="0" dirty="0"/>
          </a:p>
        </p:txBody>
      </p:sp>
      <p:sp>
        <p:nvSpPr>
          <p:cNvPr id="3" name="Date Placeholder 3"/>
          <p:cNvSpPr>
            <a:spLocks noGrp="1"/>
          </p:cNvSpPr>
          <p:nvPr>
            <p:ph type="dt" sz="half" idx="11"/>
          </p:nvPr>
        </p:nvSpPr>
        <p:spPr/>
        <p:txBody>
          <a:bodyPr/>
          <a:lstStyle>
            <a:lvl1pPr>
              <a:defRPr/>
            </a:lvl1pPr>
          </a:lstStyle>
          <a:p>
            <a:pPr>
              <a:defRPr/>
            </a:pPr>
            <a:r>
              <a:rPr lang="en-US"/>
              <a:t>July 2019</a:t>
            </a:r>
            <a:endParaRPr lang="en-US" dirty="0"/>
          </a:p>
        </p:txBody>
      </p:sp>
      <p:sp>
        <p:nvSpPr>
          <p:cNvPr id="4" name="Footer Placeholder 4"/>
          <p:cNvSpPr>
            <a:spLocks noGrp="1"/>
          </p:cNvSpPr>
          <p:nvPr>
            <p:ph type="ftr" sz="quarter" idx="12"/>
          </p:nvPr>
        </p:nvSpPr>
        <p:spPr/>
        <p:txBody>
          <a:bodyPr/>
          <a:lstStyle>
            <a:lvl1pPr>
              <a:defRPr/>
            </a:lvl1pPr>
          </a:lstStyle>
          <a:p>
            <a:pPr>
              <a:defRPr/>
            </a:pPr>
            <a:r>
              <a:rPr lang="en-US"/>
              <a:t>Bishop | DUNE PMG</a:t>
            </a:r>
            <a:endParaRPr lang="en-US" dirty="0"/>
          </a:p>
        </p:txBody>
      </p:sp>
      <p:sp>
        <p:nvSpPr>
          <p:cNvPr id="5" name="Slide Number Placeholder 5"/>
          <p:cNvSpPr>
            <a:spLocks noGrp="1"/>
          </p:cNvSpPr>
          <p:nvPr>
            <p:ph type="sldNum" sz="quarter" idx="13"/>
          </p:nvPr>
        </p:nvSpPr>
        <p:spPr/>
        <p:txBody>
          <a:bodyPr/>
          <a:lstStyle>
            <a:lvl1pPr>
              <a:defRPr/>
            </a:lvl1pPr>
          </a:lstStyle>
          <a:p>
            <a:pPr>
              <a:defRPr/>
            </a:pPr>
            <a:fld id="{72F71154-E60D-9942-9C7E-C9963561CB3F}" type="slidenum">
              <a:rPr lang="en-US"/>
              <a:pPr>
                <a:defRPr/>
              </a:pPr>
              <a:t>‹#›</a:t>
            </a:fld>
            <a:endParaRPr lang="en-US" dirty="0"/>
          </a:p>
        </p:txBody>
      </p:sp>
    </p:spTree>
    <p:extLst>
      <p:ext uri="{BB962C8B-B14F-4D97-AF65-F5344CB8AC3E}">
        <p14:creationId xmlns:p14="http://schemas.microsoft.com/office/powerpoint/2010/main" val="27351226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200" b="1" i="0">
                <a:solidFill>
                  <a:srgbClr val="BB5F2B"/>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sz="2200" b="0" i="0">
                <a:solidFill>
                  <a:srgbClr val="3B5A77"/>
                </a:solidFill>
                <a:latin typeface="Arial"/>
                <a:cs typeface="Arial"/>
              </a:defRPr>
            </a:lvl1pPr>
          </a:lstStyle>
          <a:p>
            <a:endParaRPr/>
          </a:p>
        </p:txBody>
      </p:sp>
      <p:sp>
        <p:nvSpPr>
          <p:cNvPr id="6" name="Holder 6"/>
          <p:cNvSpPr>
            <a:spLocks noGrp="1"/>
          </p:cNvSpPr>
          <p:nvPr>
            <p:ph type="sldNum" sz="quarter" idx="7"/>
          </p:nvPr>
        </p:nvSpPr>
        <p:spPr/>
        <p:txBody>
          <a:bodyPr lIns="0" tIns="0" rIns="0" bIns="0"/>
          <a:lstStyle>
            <a:lvl1pPr algn="r">
              <a:defRPr sz="1200" b="1" i="0" kern="1200" spc="-5">
                <a:solidFill>
                  <a:srgbClr val="BB5F2B"/>
                </a:solidFill>
                <a:latin typeface="Arial"/>
                <a:ea typeface="+mn-ea"/>
                <a:cs typeface="Arial"/>
              </a:defRPr>
            </a:lvl1pPr>
          </a:lstStyle>
          <a:p>
            <a:fld id="{B6F15528-21DE-4FAA-801E-634DDDAF4B2B}" type="slidenum">
              <a:rPr lang="en-US" smtClean="0"/>
              <a:pPr/>
              <a:t>‹#›</a:t>
            </a:fld>
            <a:endParaRPr lang="en-US" dirty="0"/>
          </a:p>
        </p:txBody>
      </p:sp>
      <p:sp>
        <p:nvSpPr>
          <p:cNvPr id="7" name="Holder 4"/>
          <p:cNvSpPr>
            <a:spLocks noGrp="1"/>
          </p:cNvSpPr>
          <p:nvPr>
            <p:ph type="ftr" sz="quarter" idx="5"/>
          </p:nvPr>
        </p:nvSpPr>
        <p:spPr>
          <a:xfrm>
            <a:off x="866647" y="6538623"/>
            <a:ext cx="2105153" cy="184666"/>
          </a:xfrm>
          <a:prstGeom prst="rect">
            <a:avLst/>
          </a:prstGeom>
        </p:spPr>
        <p:txBody>
          <a:bodyPr wrap="square" lIns="0" tIns="0" rIns="0" bIns="0">
            <a:spAutoFit/>
          </a:bodyPr>
          <a:lstStyle>
            <a:lvl1pPr>
              <a:defRPr sz="1200" b="0" i="0">
                <a:solidFill>
                  <a:srgbClr val="BB5F2B"/>
                </a:solidFill>
                <a:latin typeface="Arial"/>
                <a:cs typeface="Arial"/>
              </a:defRPr>
            </a:lvl1pPr>
          </a:lstStyle>
          <a:p>
            <a:pPr marL="12700">
              <a:lnSpc>
                <a:spcPct val="100000"/>
              </a:lnSpc>
            </a:pPr>
            <a:r>
              <a:rPr lang="en-US"/>
              <a:t>Bishop | DUNE PMG</a:t>
            </a:r>
            <a:endParaRPr dirty="0"/>
          </a:p>
        </p:txBody>
      </p:sp>
      <p:sp>
        <p:nvSpPr>
          <p:cNvPr id="8" name="Holder 5"/>
          <p:cNvSpPr>
            <a:spLocks noGrp="1"/>
          </p:cNvSpPr>
          <p:nvPr>
            <p:ph type="dt" sz="half" idx="6"/>
          </p:nvPr>
        </p:nvSpPr>
        <p:spPr>
          <a:xfrm>
            <a:off x="4038600" y="6528400"/>
            <a:ext cx="1447800" cy="184666"/>
          </a:xfrm>
          <a:prstGeom prst="rect">
            <a:avLst/>
          </a:prstGeom>
        </p:spPr>
        <p:txBody>
          <a:bodyPr wrap="square" lIns="0" tIns="0" rIns="0" bIns="0">
            <a:spAutoFit/>
          </a:bodyPr>
          <a:lstStyle>
            <a:lvl1pPr>
              <a:defRPr sz="1200" b="0" i="0">
                <a:solidFill>
                  <a:srgbClr val="BB5F2B"/>
                </a:solidFill>
                <a:latin typeface="Arial"/>
                <a:cs typeface="Arial"/>
              </a:defRPr>
            </a:lvl1pPr>
          </a:lstStyle>
          <a:p>
            <a:pPr marL="12700"/>
            <a:r>
              <a:rPr lang="en-US"/>
              <a:t>July 2019</a:t>
            </a:r>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11" name="Text Placeholder 2"/>
          <p:cNvSpPr>
            <a:spLocks noGrp="1"/>
          </p:cNvSpPr>
          <p:nvPr>
            <p:ph type="body" idx="11"/>
          </p:nvPr>
        </p:nvSpPr>
        <p:spPr>
          <a:xfrm>
            <a:off x="457204" y="5175906"/>
            <a:ext cx="3017520" cy="915332"/>
          </a:xfrm>
          <a:prstGeom prst="rect">
            <a:avLst/>
          </a:prstGeom>
        </p:spPr>
        <p:txBody>
          <a:bodyPr lIns="0" tIns="0" rIns="0" bIns="0" anchor="t" anchorCtr="0"/>
          <a:lstStyle>
            <a:lvl1pPr marL="0" indent="0">
              <a:buNone/>
              <a:defRPr sz="1200" b="0" i="0" baseline="0">
                <a:solidFill>
                  <a:srgbClr val="00B5E2"/>
                </a:solidFill>
                <a:latin typeface="Helvetica"/>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14" name="Picture Placeholder 12"/>
          <p:cNvSpPr>
            <a:spLocks noGrp="1"/>
          </p:cNvSpPr>
          <p:nvPr>
            <p:ph type="pic" sz="quarter" idx="15"/>
          </p:nvPr>
        </p:nvSpPr>
        <p:spPr>
          <a:xfrm>
            <a:off x="3716339" y="1238250"/>
            <a:ext cx="5033962" cy="4852988"/>
          </a:xfrm>
          <a:prstGeom prst="rect">
            <a:avLst/>
          </a:prstGeom>
        </p:spPr>
        <p:txBody>
          <a:bodyPr vert="horz"/>
          <a:lstStyle>
            <a:lvl1pPr marL="0" indent="0">
              <a:buFontTx/>
              <a:buNone/>
              <a:defRPr>
                <a:solidFill>
                  <a:srgbClr val="63666A"/>
                </a:solidFill>
                <a:latin typeface="Helvetica"/>
              </a:defRPr>
            </a:lvl1pPr>
          </a:lstStyle>
          <a:p>
            <a:pPr lvl="0"/>
            <a:endParaRPr lang="en-US" noProof="0" dirty="0"/>
          </a:p>
        </p:txBody>
      </p:sp>
      <p:sp>
        <p:nvSpPr>
          <p:cNvPr id="6" name="Date Placeholder 3"/>
          <p:cNvSpPr>
            <a:spLocks noGrp="1"/>
          </p:cNvSpPr>
          <p:nvPr>
            <p:ph type="dt" sz="half" idx="16"/>
          </p:nvPr>
        </p:nvSpPr>
        <p:spPr/>
        <p:txBody>
          <a:bodyPr/>
          <a:lstStyle>
            <a:lvl1pPr>
              <a:defRPr sz="900" baseline="0" smtClean="0">
                <a:solidFill>
                  <a:srgbClr val="004C97"/>
                </a:solidFill>
                <a:latin typeface="Helvetica"/>
              </a:defRPr>
            </a:lvl1pPr>
          </a:lstStyle>
          <a:p>
            <a:pPr>
              <a:defRPr/>
            </a:pPr>
            <a:r>
              <a:rPr lang="en-US"/>
              <a:t>July 2019</a:t>
            </a:r>
            <a:endParaRPr lang="en-US" dirty="0"/>
          </a:p>
        </p:txBody>
      </p:sp>
      <p:sp>
        <p:nvSpPr>
          <p:cNvPr id="7" name="Footer Placeholder 4"/>
          <p:cNvSpPr>
            <a:spLocks noGrp="1"/>
          </p:cNvSpPr>
          <p:nvPr>
            <p:ph type="ftr" sz="quarter" idx="17"/>
          </p:nvPr>
        </p:nvSpPr>
        <p:spPr/>
        <p:txBody>
          <a:bodyPr/>
          <a:lstStyle>
            <a:lvl1pPr>
              <a:defRPr sz="900" baseline="0" dirty="0">
                <a:solidFill>
                  <a:srgbClr val="004C97"/>
                </a:solidFill>
                <a:latin typeface="Helvetica"/>
              </a:defRPr>
            </a:lvl1pPr>
          </a:lstStyle>
          <a:p>
            <a:pPr>
              <a:defRPr/>
            </a:pPr>
            <a:r>
              <a:rPr lang="en-US"/>
              <a:t>Bishop | DUNE PMG</a:t>
            </a:r>
            <a:endParaRPr lang="en-US" dirty="0"/>
          </a:p>
        </p:txBody>
      </p:sp>
      <p:sp>
        <p:nvSpPr>
          <p:cNvPr id="8" name="Slide Number Placeholder 5"/>
          <p:cNvSpPr>
            <a:spLocks noGrp="1"/>
          </p:cNvSpPr>
          <p:nvPr>
            <p:ph type="sldNum" sz="quarter" idx="18"/>
          </p:nvPr>
        </p:nvSpPr>
        <p:spPr/>
        <p:txBody>
          <a:bodyPr/>
          <a:lstStyle>
            <a:lvl1pPr>
              <a:defRPr sz="900" b="1" i="0" baseline="0" smtClean="0">
                <a:solidFill>
                  <a:srgbClr val="004C97"/>
                </a:solidFill>
                <a:latin typeface="Helvetica"/>
              </a:defRPr>
            </a:lvl1pPr>
          </a:lstStyle>
          <a:p>
            <a:pPr>
              <a:defRPr/>
            </a:pPr>
            <a:fld id="{609735B5-E0F8-D44A-A3DE-E2CD0DCDE7CF}" type="slidenum">
              <a:rPr lang="en-US"/>
              <a:pPr>
                <a:defRPr/>
              </a:pPr>
              <a:t>‹#›</a:t>
            </a:fld>
            <a:endParaRPr lang="en-US" dirty="0"/>
          </a:p>
        </p:txBody>
      </p:sp>
      <p:sp>
        <p:nvSpPr>
          <p:cNvPr id="2" name="Title 1"/>
          <p:cNvSpPr>
            <a:spLocks noGrp="1"/>
          </p:cNvSpPr>
          <p:nvPr>
            <p:ph type="title"/>
          </p:nvPr>
        </p:nvSpPr>
        <p:spPr>
          <a:xfrm>
            <a:off x="457201" y="429098"/>
            <a:ext cx="8293100" cy="647102"/>
          </a:xfrm>
          <a:prstGeom prst="rect">
            <a:avLst/>
          </a:prstGeom>
        </p:spPr>
        <p:txBody>
          <a:bodyPr vert="horz" lIns="0" tIns="0" rIns="0" bIns="0"/>
          <a:lstStyle>
            <a:lvl1pPr algn="l">
              <a:defRPr sz="1650" b="1" i="0" baseline="0">
                <a:solidFill>
                  <a:srgbClr val="004C97"/>
                </a:solidFill>
                <a:latin typeface="Helvetica"/>
              </a:defRPr>
            </a:lvl1pPr>
          </a:lstStyle>
          <a:p>
            <a:r>
              <a:rPr lang="en-US" dirty="0"/>
              <a:t>Click to edit Master title style</a:t>
            </a:r>
          </a:p>
        </p:txBody>
      </p:sp>
      <p:sp>
        <p:nvSpPr>
          <p:cNvPr id="9" name="Content Placeholder 2"/>
          <p:cNvSpPr>
            <a:spLocks noGrp="1"/>
          </p:cNvSpPr>
          <p:nvPr>
            <p:ph idx="19"/>
          </p:nvPr>
        </p:nvSpPr>
        <p:spPr>
          <a:xfrm>
            <a:off x="457200" y="1238250"/>
            <a:ext cx="3017524" cy="3722688"/>
          </a:xfrm>
          <a:prstGeom prst="rect">
            <a:avLst/>
          </a:prstGeom>
        </p:spPr>
        <p:txBody>
          <a:bodyPr lIns="0" rIns="0"/>
          <a:lstStyle>
            <a:lvl1pPr marL="192024" indent="-198882">
              <a:lnSpc>
                <a:spcPct val="100000"/>
              </a:lnSpc>
              <a:spcBef>
                <a:spcPts val="0"/>
              </a:spcBef>
              <a:spcAft>
                <a:spcPts val="0"/>
              </a:spcAft>
              <a:buFont typeface="Arial"/>
              <a:buChar char="•"/>
              <a:defRPr sz="1650" b="0" i="0">
                <a:solidFill>
                  <a:srgbClr val="63666A"/>
                </a:solidFill>
                <a:latin typeface="Helvetica"/>
              </a:defRPr>
            </a:lvl1pPr>
            <a:lvl2pPr marL="240030" indent="192024">
              <a:lnSpc>
                <a:spcPct val="100000"/>
              </a:lnSpc>
              <a:spcBef>
                <a:spcPts val="774"/>
              </a:spcBef>
              <a:spcAft>
                <a:spcPts val="0"/>
              </a:spcAft>
              <a:buSzPct val="90000"/>
              <a:buFont typeface="Lucida Grande"/>
              <a:buChar char="-"/>
              <a:defRPr sz="1500" b="0" i="0">
                <a:solidFill>
                  <a:srgbClr val="63666A"/>
                </a:solidFill>
                <a:latin typeface="Helvetica"/>
              </a:defRPr>
            </a:lvl2pPr>
            <a:lvl3pPr marL="480060" indent="171450">
              <a:lnSpc>
                <a:spcPct val="100000"/>
              </a:lnSpc>
              <a:spcBef>
                <a:spcPts val="774"/>
              </a:spcBef>
              <a:spcAft>
                <a:spcPts val="0"/>
              </a:spcAft>
              <a:buSzPct val="88000"/>
              <a:buFont typeface="Arial"/>
              <a:buChar char="•"/>
              <a:defRPr sz="1350" b="0" i="0">
                <a:solidFill>
                  <a:srgbClr val="63666A"/>
                </a:solidFill>
                <a:latin typeface="Helvetica"/>
              </a:defRPr>
            </a:lvl3pPr>
            <a:lvl4pPr marL="685800" indent="171450">
              <a:lnSpc>
                <a:spcPct val="100000"/>
              </a:lnSpc>
              <a:spcBef>
                <a:spcPts val="774"/>
              </a:spcBef>
              <a:spcAft>
                <a:spcPts val="0"/>
              </a:spcAft>
              <a:buSzPct val="90000"/>
              <a:buFont typeface="Lucida Grande"/>
              <a:buChar char="-"/>
              <a:defRPr sz="1200" b="0" i="0">
                <a:solidFill>
                  <a:srgbClr val="63666A"/>
                </a:solidFill>
                <a:latin typeface="Helvetica"/>
              </a:defRPr>
            </a:lvl4pPr>
            <a:lvl5pPr marL="857250" indent="144018">
              <a:lnSpc>
                <a:spcPct val="100000"/>
              </a:lnSpc>
              <a:spcBef>
                <a:spcPts val="774"/>
              </a:spcBef>
              <a:spcAft>
                <a:spcPts val="0"/>
              </a:spcAft>
              <a:buSzPct val="88000"/>
              <a:buFont typeface="Arial"/>
              <a:buChar char="•"/>
              <a:defRPr sz="1050" b="0" i="0">
                <a:solidFill>
                  <a:srgbClr val="63666A"/>
                </a:solidFill>
                <a:latin typeface="Helvetic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00791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454025" y="1227139"/>
            <a:ext cx="8296275" cy="4241851"/>
          </a:xfrm>
          <a:prstGeom prst="rect">
            <a:avLst/>
          </a:prstGeom>
        </p:spPr>
        <p:txBody>
          <a:bodyPr/>
          <a:lstStyle>
            <a:lvl1pPr marL="0" indent="0">
              <a:buNone/>
              <a:defRPr sz="2400">
                <a:solidFill>
                  <a:srgbClr val="63666A"/>
                </a:solidFill>
                <a:latin typeface="Helvetica"/>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dirty="0"/>
          </a:p>
        </p:txBody>
      </p:sp>
      <p:sp>
        <p:nvSpPr>
          <p:cNvPr id="12" name="Text Placeholder 2"/>
          <p:cNvSpPr>
            <a:spLocks noGrp="1"/>
          </p:cNvSpPr>
          <p:nvPr>
            <p:ph type="body" idx="11"/>
          </p:nvPr>
        </p:nvSpPr>
        <p:spPr>
          <a:xfrm>
            <a:off x="457204" y="5686118"/>
            <a:ext cx="8293095" cy="439738"/>
          </a:xfrm>
          <a:prstGeom prst="rect">
            <a:avLst/>
          </a:prstGeom>
        </p:spPr>
        <p:txBody>
          <a:bodyPr lIns="0" tIns="0" rIns="0" bIns="0" anchor="t" anchorCtr="0"/>
          <a:lstStyle>
            <a:lvl1pPr marL="0" indent="0">
              <a:buNone/>
              <a:defRPr sz="1200" b="0" i="0" baseline="0">
                <a:solidFill>
                  <a:srgbClr val="00B5E2"/>
                </a:solidFill>
                <a:latin typeface="Helvetica"/>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5" name="Date Placeholder 3"/>
          <p:cNvSpPr>
            <a:spLocks noGrp="1"/>
          </p:cNvSpPr>
          <p:nvPr>
            <p:ph type="dt" sz="half" idx="12"/>
          </p:nvPr>
        </p:nvSpPr>
        <p:spPr/>
        <p:txBody>
          <a:bodyPr/>
          <a:lstStyle>
            <a:lvl1pPr>
              <a:defRPr sz="900" baseline="0" smtClean="0">
                <a:solidFill>
                  <a:srgbClr val="004C97"/>
                </a:solidFill>
                <a:latin typeface="Helvetica"/>
              </a:defRPr>
            </a:lvl1pPr>
          </a:lstStyle>
          <a:p>
            <a:pPr>
              <a:defRPr/>
            </a:pPr>
            <a:r>
              <a:rPr lang="en-US"/>
              <a:t>July 2019</a:t>
            </a:r>
            <a:endParaRPr lang="en-US" dirty="0"/>
          </a:p>
        </p:txBody>
      </p:sp>
      <p:sp>
        <p:nvSpPr>
          <p:cNvPr id="6" name="Footer Placeholder 4"/>
          <p:cNvSpPr>
            <a:spLocks noGrp="1"/>
          </p:cNvSpPr>
          <p:nvPr>
            <p:ph type="ftr" sz="quarter" idx="13"/>
          </p:nvPr>
        </p:nvSpPr>
        <p:spPr/>
        <p:txBody>
          <a:bodyPr/>
          <a:lstStyle>
            <a:lvl1pPr>
              <a:defRPr sz="900" baseline="0" dirty="0">
                <a:solidFill>
                  <a:srgbClr val="004C97"/>
                </a:solidFill>
                <a:latin typeface="Helvetica"/>
              </a:defRPr>
            </a:lvl1pPr>
          </a:lstStyle>
          <a:p>
            <a:pPr>
              <a:defRPr/>
            </a:pPr>
            <a:r>
              <a:rPr lang="en-US"/>
              <a:t>Bishop | DUNE PMG</a:t>
            </a:r>
            <a:endParaRPr lang="en-US" dirty="0"/>
          </a:p>
        </p:txBody>
      </p:sp>
      <p:sp>
        <p:nvSpPr>
          <p:cNvPr id="7" name="Slide Number Placeholder 5"/>
          <p:cNvSpPr>
            <a:spLocks noGrp="1"/>
          </p:cNvSpPr>
          <p:nvPr>
            <p:ph type="sldNum" sz="quarter" idx="14"/>
          </p:nvPr>
        </p:nvSpPr>
        <p:spPr/>
        <p:txBody>
          <a:bodyPr/>
          <a:lstStyle>
            <a:lvl1pPr>
              <a:defRPr sz="900" b="1" i="0" baseline="0" smtClean="0">
                <a:solidFill>
                  <a:srgbClr val="004C97"/>
                </a:solidFill>
                <a:latin typeface="Helvetica"/>
              </a:defRPr>
            </a:lvl1pPr>
          </a:lstStyle>
          <a:p>
            <a:pPr>
              <a:defRPr/>
            </a:pPr>
            <a:fld id="{D7C6703C-D516-5C41-9D7B-DB72F4B68AE4}" type="slidenum">
              <a:rPr lang="en-US"/>
              <a:pPr>
                <a:defRPr/>
              </a:pPr>
              <a:t>‹#›</a:t>
            </a:fld>
            <a:endParaRPr lang="en-US" dirty="0"/>
          </a:p>
        </p:txBody>
      </p:sp>
      <p:sp>
        <p:nvSpPr>
          <p:cNvPr id="2" name="Title 1"/>
          <p:cNvSpPr>
            <a:spLocks noGrp="1"/>
          </p:cNvSpPr>
          <p:nvPr>
            <p:ph type="title"/>
          </p:nvPr>
        </p:nvSpPr>
        <p:spPr>
          <a:xfrm>
            <a:off x="457205" y="425570"/>
            <a:ext cx="8293096" cy="603767"/>
          </a:xfrm>
          <a:prstGeom prst="rect">
            <a:avLst/>
          </a:prstGeom>
        </p:spPr>
        <p:txBody>
          <a:bodyPr vert="horz" lIns="0" tIns="0" rIns="0" bIns="0"/>
          <a:lstStyle>
            <a:lvl1pPr algn="l">
              <a:defRPr sz="1650" b="1" i="0" baseline="0">
                <a:solidFill>
                  <a:srgbClr val="004C97"/>
                </a:solidFill>
                <a:latin typeface="Helvetica"/>
              </a:defRPr>
            </a:lvl1pPr>
          </a:lstStyle>
          <a:p>
            <a:r>
              <a:rPr lang="en-US"/>
              <a:t>Click to edit Master title style</a:t>
            </a:r>
          </a:p>
        </p:txBody>
      </p:sp>
    </p:spTree>
    <p:extLst>
      <p:ext uri="{BB962C8B-B14F-4D97-AF65-F5344CB8AC3E}">
        <p14:creationId xmlns:p14="http://schemas.microsoft.com/office/powerpoint/2010/main" val="155788053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8"/>
            <a:ext cx="7886700" cy="1325563"/>
          </a:xfrm>
          <a:prstGeom prst="rect">
            <a:avLst/>
          </a:prstGeo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r>
              <a:rPr lang="en-US"/>
              <a:t>July 2019</a:t>
            </a:r>
            <a:endParaRPr lang="en-US" dirty="0"/>
          </a:p>
        </p:txBody>
      </p:sp>
      <p:sp>
        <p:nvSpPr>
          <p:cNvPr id="4" name="Footer Placeholder 3"/>
          <p:cNvSpPr>
            <a:spLocks noGrp="1"/>
          </p:cNvSpPr>
          <p:nvPr>
            <p:ph type="ftr" sz="quarter" idx="11"/>
          </p:nvPr>
        </p:nvSpPr>
        <p:spPr/>
        <p:txBody>
          <a:bodyPr/>
          <a:lstStyle/>
          <a:p>
            <a:r>
              <a:rPr lang="en-US"/>
              <a:t>Bishop | DUNE PMG</a:t>
            </a:r>
            <a:endParaRPr lang="en-US" dirty="0"/>
          </a:p>
        </p:txBody>
      </p:sp>
      <p:sp>
        <p:nvSpPr>
          <p:cNvPr id="5" name="Slide Number Placeholder 4"/>
          <p:cNvSpPr>
            <a:spLocks noGrp="1"/>
          </p:cNvSpPr>
          <p:nvPr>
            <p:ph type="sldNum" sz="quarter" idx="12"/>
          </p:nvPr>
        </p:nvSpPr>
        <p:spPr/>
        <p:txBody>
          <a:bodyPr/>
          <a:lstStyle/>
          <a:p>
            <a:fld id="{4B49009C-6C5E-44F5-8A86-17792D67C94B}" type="slidenum">
              <a:rPr lang="en-US" smtClean="0"/>
              <a:t>‹#›</a:t>
            </a:fld>
            <a:endParaRPr lang="en-US" dirty="0"/>
          </a:p>
        </p:txBody>
      </p:sp>
    </p:spTree>
    <p:extLst>
      <p:ext uri="{BB962C8B-B14F-4D97-AF65-F5344CB8AC3E}">
        <p14:creationId xmlns:p14="http://schemas.microsoft.com/office/powerpoint/2010/main" val="298786258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itle 1"/>
          <p:cNvSpPr txBox="1">
            <a:spLocks/>
          </p:cNvSpPr>
          <p:nvPr/>
        </p:nvSpPr>
        <p:spPr>
          <a:xfrm>
            <a:off x="457200" y="274638"/>
            <a:ext cx="8229600" cy="114300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endParaRPr lang="en-US" dirty="0"/>
          </a:p>
        </p:txBody>
      </p:sp>
      <p:sp>
        <p:nvSpPr>
          <p:cNvPr id="2" name="Title 1"/>
          <p:cNvSpPr>
            <a:spLocks noGrp="1"/>
          </p:cNvSpPr>
          <p:nvPr>
            <p:ph type="title"/>
          </p:nvPr>
        </p:nvSpPr>
        <p:spPr>
          <a:xfrm>
            <a:off x="457200" y="432610"/>
            <a:ext cx="8293100" cy="569268"/>
          </a:xfrm>
          <a:prstGeom prst="rect">
            <a:avLst/>
          </a:prstGeom>
        </p:spPr>
        <p:txBody>
          <a:bodyPr vert="horz" lIns="0" tIns="0" rIns="0" bIns="0"/>
          <a:lstStyle>
            <a:lvl1pPr algn="l">
              <a:defRPr sz="2200" b="1" i="0" baseline="0">
                <a:solidFill>
                  <a:srgbClr val="004C97"/>
                </a:solidFill>
                <a:latin typeface="Helvetica"/>
              </a:defRPr>
            </a:lvl1pPr>
          </a:lstStyle>
          <a:p>
            <a:r>
              <a:rPr lang="en-US" dirty="0"/>
              <a:t>Click to edit Master title style</a:t>
            </a:r>
          </a:p>
        </p:txBody>
      </p:sp>
      <p:sp>
        <p:nvSpPr>
          <p:cNvPr id="3" name="Date Placeholder 2"/>
          <p:cNvSpPr>
            <a:spLocks noGrp="1"/>
          </p:cNvSpPr>
          <p:nvPr>
            <p:ph type="dt" sz="half" idx="10"/>
          </p:nvPr>
        </p:nvSpPr>
        <p:spPr/>
        <p:txBody>
          <a:bodyPr/>
          <a:lstStyle/>
          <a:p>
            <a:pPr>
              <a:defRPr/>
            </a:pPr>
            <a:r>
              <a:rPr lang="en-US"/>
              <a:t>July 2019</a:t>
            </a:r>
            <a:endParaRPr lang="en-US" dirty="0"/>
          </a:p>
        </p:txBody>
      </p:sp>
      <p:sp>
        <p:nvSpPr>
          <p:cNvPr id="5" name="Footer Placeholder 4"/>
          <p:cNvSpPr>
            <a:spLocks noGrp="1"/>
          </p:cNvSpPr>
          <p:nvPr>
            <p:ph type="ftr" sz="quarter" idx="11"/>
          </p:nvPr>
        </p:nvSpPr>
        <p:spPr/>
        <p:txBody>
          <a:bodyPr/>
          <a:lstStyle/>
          <a:p>
            <a:pPr>
              <a:defRPr/>
            </a:pPr>
            <a:r>
              <a:rPr lang="en-US"/>
              <a:t>Bishop | DUNE PMG</a:t>
            </a:r>
            <a:endParaRPr lang="en-US" dirty="0"/>
          </a:p>
        </p:txBody>
      </p:sp>
      <p:sp>
        <p:nvSpPr>
          <p:cNvPr id="6" name="Slide Number Placeholder 5"/>
          <p:cNvSpPr>
            <a:spLocks noGrp="1"/>
          </p:cNvSpPr>
          <p:nvPr>
            <p:ph type="sldNum" sz="quarter" idx="12"/>
          </p:nvPr>
        </p:nvSpPr>
        <p:spPr/>
        <p:txBody>
          <a:bodyPr/>
          <a:lstStyle/>
          <a:p>
            <a:pPr>
              <a:defRPr/>
            </a:pPr>
            <a:fld id="{0C39C72E-2A13-EB4D-AD45-6D4E6ACAED8D}" type="slidenum">
              <a:rPr lang="en-US" smtClean="0"/>
              <a:pPr>
                <a:defRPr/>
              </a:pPr>
              <a:t>‹#›</a:t>
            </a:fld>
            <a:endParaRPr lang="en-US" dirty="0"/>
          </a:p>
        </p:txBody>
      </p:sp>
      <p:sp>
        <p:nvSpPr>
          <p:cNvPr id="8" name="Content Placeholder 2"/>
          <p:cNvSpPr>
            <a:spLocks noGrp="1"/>
          </p:cNvSpPr>
          <p:nvPr>
            <p:ph idx="13"/>
          </p:nvPr>
        </p:nvSpPr>
        <p:spPr>
          <a:xfrm>
            <a:off x="457200" y="1238250"/>
            <a:ext cx="8293100" cy="4846638"/>
          </a:xfrm>
          <a:prstGeom prst="rect">
            <a:avLst/>
          </a:prstGeom>
        </p:spPr>
        <p:txBody>
          <a:bodyPr lIns="0" rIns="0"/>
          <a:lstStyle>
            <a:lvl1pPr marL="256032" indent="-265176">
              <a:lnSpc>
                <a:spcPct val="100000"/>
              </a:lnSpc>
              <a:spcBef>
                <a:spcPts val="600"/>
              </a:spcBef>
              <a:spcAft>
                <a:spcPts val="600"/>
              </a:spcAft>
              <a:buFont typeface="Arial"/>
              <a:buChar char="•"/>
              <a:defRPr sz="2200" b="0" i="0">
                <a:solidFill>
                  <a:srgbClr val="63666A"/>
                </a:solidFill>
                <a:latin typeface="Helvetica"/>
              </a:defRPr>
            </a:lvl1pPr>
            <a:lvl2pPr marL="320040" indent="256032">
              <a:lnSpc>
                <a:spcPct val="100000"/>
              </a:lnSpc>
              <a:spcBef>
                <a:spcPts val="300"/>
              </a:spcBef>
              <a:spcAft>
                <a:spcPts val="300"/>
              </a:spcAft>
              <a:buSzPct val="90000"/>
              <a:buFont typeface="Lucida Grande"/>
              <a:buChar char="-"/>
              <a:defRPr sz="2000" b="0" i="0">
                <a:solidFill>
                  <a:srgbClr val="63666A"/>
                </a:solidFill>
                <a:latin typeface="Helvetica"/>
              </a:defRPr>
            </a:lvl2pPr>
            <a:lvl3pPr marL="640080" indent="228600">
              <a:lnSpc>
                <a:spcPct val="100000"/>
              </a:lnSpc>
              <a:spcBef>
                <a:spcPts val="300"/>
              </a:spcBef>
              <a:spcAft>
                <a:spcPts val="300"/>
              </a:spcAft>
              <a:buSzPct val="88000"/>
              <a:buFont typeface="Arial"/>
              <a:buChar char="•"/>
              <a:defRPr sz="1800" b="0" i="0">
                <a:solidFill>
                  <a:srgbClr val="63666A"/>
                </a:solidFill>
                <a:latin typeface="Helvetica"/>
              </a:defRPr>
            </a:lvl3pPr>
            <a:lvl4pPr marL="914400" indent="228600">
              <a:lnSpc>
                <a:spcPct val="100000"/>
              </a:lnSpc>
              <a:spcBef>
                <a:spcPts val="300"/>
              </a:spcBef>
              <a:spcAft>
                <a:spcPts val="300"/>
              </a:spcAft>
              <a:buSzPct val="90000"/>
              <a:buFont typeface="Lucida Grande"/>
              <a:buChar char="-"/>
              <a:defRPr sz="1600" b="0" i="0">
                <a:solidFill>
                  <a:srgbClr val="63666A"/>
                </a:solidFill>
                <a:latin typeface="Helvetica"/>
              </a:defRPr>
            </a:lvl4pPr>
            <a:lvl5pPr marL="1143000" indent="192024">
              <a:lnSpc>
                <a:spcPct val="100000"/>
              </a:lnSpc>
              <a:spcBef>
                <a:spcPts val="300"/>
              </a:spcBef>
              <a:spcAft>
                <a:spcPts val="300"/>
              </a:spcAft>
              <a:buSzPct val="88000"/>
              <a:buFont typeface="Arial"/>
              <a:buChar char="•"/>
              <a:defRPr sz="1400" b="0" i="0">
                <a:solidFill>
                  <a:srgbClr val="63666A"/>
                </a:solidFill>
                <a:latin typeface="Helvetic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1680778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2" name="Title 1"/>
          <p:cNvSpPr>
            <a:spLocks noGrp="1"/>
          </p:cNvSpPr>
          <p:nvPr>
            <p:ph type="title"/>
          </p:nvPr>
        </p:nvSpPr>
        <p:spPr>
          <a:xfrm>
            <a:off x="457200" y="432609"/>
            <a:ext cx="8293100" cy="548785"/>
          </a:xfrm>
          <a:prstGeom prst="rect">
            <a:avLst/>
          </a:prstGeom>
        </p:spPr>
        <p:txBody>
          <a:bodyPr vert="horz" lIns="0" tIns="0" rIns="0" bIns="0"/>
          <a:lstStyle>
            <a:lvl1pPr algn="l">
              <a:defRPr sz="2200" b="1" i="0" baseline="0">
                <a:solidFill>
                  <a:srgbClr val="004C97"/>
                </a:solidFill>
                <a:latin typeface="Helvetica"/>
              </a:defRPr>
            </a:lvl1pPr>
          </a:lstStyle>
          <a:p>
            <a:r>
              <a:rPr lang="en-US" dirty="0"/>
              <a:t>Click to edit Master title style</a:t>
            </a:r>
          </a:p>
        </p:txBody>
      </p:sp>
      <p:sp>
        <p:nvSpPr>
          <p:cNvPr id="5" name="Date Placeholder 3"/>
          <p:cNvSpPr>
            <a:spLocks noGrp="1"/>
          </p:cNvSpPr>
          <p:nvPr>
            <p:ph type="dt" sz="half" idx="13"/>
          </p:nvPr>
        </p:nvSpPr>
        <p:spPr/>
        <p:txBody>
          <a:bodyPr/>
          <a:lstStyle>
            <a:lvl1pPr>
              <a:defRPr/>
            </a:lvl1pPr>
          </a:lstStyle>
          <a:p>
            <a:pPr>
              <a:defRPr/>
            </a:pPr>
            <a:r>
              <a:rPr lang="en-US"/>
              <a:t>July 2019</a:t>
            </a:r>
            <a:endParaRPr lang="en-US" dirty="0"/>
          </a:p>
        </p:txBody>
      </p:sp>
      <p:sp>
        <p:nvSpPr>
          <p:cNvPr id="6" name="Footer Placeholder 4"/>
          <p:cNvSpPr>
            <a:spLocks noGrp="1"/>
          </p:cNvSpPr>
          <p:nvPr>
            <p:ph type="ftr" sz="quarter" idx="14"/>
          </p:nvPr>
        </p:nvSpPr>
        <p:spPr/>
        <p:txBody>
          <a:bodyPr/>
          <a:lstStyle>
            <a:lvl1pPr>
              <a:defRPr/>
            </a:lvl1pPr>
          </a:lstStyle>
          <a:p>
            <a:pPr>
              <a:defRPr/>
            </a:pPr>
            <a:r>
              <a:rPr lang="en-US"/>
              <a:t>Bishop | DUNE PMG</a:t>
            </a:r>
            <a:endParaRPr lang="en-US" dirty="0"/>
          </a:p>
        </p:txBody>
      </p:sp>
      <p:sp>
        <p:nvSpPr>
          <p:cNvPr id="7" name="Slide Number Placeholder 5"/>
          <p:cNvSpPr>
            <a:spLocks noGrp="1"/>
          </p:cNvSpPr>
          <p:nvPr>
            <p:ph type="sldNum" sz="quarter" idx="15"/>
          </p:nvPr>
        </p:nvSpPr>
        <p:spPr/>
        <p:txBody>
          <a:bodyPr/>
          <a:lstStyle>
            <a:lvl1pPr>
              <a:defRPr/>
            </a:lvl1pPr>
          </a:lstStyle>
          <a:p>
            <a:pPr>
              <a:defRPr/>
            </a:pPr>
            <a:fld id="{98AA3EDC-84CE-5D44-955B-22A59AD27526}" type="slidenum">
              <a:rPr lang="en-US"/>
              <a:pPr>
                <a:defRPr/>
              </a:pPr>
              <a:t>‹#›</a:t>
            </a:fld>
            <a:endParaRPr lang="en-US" dirty="0"/>
          </a:p>
        </p:txBody>
      </p:sp>
      <p:sp>
        <p:nvSpPr>
          <p:cNvPr id="8" name="Content Placeholder 2"/>
          <p:cNvSpPr>
            <a:spLocks noGrp="1"/>
          </p:cNvSpPr>
          <p:nvPr>
            <p:ph idx="16"/>
          </p:nvPr>
        </p:nvSpPr>
        <p:spPr>
          <a:xfrm>
            <a:off x="457200" y="1238250"/>
            <a:ext cx="3998846" cy="4846638"/>
          </a:xfrm>
          <a:prstGeom prst="rect">
            <a:avLst/>
          </a:prstGeom>
        </p:spPr>
        <p:txBody>
          <a:bodyPr lIns="0" rIns="0"/>
          <a:lstStyle>
            <a:lvl1pPr marL="256032" indent="-265176">
              <a:lnSpc>
                <a:spcPct val="100000"/>
              </a:lnSpc>
              <a:spcBef>
                <a:spcPts val="0"/>
              </a:spcBef>
              <a:spcAft>
                <a:spcPts val="0"/>
              </a:spcAft>
              <a:buFont typeface="Arial"/>
              <a:buChar char="•"/>
              <a:defRPr sz="2200" b="0" i="0">
                <a:solidFill>
                  <a:srgbClr val="63666A"/>
                </a:solidFill>
                <a:latin typeface="Helvetica"/>
              </a:defRPr>
            </a:lvl1pPr>
            <a:lvl2pPr marL="320040" indent="256032">
              <a:lnSpc>
                <a:spcPct val="100000"/>
              </a:lnSpc>
              <a:spcBef>
                <a:spcPts val="1032"/>
              </a:spcBef>
              <a:spcAft>
                <a:spcPts val="0"/>
              </a:spcAft>
              <a:buSzPct val="90000"/>
              <a:buFont typeface="Lucida Grande"/>
              <a:buChar char="-"/>
              <a:defRPr sz="2000" b="0" i="0">
                <a:solidFill>
                  <a:srgbClr val="63666A"/>
                </a:solidFill>
                <a:latin typeface="Helvetica"/>
              </a:defRPr>
            </a:lvl2pPr>
            <a:lvl3pPr marL="640080" indent="228600">
              <a:lnSpc>
                <a:spcPct val="100000"/>
              </a:lnSpc>
              <a:spcBef>
                <a:spcPts val="1032"/>
              </a:spcBef>
              <a:spcAft>
                <a:spcPts val="0"/>
              </a:spcAft>
              <a:buSzPct val="88000"/>
              <a:buFont typeface="Arial"/>
              <a:buChar char="•"/>
              <a:defRPr sz="1800" b="0" i="0">
                <a:solidFill>
                  <a:srgbClr val="63666A"/>
                </a:solidFill>
                <a:latin typeface="Helvetica"/>
              </a:defRPr>
            </a:lvl3pPr>
            <a:lvl4pPr marL="914400" indent="228600">
              <a:lnSpc>
                <a:spcPct val="100000"/>
              </a:lnSpc>
              <a:spcBef>
                <a:spcPts val="1032"/>
              </a:spcBef>
              <a:spcAft>
                <a:spcPts val="0"/>
              </a:spcAft>
              <a:buSzPct val="90000"/>
              <a:buFont typeface="Lucida Grande"/>
              <a:buChar char="-"/>
              <a:defRPr sz="1600" b="0" i="0">
                <a:solidFill>
                  <a:srgbClr val="63666A"/>
                </a:solidFill>
                <a:latin typeface="Helvetica"/>
              </a:defRPr>
            </a:lvl4pPr>
            <a:lvl5pPr marL="1143000" indent="192024">
              <a:lnSpc>
                <a:spcPct val="100000"/>
              </a:lnSpc>
              <a:spcBef>
                <a:spcPts val="1032"/>
              </a:spcBef>
              <a:spcAft>
                <a:spcPts val="0"/>
              </a:spcAft>
              <a:buSzPct val="88000"/>
              <a:buFont typeface="Arial"/>
              <a:buChar char="•"/>
              <a:defRPr sz="1400" b="0" i="0">
                <a:solidFill>
                  <a:srgbClr val="63666A"/>
                </a:solidFill>
                <a:latin typeface="Helvetic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2"/>
          <p:cNvSpPr>
            <a:spLocks noGrp="1"/>
          </p:cNvSpPr>
          <p:nvPr>
            <p:ph idx="17"/>
          </p:nvPr>
        </p:nvSpPr>
        <p:spPr>
          <a:xfrm>
            <a:off x="4751454" y="1238250"/>
            <a:ext cx="3998846" cy="4846638"/>
          </a:xfrm>
          <a:prstGeom prst="rect">
            <a:avLst/>
          </a:prstGeom>
        </p:spPr>
        <p:txBody>
          <a:bodyPr lIns="0" rIns="0"/>
          <a:lstStyle>
            <a:lvl1pPr marL="256032" indent="-265176">
              <a:lnSpc>
                <a:spcPct val="100000"/>
              </a:lnSpc>
              <a:spcBef>
                <a:spcPts val="0"/>
              </a:spcBef>
              <a:spcAft>
                <a:spcPts val="0"/>
              </a:spcAft>
              <a:buFont typeface="Arial"/>
              <a:buChar char="•"/>
              <a:defRPr sz="2200" b="0" i="0">
                <a:solidFill>
                  <a:srgbClr val="63666A"/>
                </a:solidFill>
                <a:latin typeface="Helvetica"/>
              </a:defRPr>
            </a:lvl1pPr>
            <a:lvl2pPr marL="320040" indent="256032">
              <a:lnSpc>
                <a:spcPct val="100000"/>
              </a:lnSpc>
              <a:spcBef>
                <a:spcPts val="1032"/>
              </a:spcBef>
              <a:spcAft>
                <a:spcPts val="0"/>
              </a:spcAft>
              <a:buSzPct val="90000"/>
              <a:buFont typeface="Lucida Grande"/>
              <a:buChar char="-"/>
              <a:defRPr sz="2000" b="0" i="0">
                <a:solidFill>
                  <a:srgbClr val="63666A"/>
                </a:solidFill>
                <a:latin typeface="Helvetica"/>
              </a:defRPr>
            </a:lvl2pPr>
            <a:lvl3pPr marL="640080" indent="228600">
              <a:lnSpc>
                <a:spcPct val="100000"/>
              </a:lnSpc>
              <a:spcBef>
                <a:spcPts val="1032"/>
              </a:spcBef>
              <a:spcAft>
                <a:spcPts val="0"/>
              </a:spcAft>
              <a:buSzPct val="88000"/>
              <a:buFont typeface="Arial"/>
              <a:buChar char="•"/>
              <a:defRPr sz="1800" b="0" i="0">
                <a:solidFill>
                  <a:srgbClr val="63666A"/>
                </a:solidFill>
                <a:latin typeface="Helvetica"/>
              </a:defRPr>
            </a:lvl3pPr>
            <a:lvl4pPr marL="914400" indent="228600">
              <a:lnSpc>
                <a:spcPct val="100000"/>
              </a:lnSpc>
              <a:spcBef>
                <a:spcPts val="1032"/>
              </a:spcBef>
              <a:spcAft>
                <a:spcPts val="0"/>
              </a:spcAft>
              <a:buSzPct val="90000"/>
              <a:buFont typeface="Lucida Grande"/>
              <a:buChar char="-"/>
              <a:defRPr sz="1600" b="0" i="0">
                <a:solidFill>
                  <a:srgbClr val="63666A"/>
                </a:solidFill>
                <a:latin typeface="Helvetica"/>
              </a:defRPr>
            </a:lvl4pPr>
            <a:lvl5pPr marL="1143000" indent="192024">
              <a:lnSpc>
                <a:spcPct val="100000"/>
              </a:lnSpc>
              <a:spcBef>
                <a:spcPts val="1032"/>
              </a:spcBef>
              <a:spcAft>
                <a:spcPts val="0"/>
              </a:spcAft>
              <a:buSzPct val="88000"/>
              <a:buFont typeface="Arial"/>
              <a:buChar char="•"/>
              <a:defRPr sz="1400" b="0" i="0">
                <a:solidFill>
                  <a:srgbClr val="63666A"/>
                </a:solidFill>
                <a:latin typeface="Helvetic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7888771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4" y="5347368"/>
            <a:ext cx="4003605" cy="737519"/>
          </a:xfrm>
          <a:prstGeom prst="rect">
            <a:avLst/>
          </a:prstGeom>
        </p:spPr>
        <p:txBody>
          <a:bodyPr lIns="0" tIns="0" rIns="0" bIns="0" anchor="t" anchorCtr="0"/>
          <a:lstStyle>
            <a:lvl1pPr marL="0" indent="0">
              <a:buNone/>
              <a:defRPr sz="1600" b="0" i="0" baseline="0">
                <a:solidFill>
                  <a:srgbClr val="00B5E2"/>
                </a:solidFill>
                <a:latin typeface="Helvetic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3" name="Title 1"/>
          <p:cNvSpPr>
            <a:spLocks noGrp="1"/>
          </p:cNvSpPr>
          <p:nvPr>
            <p:ph type="title"/>
          </p:nvPr>
        </p:nvSpPr>
        <p:spPr>
          <a:xfrm>
            <a:off x="446058" y="432610"/>
            <a:ext cx="8304267" cy="579507"/>
          </a:xfrm>
          <a:prstGeom prst="rect">
            <a:avLst/>
          </a:prstGeom>
        </p:spPr>
        <p:txBody>
          <a:bodyPr vert="horz" lIns="0" tIns="0" rIns="0" bIns="0"/>
          <a:lstStyle>
            <a:lvl1pPr algn="l">
              <a:defRPr sz="2200" b="1" i="0" baseline="0">
                <a:solidFill>
                  <a:srgbClr val="004C97"/>
                </a:solidFill>
                <a:latin typeface="Helvetica"/>
              </a:defRPr>
            </a:lvl1pPr>
          </a:lstStyle>
          <a:p>
            <a:r>
              <a:rPr lang="en-US" dirty="0"/>
              <a:t>Click to edit Master title style</a:t>
            </a:r>
          </a:p>
        </p:txBody>
      </p:sp>
      <p:sp>
        <p:nvSpPr>
          <p:cNvPr id="14" name="Text Placeholder 2"/>
          <p:cNvSpPr>
            <a:spLocks noGrp="1"/>
          </p:cNvSpPr>
          <p:nvPr>
            <p:ph type="body" idx="13"/>
          </p:nvPr>
        </p:nvSpPr>
        <p:spPr>
          <a:xfrm>
            <a:off x="4683195" y="5347368"/>
            <a:ext cx="4067130" cy="737519"/>
          </a:xfrm>
          <a:prstGeom prst="rect">
            <a:avLst/>
          </a:prstGeom>
        </p:spPr>
        <p:txBody>
          <a:bodyPr lIns="0" tIns="0" rIns="0" bIns="0" anchor="t" anchorCtr="0"/>
          <a:lstStyle>
            <a:lvl1pPr marL="0" indent="0">
              <a:buNone/>
              <a:defRPr sz="1600" b="0" i="0" baseline="0">
                <a:solidFill>
                  <a:srgbClr val="00B5E2"/>
                </a:solidFill>
                <a:latin typeface="Helvetic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7" name="Date Placeholder 3"/>
          <p:cNvSpPr>
            <a:spLocks noGrp="1"/>
          </p:cNvSpPr>
          <p:nvPr>
            <p:ph type="dt" sz="half" idx="16"/>
          </p:nvPr>
        </p:nvSpPr>
        <p:spPr/>
        <p:txBody>
          <a:bodyPr/>
          <a:lstStyle>
            <a:lvl1pPr>
              <a:defRPr/>
            </a:lvl1pPr>
          </a:lstStyle>
          <a:p>
            <a:pPr>
              <a:defRPr/>
            </a:pPr>
            <a:r>
              <a:rPr lang="en-US"/>
              <a:t>July 2019</a:t>
            </a:r>
            <a:endParaRPr lang="en-US" dirty="0"/>
          </a:p>
        </p:txBody>
      </p:sp>
      <p:sp>
        <p:nvSpPr>
          <p:cNvPr id="8" name="Footer Placeholder 4"/>
          <p:cNvSpPr>
            <a:spLocks noGrp="1"/>
          </p:cNvSpPr>
          <p:nvPr>
            <p:ph type="ftr" sz="quarter" idx="17"/>
          </p:nvPr>
        </p:nvSpPr>
        <p:spPr/>
        <p:txBody>
          <a:bodyPr/>
          <a:lstStyle>
            <a:lvl1pPr>
              <a:defRPr/>
            </a:lvl1pPr>
          </a:lstStyle>
          <a:p>
            <a:pPr>
              <a:defRPr/>
            </a:pPr>
            <a:r>
              <a:rPr lang="en-US"/>
              <a:t>Bishop | DUNE PMG</a:t>
            </a:r>
            <a:endParaRPr lang="en-US" dirty="0"/>
          </a:p>
        </p:txBody>
      </p:sp>
      <p:sp>
        <p:nvSpPr>
          <p:cNvPr id="9" name="Slide Number Placeholder 5"/>
          <p:cNvSpPr>
            <a:spLocks noGrp="1"/>
          </p:cNvSpPr>
          <p:nvPr>
            <p:ph type="sldNum" sz="quarter" idx="18"/>
          </p:nvPr>
        </p:nvSpPr>
        <p:spPr/>
        <p:txBody>
          <a:bodyPr/>
          <a:lstStyle>
            <a:lvl1pPr>
              <a:defRPr/>
            </a:lvl1pPr>
          </a:lstStyle>
          <a:p>
            <a:pPr>
              <a:defRPr/>
            </a:pPr>
            <a:fld id="{68139268-D729-4C4B-81BB-35603E7F3BD0}" type="slidenum">
              <a:rPr lang="en-US"/>
              <a:pPr>
                <a:defRPr/>
              </a:pPr>
              <a:t>‹#›</a:t>
            </a:fld>
            <a:endParaRPr lang="en-US" dirty="0"/>
          </a:p>
        </p:txBody>
      </p:sp>
      <p:sp>
        <p:nvSpPr>
          <p:cNvPr id="10" name="Content Placeholder 2"/>
          <p:cNvSpPr>
            <a:spLocks noGrp="1"/>
          </p:cNvSpPr>
          <p:nvPr>
            <p:ph idx="19"/>
          </p:nvPr>
        </p:nvSpPr>
        <p:spPr>
          <a:xfrm>
            <a:off x="457200" y="1238250"/>
            <a:ext cx="3998846" cy="3892550"/>
          </a:xfrm>
          <a:prstGeom prst="rect">
            <a:avLst/>
          </a:prstGeom>
        </p:spPr>
        <p:txBody>
          <a:bodyPr lIns="0" rIns="0"/>
          <a:lstStyle>
            <a:lvl1pPr marL="256032" indent="-265176">
              <a:lnSpc>
                <a:spcPct val="100000"/>
              </a:lnSpc>
              <a:spcBef>
                <a:spcPts val="0"/>
              </a:spcBef>
              <a:spcAft>
                <a:spcPts val="0"/>
              </a:spcAft>
              <a:buFont typeface="Arial"/>
              <a:buChar char="•"/>
              <a:defRPr sz="2200" b="0" i="0">
                <a:solidFill>
                  <a:srgbClr val="63666A"/>
                </a:solidFill>
                <a:latin typeface="Helvetica"/>
              </a:defRPr>
            </a:lvl1pPr>
            <a:lvl2pPr marL="320040" indent="256032">
              <a:lnSpc>
                <a:spcPct val="100000"/>
              </a:lnSpc>
              <a:spcBef>
                <a:spcPts val="1032"/>
              </a:spcBef>
              <a:spcAft>
                <a:spcPts val="0"/>
              </a:spcAft>
              <a:buSzPct val="90000"/>
              <a:buFont typeface="Lucida Grande"/>
              <a:buChar char="-"/>
              <a:defRPr sz="2000" b="0" i="0">
                <a:solidFill>
                  <a:srgbClr val="63666A"/>
                </a:solidFill>
                <a:latin typeface="Helvetica"/>
              </a:defRPr>
            </a:lvl2pPr>
            <a:lvl3pPr marL="640080" indent="228600">
              <a:lnSpc>
                <a:spcPct val="100000"/>
              </a:lnSpc>
              <a:spcBef>
                <a:spcPts val="1032"/>
              </a:spcBef>
              <a:spcAft>
                <a:spcPts val="0"/>
              </a:spcAft>
              <a:buSzPct val="88000"/>
              <a:buFont typeface="Arial"/>
              <a:buChar char="•"/>
              <a:defRPr sz="1800" b="0" i="0">
                <a:solidFill>
                  <a:srgbClr val="63666A"/>
                </a:solidFill>
                <a:latin typeface="Helvetica"/>
              </a:defRPr>
            </a:lvl3pPr>
            <a:lvl4pPr marL="914400" indent="228600">
              <a:lnSpc>
                <a:spcPct val="100000"/>
              </a:lnSpc>
              <a:spcBef>
                <a:spcPts val="1032"/>
              </a:spcBef>
              <a:spcAft>
                <a:spcPts val="0"/>
              </a:spcAft>
              <a:buSzPct val="90000"/>
              <a:buFont typeface="Lucida Grande"/>
              <a:buChar char="-"/>
              <a:defRPr sz="1600" b="0" i="0">
                <a:solidFill>
                  <a:srgbClr val="63666A"/>
                </a:solidFill>
                <a:latin typeface="Helvetica"/>
              </a:defRPr>
            </a:lvl4pPr>
            <a:lvl5pPr marL="1143000" indent="192024">
              <a:lnSpc>
                <a:spcPct val="100000"/>
              </a:lnSpc>
              <a:spcBef>
                <a:spcPts val="1032"/>
              </a:spcBef>
              <a:spcAft>
                <a:spcPts val="0"/>
              </a:spcAft>
              <a:buSzPct val="88000"/>
              <a:buFont typeface="Arial"/>
              <a:buChar char="•"/>
              <a:defRPr sz="1400" b="0" i="0">
                <a:solidFill>
                  <a:srgbClr val="63666A"/>
                </a:solidFill>
                <a:latin typeface="Helvetic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2"/>
          <p:cNvSpPr>
            <a:spLocks noGrp="1"/>
          </p:cNvSpPr>
          <p:nvPr>
            <p:ph idx="20"/>
          </p:nvPr>
        </p:nvSpPr>
        <p:spPr>
          <a:xfrm>
            <a:off x="4751454" y="1238250"/>
            <a:ext cx="3998846" cy="3892550"/>
          </a:xfrm>
          <a:prstGeom prst="rect">
            <a:avLst/>
          </a:prstGeom>
        </p:spPr>
        <p:txBody>
          <a:bodyPr lIns="0" rIns="0"/>
          <a:lstStyle>
            <a:lvl1pPr marL="256032" indent="-265176">
              <a:lnSpc>
                <a:spcPct val="100000"/>
              </a:lnSpc>
              <a:spcBef>
                <a:spcPts val="0"/>
              </a:spcBef>
              <a:spcAft>
                <a:spcPts val="0"/>
              </a:spcAft>
              <a:buFont typeface="Arial"/>
              <a:buChar char="•"/>
              <a:defRPr sz="2200" b="0" i="0">
                <a:solidFill>
                  <a:srgbClr val="63666A"/>
                </a:solidFill>
                <a:latin typeface="Helvetica"/>
              </a:defRPr>
            </a:lvl1pPr>
            <a:lvl2pPr marL="320040" indent="256032">
              <a:lnSpc>
                <a:spcPct val="100000"/>
              </a:lnSpc>
              <a:spcBef>
                <a:spcPts val="1032"/>
              </a:spcBef>
              <a:spcAft>
                <a:spcPts val="0"/>
              </a:spcAft>
              <a:buSzPct val="90000"/>
              <a:buFont typeface="Lucida Grande"/>
              <a:buChar char="-"/>
              <a:defRPr sz="2000" b="0" i="0">
                <a:solidFill>
                  <a:srgbClr val="63666A"/>
                </a:solidFill>
                <a:latin typeface="Helvetica"/>
              </a:defRPr>
            </a:lvl2pPr>
            <a:lvl3pPr marL="640080" indent="228600">
              <a:lnSpc>
                <a:spcPct val="100000"/>
              </a:lnSpc>
              <a:spcBef>
                <a:spcPts val="1032"/>
              </a:spcBef>
              <a:spcAft>
                <a:spcPts val="0"/>
              </a:spcAft>
              <a:buSzPct val="88000"/>
              <a:buFont typeface="Arial"/>
              <a:buChar char="•"/>
              <a:defRPr sz="1800" b="0" i="0">
                <a:solidFill>
                  <a:srgbClr val="63666A"/>
                </a:solidFill>
                <a:latin typeface="Helvetica"/>
              </a:defRPr>
            </a:lvl3pPr>
            <a:lvl4pPr marL="914400" indent="228600">
              <a:lnSpc>
                <a:spcPct val="100000"/>
              </a:lnSpc>
              <a:spcBef>
                <a:spcPts val="1032"/>
              </a:spcBef>
              <a:spcAft>
                <a:spcPts val="0"/>
              </a:spcAft>
              <a:buSzPct val="90000"/>
              <a:buFont typeface="Lucida Grande"/>
              <a:buChar char="-"/>
              <a:defRPr sz="1600" b="0" i="0">
                <a:solidFill>
                  <a:srgbClr val="63666A"/>
                </a:solidFill>
                <a:latin typeface="Helvetica"/>
              </a:defRPr>
            </a:lvl4pPr>
            <a:lvl5pPr marL="1143000" indent="192024">
              <a:lnSpc>
                <a:spcPct val="100000"/>
              </a:lnSpc>
              <a:spcBef>
                <a:spcPts val="1032"/>
              </a:spcBef>
              <a:spcAft>
                <a:spcPts val="0"/>
              </a:spcAft>
              <a:buSzPct val="88000"/>
              <a:buFont typeface="Arial"/>
              <a:buChar char="•"/>
              <a:defRPr sz="1400" b="0" i="0">
                <a:solidFill>
                  <a:srgbClr val="63666A"/>
                </a:solidFill>
                <a:latin typeface="Helvetic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3018735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and Picture">
    <p:spTree>
      <p:nvGrpSpPr>
        <p:cNvPr id="1" name=""/>
        <p:cNvGrpSpPr/>
        <p:nvPr/>
      </p:nvGrpSpPr>
      <p:grpSpPr>
        <a:xfrm>
          <a:off x="0" y="0"/>
          <a:ext cx="0" cy="0"/>
          <a:chOff x="0" y="0"/>
          <a:chExt cx="0" cy="0"/>
        </a:xfrm>
      </p:grpSpPr>
      <p:sp>
        <p:nvSpPr>
          <p:cNvPr id="9" name="Title 1"/>
          <p:cNvSpPr>
            <a:spLocks noGrp="1"/>
          </p:cNvSpPr>
          <p:nvPr>
            <p:ph type="title"/>
          </p:nvPr>
        </p:nvSpPr>
        <p:spPr>
          <a:xfrm>
            <a:off x="457200" y="432609"/>
            <a:ext cx="8293100" cy="646957"/>
          </a:xfrm>
          <a:prstGeom prst="rect">
            <a:avLst/>
          </a:prstGeom>
        </p:spPr>
        <p:txBody>
          <a:bodyPr vert="horz" lIns="0" tIns="0" rIns="0" bIns="0"/>
          <a:lstStyle>
            <a:lvl1pPr algn="l">
              <a:defRPr sz="2200" b="1" i="0" baseline="0">
                <a:solidFill>
                  <a:srgbClr val="004C97"/>
                </a:solidFill>
                <a:latin typeface="Helvetica"/>
              </a:defRPr>
            </a:lvl1pPr>
          </a:lstStyle>
          <a:p>
            <a:r>
              <a:rPr lang="en-US" dirty="0"/>
              <a:t>Click to edit Master title style</a:t>
            </a:r>
          </a:p>
        </p:txBody>
      </p:sp>
      <p:sp>
        <p:nvSpPr>
          <p:cNvPr id="13" name="Picture Placeholder 12"/>
          <p:cNvSpPr>
            <a:spLocks noGrp="1"/>
          </p:cNvSpPr>
          <p:nvPr>
            <p:ph type="pic" sz="quarter" idx="10"/>
          </p:nvPr>
        </p:nvSpPr>
        <p:spPr>
          <a:xfrm>
            <a:off x="457200" y="1238250"/>
            <a:ext cx="8293100" cy="4846639"/>
          </a:xfrm>
          <a:prstGeom prst="rect">
            <a:avLst/>
          </a:prstGeom>
        </p:spPr>
        <p:txBody>
          <a:bodyPr vert="horz"/>
          <a:lstStyle>
            <a:lvl1pPr marL="0" indent="0">
              <a:buFontTx/>
              <a:buNone/>
              <a:defRPr>
                <a:solidFill>
                  <a:srgbClr val="63666A"/>
                </a:solidFill>
                <a:latin typeface="Helvetica"/>
              </a:defRPr>
            </a:lvl1pPr>
          </a:lstStyle>
          <a:p>
            <a:pPr lvl="0"/>
            <a:endParaRPr lang="en-US" noProof="0" dirty="0"/>
          </a:p>
        </p:txBody>
      </p:sp>
      <p:sp>
        <p:nvSpPr>
          <p:cNvPr id="4" name="Date Placeholder 3"/>
          <p:cNvSpPr>
            <a:spLocks noGrp="1"/>
          </p:cNvSpPr>
          <p:nvPr>
            <p:ph type="dt" sz="half" idx="11"/>
          </p:nvPr>
        </p:nvSpPr>
        <p:spPr/>
        <p:txBody>
          <a:bodyPr/>
          <a:lstStyle>
            <a:lvl1pPr>
              <a:defRPr/>
            </a:lvl1pPr>
          </a:lstStyle>
          <a:p>
            <a:pPr>
              <a:defRPr/>
            </a:pPr>
            <a:r>
              <a:rPr lang="en-US"/>
              <a:t>July 2019</a:t>
            </a:r>
            <a:endParaRPr lang="en-US" dirty="0"/>
          </a:p>
        </p:txBody>
      </p:sp>
      <p:sp>
        <p:nvSpPr>
          <p:cNvPr id="5" name="Footer Placeholder 4"/>
          <p:cNvSpPr>
            <a:spLocks noGrp="1"/>
          </p:cNvSpPr>
          <p:nvPr>
            <p:ph type="ftr" sz="quarter" idx="12"/>
          </p:nvPr>
        </p:nvSpPr>
        <p:spPr/>
        <p:txBody>
          <a:bodyPr/>
          <a:lstStyle>
            <a:lvl1pPr>
              <a:defRPr/>
            </a:lvl1pPr>
          </a:lstStyle>
          <a:p>
            <a:pPr>
              <a:defRPr/>
            </a:pPr>
            <a:r>
              <a:rPr lang="en-US"/>
              <a:t>Bishop | DUNE PMG</a:t>
            </a:r>
            <a:endParaRPr lang="en-US" dirty="0"/>
          </a:p>
        </p:txBody>
      </p:sp>
      <p:sp>
        <p:nvSpPr>
          <p:cNvPr id="6" name="Slide Number Placeholder 5"/>
          <p:cNvSpPr>
            <a:spLocks noGrp="1"/>
          </p:cNvSpPr>
          <p:nvPr>
            <p:ph type="sldNum" sz="quarter" idx="13"/>
          </p:nvPr>
        </p:nvSpPr>
        <p:spPr/>
        <p:txBody>
          <a:bodyPr/>
          <a:lstStyle>
            <a:lvl1pPr>
              <a:defRPr/>
            </a:lvl1pPr>
          </a:lstStyle>
          <a:p>
            <a:pPr>
              <a:defRPr/>
            </a:pPr>
            <a:fld id="{C663080B-B7DD-F94E-BF93-E5AF96AB2174}" type="slidenum">
              <a:rPr lang="en-US"/>
              <a:pPr>
                <a:defRPr/>
              </a:pPr>
              <a:t>‹#›</a:t>
            </a:fld>
            <a:endParaRPr lang="en-US" dirty="0"/>
          </a:p>
        </p:txBody>
      </p:sp>
    </p:spTree>
    <p:extLst>
      <p:ext uri="{BB962C8B-B14F-4D97-AF65-F5344CB8AC3E}">
        <p14:creationId xmlns:p14="http://schemas.microsoft.com/office/powerpoint/2010/main" val="171725372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Picture">
    <p:spTree>
      <p:nvGrpSpPr>
        <p:cNvPr id="1" name=""/>
        <p:cNvGrpSpPr/>
        <p:nvPr/>
      </p:nvGrpSpPr>
      <p:grpSpPr>
        <a:xfrm>
          <a:off x="0" y="0"/>
          <a:ext cx="0" cy="0"/>
          <a:chOff x="0" y="0"/>
          <a:chExt cx="0" cy="0"/>
        </a:xfrm>
      </p:grpSpPr>
      <p:sp>
        <p:nvSpPr>
          <p:cNvPr id="8" name="Picture Placeholder 12"/>
          <p:cNvSpPr>
            <a:spLocks noGrp="1"/>
          </p:cNvSpPr>
          <p:nvPr>
            <p:ph type="pic" sz="quarter" idx="10"/>
          </p:nvPr>
        </p:nvSpPr>
        <p:spPr>
          <a:xfrm>
            <a:off x="0" y="0"/>
            <a:ext cx="9144000" cy="6099175"/>
          </a:xfrm>
          <a:prstGeom prst="rect">
            <a:avLst/>
          </a:prstGeom>
        </p:spPr>
        <p:txBody>
          <a:bodyPr vert="horz"/>
          <a:lstStyle>
            <a:lvl1pPr marL="0" indent="0">
              <a:buFontTx/>
              <a:buNone/>
              <a:defRPr>
                <a:solidFill>
                  <a:srgbClr val="63666A"/>
                </a:solidFill>
                <a:latin typeface="Helvetica"/>
              </a:defRPr>
            </a:lvl1pPr>
          </a:lstStyle>
          <a:p>
            <a:pPr lvl="0"/>
            <a:endParaRPr lang="en-US" noProof="0" dirty="0"/>
          </a:p>
        </p:txBody>
      </p:sp>
      <p:sp>
        <p:nvSpPr>
          <p:cNvPr id="3" name="Date Placeholder 3"/>
          <p:cNvSpPr>
            <a:spLocks noGrp="1"/>
          </p:cNvSpPr>
          <p:nvPr>
            <p:ph type="dt" sz="half" idx="11"/>
          </p:nvPr>
        </p:nvSpPr>
        <p:spPr/>
        <p:txBody>
          <a:bodyPr/>
          <a:lstStyle>
            <a:lvl1pPr>
              <a:defRPr/>
            </a:lvl1pPr>
          </a:lstStyle>
          <a:p>
            <a:pPr>
              <a:defRPr/>
            </a:pPr>
            <a:r>
              <a:rPr lang="en-US"/>
              <a:t>July 2019</a:t>
            </a:r>
            <a:endParaRPr lang="en-US" dirty="0"/>
          </a:p>
        </p:txBody>
      </p:sp>
      <p:sp>
        <p:nvSpPr>
          <p:cNvPr id="4" name="Footer Placeholder 4"/>
          <p:cNvSpPr>
            <a:spLocks noGrp="1"/>
          </p:cNvSpPr>
          <p:nvPr>
            <p:ph type="ftr" sz="quarter" idx="12"/>
          </p:nvPr>
        </p:nvSpPr>
        <p:spPr/>
        <p:txBody>
          <a:bodyPr/>
          <a:lstStyle>
            <a:lvl1pPr>
              <a:defRPr/>
            </a:lvl1pPr>
          </a:lstStyle>
          <a:p>
            <a:pPr>
              <a:defRPr/>
            </a:pPr>
            <a:r>
              <a:rPr lang="en-US"/>
              <a:t>Bishop | DUNE PMG</a:t>
            </a:r>
            <a:endParaRPr lang="en-US" dirty="0"/>
          </a:p>
        </p:txBody>
      </p:sp>
      <p:sp>
        <p:nvSpPr>
          <p:cNvPr id="5" name="Slide Number Placeholder 5"/>
          <p:cNvSpPr>
            <a:spLocks noGrp="1"/>
          </p:cNvSpPr>
          <p:nvPr>
            <p:ph type="sldNum" sz="quarter" idx="13"/>
          </p:nvPr>
        </p:nvSpPr>
        <p:spPr/>
        <p:txBody>
          <a:bodyPr/>
          <a:lstStyle>
            <a:lvl1pPr>
              <a:defRPr/>
            </a:lvl1pPr>
          </a:lstStyle>
          <a:p>
            <a:pPr>
              <a:defRPr/>
            </a:pPr>
            <a:fld id="{72F71154-E60D-9942-9C7E-C9963561CB3F}" type="slidenum">
              <a:rPr lang="en-US"/>
              <a:pPr>
                <a:defRPr/>
              </a:pPr>
              <a:t>‹#›</a:t>
            </a:fld>
            <a:endParaRPr lang="en-US" dirty="0"/>
          </a:p>
        </p:txBody>
      </p:sp>
    </p:spTree>
    <p:extLst>
      <p:ext uri="{BB962C8B-B14F-4D97-AF65-F5344CB8AC3E}">
        <p14:creationId xmlns:p14="http://schemas.microsoft.com/office/powerpoint/2010/main" val="105312560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11" name="Text Placeholder 2"/>
          <p:cNvSpPr>
            <a:spLocks noGrp="1"/>
          </p:cNvSpPr>
          <p:nvPr>
            <p:ph type="body" idx="11"/>
          </p:nvPr>
        </p:nvSpPr>
        <p:spPr>
          <a:xfrm>
            <a:off x="457204" y="5175906"/>
            <a:ext cx="3017520" cy="915332"/>
          </a:xfrm>
          <a:prstGeom prst="rect">
            <a:avLst/>
          </a:prstGeom>
        </p:spPr>
        <p:txBody>
          <a:bodyPr lIns="0" tIns="0" rIns="0" bIns="0" anchor="t" anchorCtr="0"/>
          <a:lstStyle>
            <a:lvl1pPr marL="0" indent="0">
              <a:buNone/>
              <a:defRPr sz="1600" b="0" i="0" baseline="0">
                <a:solidFill>
                  <a:srgbClr val="00B5E2"/>
                </a:solidFill>
                <a:latin typeface="Helvetic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4" name="Picture Placeholder 12"/>
          <p:cNvSpPr>
            <a:spLocks noGrp="1"/>
          </p:cNvSpPr>
          <p:nvPr>
            <p:ph type="pic" sz="quarter" idx="15"/>
          </p:nvPr>
        </p:nvSpPr>
        <p:spPr>
          <a:xfrm>
            <a:off x="3716338" y="1238250"/>
            <a:ext cx="5033962" cy="4852988"/>
          </a:xfrm>
          <a:prstGeom prst="rect">
            <a:avLst/>
          </a:prstGeom>
        </p:spPr>
        <p:txBody>
          <a:bodyPr vert="horz"/>
          <a:lstStyle>
            <a:lvl1pPr marL="0" indent="0">
              <a:buFontTx/>
              <a:buNone/>
              <a:defRPr>
                <a:solidFill>
                  <a:srgbClr val="63666A"/>
                </a:solidFill>
                <a:latin typeface="Helvetica"/>
              </a:defRPr>
            </a:lvl1pPr>
          </a:lstStyle>
          <a:p>
            <a:pPr lvl="0"/>
            <a:endParaRPr lang="en-US" noProof="0" dirty="0"/>
          </a:p>
        </p:txBody>
      </p:sp>
      <p:sp>
        <p:nvSpPr>
          <p:cNvPr id="6" name="Date Placeholder 3"/>
          <p:cNvSpPr>
            <a:spLocks noGrp="1"/>
          </p:cNvSpPr>
          <p:nvPr>
            <p:ph type="dt" sz="half" idx="16"/>
          </p:nvPr>
        </p:nvSpPr>
        <p:spPr/>
        <p:txBody>
          <a:bodyPr/>
          <a:lstStyle>
            <a:lvl1pPr>
              <a:defRPr sz="1200" baseline="0" smtClean="0">
                <a:solidFill>
                  <a:srgbClr val="004C97"/>
                </a:solidFill>
                <a:latin typeface="Helvetica"/>
              </a:defRPr>
            </a:lvl1pPr>
          </a:lstStyle>
          <a:p>
            <a:pPr>
              <a:defRPr/>
            </a:pPr>
            <a:r>
              <a:rPr lang="en-US"/>
              <a:t>July 2019</a:t>
            </a:r>
            <a:endParaRPr lang="en-US" dirty="0"/>
          </a:p>
        </p:txBody>
      </p:sp>
      <p:sp>
        <p:nvSpPr>
          <p:cNvPr id="7" name="Footer Placeholder 4"/>
          <p:cNvSpPr>
            <a:spLocks noGrp="1"/>
          </p:cNvSpPr>
          <p:nvPr>
            <p:ph type="ftr" sz="quarter" idx="17"/>
          </p:nvPr>
        </p:nvSpPr>
        <p:spPr/>
        <p:txBody>
          <a:bodyPr/>
          <a:lstStyle>
            <a:lvl1pPr>
              <a:defRPr sz="1200" baseline="0" dirty="0">
                <a:solidFill>
                  <a:srgbClr val="004C97"/>
                </a:solidFill>
                <a:latin typeface="Helvetica"/>
              </a:defRPr>
            </a:lvl1pPr>
          </a:lstStyle>
          <a:p>
            <a:pPr>
              <a:defRPr/>
            </a:pPr>
            <a:r>
              <a:rPr lang="en-US"/>
              <a:t>Bishop | DUNE PMG</a:t>
            </a:r>
            <a:endParaRPr lang="en-US" dirty="0"/>
          </a:p>
        </p:txBody>
      </p:sp>
      <p:sp>
        <p:nvSpPr>
          <p:cNvPr id="8" name="Slide Number Placeholder 5"/>
          <p:cNvSpPr>
            <a:spLocks noGrp="1"/>
          </p:cNvSpPr>
          <p:nvPr>
            <p:ph type="sldNum" sz="quarter" idx="18"/>
          </p:nvPr>
        </p:nvSpPr>
        <p:spPr/>
        <p:txBody>
          <a:bodyPr/>
          <a:lstStyle>
            <a:lvl1pPr>
              <a:defRPr sz="1200" b="1" i="0" baseline="0" smtClean="0">
                <a:solidFill>
                  <a:srgbClr val="004C97"/>
                </a:solidFill>
                <a:latin typeface="Helvetica"/>
              </a:defRPr>
            </a:lvl1pPr>
          </a:lstStyle>
          <a:p>
            <a:pPr>
              <a:defRPr/>
            </a:pPr>
            <a:fld id="{609735B5-E0F8-D44A-A3DE-E2CD0DCDE7CF}" type="slidenum">
              <a:rPr lang="en-US"/>
              <a:pPr>
                <a:defRPr/>
              </a:pPr>
              <a:t>‹#›</a:t>
            </a:fld>
            <a:endParaRPr lang="en-US" dirty="0"/>
          </a:p>
        </p:txBody>
      </p:sp>
      <p:sp>
        <p:nvSpPr>
          <p:cNvPr id="2" name="Title 1"/>
          <p:cNvSpPr>
            <a:spLocks noGrp="1"/>
          </p:cNvSpPr>
          <p:nvPr>
            <p:ph type="title"/>
          </p:nvPr>
        </p:nvSpPr>
        <p:spPr>
          <a:xfrm>
            <a:off x="457200" y="429098"/>
            <a:ext cx="8293100" cy="647102"/>
          </a:xfrm>
          <a:prstGeom prst="rect">
            <a:avLst/>
          </a:prstGeom>
        </p:spPr>
        <p:txBody>
          <a:bodyPr vert="horz" lIns="0" tIns="0" rIns="0" bIns="0"/>
          <a:lstStyle>
            <a:lvl1pPr algn="l">
              <a:defRPr sz="2200" b="1" i="0" baseline="0">
                <a:solidFill>
                  <a:srgbClr val="004C97"/>
                </a:solidFill>
                <a:latin typeface="Helvetica"/>
              </a:defRPr>
            </a:lvl1pPr>
          </a:lstStyle>
          <a:p>
            <a:r>
              <a:rPr lang="en-US" dirty="0"/>
              <a:t>Click to edit Master title style</a:t>
            </a:r>
          </a:p>
        </p:txBody>
      </p:sp>
      <p:sp>
        <p:nvSpPr>
          <p:cNvPr id="9" name="Content Placeholder 2"/>
          <p:cNvSpPr>
            <a:spLocks noGrp="1"/>
          </p:cNvSpPr>
          <p:nvPr>
            <p:ph idx="19"/>
          </p:nvPr>
        </p:nvSpPr>
        <p:spPr>
          <a:xfrm>
            <a:off x="457200" y="1238250"/>
            <a:ext cx="3017524" cy="3722688"/>
          </a:xfrm>
          <a:prstGeom prst="rect">
            <a:avLst/>
          </a:prstGeom>
        </p:spPr>
        <p:txBody>
          <a:bodyPr lIns="0" rIns="0"/>
          <a:lstStyle>
            <a:lvl1pPr marL="256032" indent="-265176">
              <a:lnSpc>
                <a:spcPct val="100000"/>
              </a:lnSpc>
              <a:spcBef>
                <a:spcPts val="0"/>
              </a:spcBef>
              <a:spcAft>
                <a:spcPts val="0"/>
              </a:spcAft>
              <a:buFont typeface="Arial"/>
              <a:buChar char="•"/>
              <a:defRPr sz="2200" b="0" i="0">
                <a:solidFill>
                  <a:srgbClr val="63666A"/>
                </a:solidFill>
                <a:latin typeface="Helvetica"/>
              </a:defRPr>
            </a:lvl1pPr>
            <a:lvl2pPr marL="320040" indent="256032">
              <a:lnSpc>
                <a:spcPct val="100000"/>
              </a:lnSpc>
              <a:spcBef>
                <a:spcPts val="1032"/>
              </a:spcBef>
              <a:spcAft>
                <a:spcPts val="0"/>
              </a:spcAft>
              <a:buSzPct val="90000"/>
              <a:buFont typeface="Lucida Grande"/>
              <a:buChar char="-"/>
              <a:defRPr sz="2000" b="0" i="0">
                <a:solidFill>
                  <a:srgbClr val="63666A"/>
                </a:solidFill>
                <a:latin typeface="Helvetica"/>
              </a:defRPr>
            </a:lvl2pPr>
            <a:lvl3pPr marL="640080" indent="228600">
              <a:lnSpc>
                <a:spcPct val="100000"/>
              </a:lnSpc>
              <a:spcBef>
                <a:spcPts val="1032"/>
              </a:spcBef>
              <a:spcAft>
                <a:spcPts val="0"/>
              </a:spcAft>
              <a:buSzPct val="88000"/>
              <a:buFont typeface="Arial"/>
              <a:buChar char="•"/>
              <a:defRPr sz="1800" b="0" i="0">
                <a:solidFill>
                  <a:srgbClr val="63666A"/>
                </a:solidFill>
                <a:latin typeface="Helvetica"/>
              </a:defRPr>
            </a:lvl3pPr>
            <a:lvl4pPr marL="914400" indent="228600">
              <a:lnSpc>
                <a:spcPct val="100000"/>
              </a:lnSpc>
              <a:spcBef>
                <a:spcPts val="1032"/>
              </a:spcBef>
              <a:spcAft>
                <a:spcPts val="0"/>
              </a:spcAft>
              <a:buSzPct val="90000"/>
              <a:buFont typeface="Lucida Grande"/>
              <a:buChar char="-"/>
              <a:defRPr sz="1600" b="0" i="0">
                <a:solidFill>
                  <a:srgbClr val="63666A"/>
                </a:solidFill>
                <a:latin typeface="Helvetica"/>
              </a:defRPr>
            </a:lvl4pPr>
            <a:lvl5pPr marL="1143000" indent="192024">
              <a:lnSpc>
                <a:spcPct val="100000"/>
              </a:lnSpc>
              <a:spcBef>
                <a:spcPts val="1032"/>
              </a:spcBef>
              <a:spcAft>
                <a:spcPts val="0"/>
              </a:spcAft>
              <a:buSzPct val="88000"/>
              <a:buFont typeface="Arial"/>
              <a:buChar char="•"/>
              <a:defRPr sz="1400" b="0" i="0">
                <a:solidFill>
                  <a:srgbClr val="63666A"/>
                </a:solidFill>
                <a:latin typeface="Helvetic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5664154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454024" y="1227137"/>
            <a:ext cx="8296275" cy="4241851"/>
          </a:xfrm>
          <a:prstGeom prst="rect">
            <a:avLst/>
          </a:prstGeom>
        </p:spPr>
        <p:txBody>
          <a:bodyPr/>
          <a:lstStyle>
            <a:lvl1pPr marL="0" indent="0">
              <a:buNone/>
              <a:defRPr sz="3200">
                <a:solidFill>
                  <a:srgbClr val="63666A"/>
                </a:solidFill>
                <a:latin typeface="Helvetica"/>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12" name="Text Placeholder 2"/>
          <p:cNvSpPr>
            <a:spLocks noGrp="1"/>
          </p:cNvSpPr>
          <p:nvPr>
            <p:ph type="body" idx="11"/>
          </p:nvPr>
        </p:nvSpPr>
        <p:spPr>
          <a:xfrm>
            <a:off x="457203" y="5686118"/>
            <a:ext cx="8293095" cy="439738"/>
          </a:xfrm>
          <a:prstGeom prst="rect">
            <a:avLst/>
          </a:prstGeom>
        </p:spPr>
        <p:txBody>
          <a:bodyPr lIns="0" tIns="0" rIns="0" bIns="0" anchor="t" anchorCtr="0"/>
          <a:lstStyle>
            <a:lvl1pPr marL="0" indent="0">
              <a:buNone/>
              <a:defRPr sz="1600" b="0" i="0" baseline="0">
                <a:solidFill>
                  <a:srgbClr val="00B5E2"/>
                </a:solidFill>
                <a:latin typeface="Helvetic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5" name="Date Placeholder 3"/>
          <p:cNvSpPr>
            <a:spLocks noGrp="1"/>
          </p:cNvSpPr>
          <p:nvPr>
            <p:ph type="dt" sz="half" idx="12"/>
          </p:nvPr>
        </p:nvSpPr>
        <p:spPr/>
        <p:txBody>
          <a:bodyPr/>
          <a:lstStyle>
            <a:lvl1pPr>
              <a:defRPr sz="1200" baseline="0" smtClean="0">
                <a:solidFill>
                  <a:srgbClr val="004C97"/>
                </a:solidFill>
                <a:latin typeface="Helvetica"/>
              </a:defRPr>
            </a:lvl1pPr>
          </a:lstStyle>
          <a:p>
            <a:pPr>
              <a:defRPr/>
            </a:pPr>
            <a:r>
              <a:rPr lang="en-US"/>
              <a:t>July 2019</a:t>
            </a:r>
            <a:endParaRPr lang="en-US" dirty="0"/>
          </a:p>
        </p:txBody>
      </p:sp>
      <p:sp>
        <p:nvSpPr>
          <p:cNvPr id="6" name="Footer Placeholder 4"/>
          <p:cNvSpPr>
            <a:spLocks noGrp="1"/>
          </p:cNvSpPr>
          <p:nvPr>
            <p:ph type="ftr" sz="quarter" idx="13"/>
          </p:nvPr>
        </p:nvSpPr>
        <p:spPr/>
        <p:txBody>
          <a:bodyPr/>
          <a:lstStyle>
            <a:lvl1pPr>
              <a:defRPr sz="1200" baseline="0" dirty="0">
                <a:solidFill>
                  <a:srgbClr val="004C97"/>
                </a:solidFill>
                <a:latin typeface="Helvetica"/>
              </a:defRPr>
            </a:lvl1pPr>
          </a:lstStyle>
          <a:p>
            <a:pPr>
              <a:defRPr/>
            </a:pPr>
            <a:r>
              <a:rPr lang="en-US"/>
              <a:t>Bishop | DUNE PMG</a:t>
            </a:r>
            <a:endParaRPr lang="en-US" dirty="0"/>
          </a:p>
        </p:txBody>
      </p:sp>
      <p:sp>
        <p:nvSpPr>
          <p:cNvPr id="7" name="Slide Number Placeholder 5"/>
          <p:cNvSpPr>
            <a:spLocks noGrp="1"/>
          </p:cNvSpPr>
          <p:nvPr>
            <p:ph type="sldNum" sz="quarter" idx="14"/>
          </p:nvPr>
        </p:nvSpPr>
        <p:spPr/>
        <p:txBody>
          <a:bodyPr/>
          <a:lstStyle>
            <a:lvl1pPr>
              <a:defRPr sz="1200" b="1" i="0" baseline="0" smtClean="0">
                <a:solidFill>
                  <a:srgbClr val="004C97"/>
                </a:solidFill>
                <a:latin typeface="Helvetica"/>
              </a:defRPr>
            </a:lvl1pPr>
          </a:lstStyle>
          <a:p>
            <a:pPr>
              <a:defRPr/>
            </a:pPr>
            <a:fld id="{D7C6703C-D516-5C41-9D7B-DB72F4B68AE4}" type="slidenum">
              <a:rPr lang="en-US"/>
              <a:pPr>
                <a:defRPr/>
              </a:pPr>
              <a:t>‹#›</a:t>
            </a:fld>
            <a:endParaRPr lang="en-US" dirty="0"/>
          </a:p>
        </p:txBody>
      </p:sp>
      <p:sp>
        <p:nvSpPr>
          <p:cNvPr id="2" name="Title 1"/>
          <p:cNvSpPr>
            <a:spLocks noGrp="1"/>
          </p:cNvSpPr>
          <p:nvPr>
            <p:ph type="title"/>
          </p:nvPr>
        </p:nvSpPr>
        <p:spPr>
          <a:xfrm>
            <a:off x="457204" y="425568"/>
            <a:ext cx="8293096" cy="603767"/>
          </a:xfrm>
          <a:prstGeom prst="rect">
            <a:avLst/>
          </a:prstGeom>
        </p:spPr>
        <p:txBody>
          <a:bodyPr vert="horz" lIns="0" tIns="0" rIns="0" bIns="0"/>
          <a:lstStyle>
            <a:lvl1pPr algn="l">
              <a:defRPr sz="2200" b="1" i="0" baseline="0">
                <a:solidFill>
                  <a:srgbClr val="004C97"/>
                </a:solidFill>
                <a:latin typeface="Helvetica"/>
              </a:defRPr>
            </a:lvl1pPr>
          </a:lstStyle>
          <a:p>
            <a:r>
              <a:rPr lang="en-US"/>
              <a:t>Click to edit Master title style</a:t>
            </a:r>
          </a:p>
        </p:txBody>
      </p:sp>
    </p:spTree>
    <p:extLst>
      <p:ext uri="{BB962C8B-B14F-4D97-AF65-F5344CB8AC3E}">
        <p14:creationId xmlns:p14="http://schemas.microsoft.com/office/powerpoint/2010/main" val="21232303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reserve="1">
  <p:cSld name="Two Content">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457962" y="6358890"/>
            <a:ext cx="8229600" cy="0"/>
          </a:xfrm>
          <a:custGeom>
            <a:avLst/>
            <a:gdLst/>
            <a:ahLst/>
            <a:cxnLst/>
            <a:rect l="l" t="t" r="r" b="b"/>
            <a:pathLst>
              <a:path w="8229600">
                <a:moveTo>
                  <a:pt x="0" y="0"/>
                </a:moveTo>
                <a:lnTo>
                  <a:pt x="8229600" y="0"/>
                </a:lnTo>
              </a:path>
            </a:pathLst>
          </a:custGeom>
          <a:ln w="25908">
            <a:solidFill>
              <a:srgbClr val="BB5F2B"/>
            </a:solidFill>
          </a:ln>
        </p:spPr>
        <p:txBody>
          <a:bodyPr wrap="square" lIns="0" tIns="0" rIns="0" bIns="0" rtlCol="0"/>
          <a:lstStyle/>
          <a:p>
            <a:endParaRPr dirty="0"/>
          </a:p>
        </p:txBody>
      </p:sp>
      <p:sp>
        <p:nvSpPr>
          <p:cNvPr id="17" name="bk object 17"/>
          <p:cNvSpPr/>
          <p:nvPr/>
        </p:nvSpPr>
        <p:spPr>
          <a:xfrm>
            <a:off x="8156447" y="6499859"/>
            <a:ext cx="541020" cy="220979"/>
          </a:xfrm>
          <a:prstGeom prst="rect">
            <a:avLst/>
          </a:prstGeom>
          <a:blipFill>
            <a:blip r:embed="rId2" cstate="print"/>
            <a:stretch>
              <a:fillRect/>
            </a:stretch>
          </a:blipFill>
        </p:spPr>
        <p:txBody>
          <a:bodyPr wrap="square" lIns="0" tIns="0" rIns="0" bIns="0" rtlCol="0"/>
          <a:lstStyle/>
          <a:p>
            <a:endParaRPr dirty="0"/>
          </a:p>
        </p:txBody>
      </p:sp>
      <p:sp>
        <p:nvSpPr>
          <p:cNvPr id="18" name="bk object 18"/>
          <p:cNvSpPr/>
          <p:nvPr/>
        </p:nvSpPr>
        <p:spPr>
          <a:xfrm>
            <a:off x="6851904" y="6480046"/>
            <a:ext cx="1185672" cy="254508"/>
          </a:xfrm>
          <a:prstGeom prst="rect">
            <a:avLst/>
          </a:prstGeom>
          <a:blipFill>
            <a:blip r:embed="rId3" cstate="print"/>
            <a:stretch>
              <a:fillRect/>
            </a:stretch>
          </a:blipFill>
        </p:spPr>
        <p:txBody>
          <a:bodyPr wrap="square" lIns="0" tIns="0" rIns="0" bIns="0" rtlCol="0"/>
          <a:lstStyle/>
          <a:p>
            <a:endParaRPr dirty="0"/>
          </a:p>
        </p:txBody>
      </p:sp>
      <p:sp>
        <p:nvSpPr>
          <p:cNvPr id="2" name="Holder 2"/>
          <p:cNvSpPr>
            <a:spLocks noGrp="1"/>
          </p:cNvSpPr>
          <p:nvPr>
            <p:ph type="title"/>
          </p:nvPr>
        </p:nvSpPr>
        <p:spPr/>
        <p:txBody>
          <a:bodyPr lIns="0" tIns="0" rIns="0" bIns="0"/>
          <a:lstStyle>
            <a:lvl1pPr>
              <a:defRPr sz="2200" b="1" i="0">
                <a:solidFill>
                  <a:srgbClr val="BB5F2B"/>
                </a:solidFill>
                <a:latin typeface="Arial"/>
                <a:cs typeface="Arial"/>
              </a:defRPr>
            </a:lvl1pPr>
          </a:lstStyle>
          <a:p>
            <a:endParaRPr/>
          </a:p>
        </p:txBody>
      </p:sp>
      <p:sp>
        <p:nvSpPr>
          <p:cNvPr id="3" name="Holder 3"/>
          <p:cNvSpPr>
            <a:spLocks noGrp="1"/>
          </p:cNvSpPr>
          <p:nvPr>
            <p:ph sz="half" idx="2"/>
          </p:nvPr>
        </p:nvSpPr>
        <p:spPr>
          <a:xfrm>
            <a:off x="457200" y="1577340"/>
            <a:ext cx="397764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59" y="1577340"/>
            <a:ext cx="3977640" cy="4526280"/>
          </a:xfrm>
          <a:prstGeom prst="rect">
            <a:avLst/>
          </a:prstGeom>
        </p:spPr>
        <p:txBody>
          <a:bodyPr wrap="square" lIns="0" tIns="0" rIns="0" bIns="0">
            <a:spAutoFit/>
          </a:bodyPr>
          <a:lstStyle>
            <a:lvl1pPr>
              <a:defRPr/>
            </a:lvl1pPr>
          </a:lstStyle>
          <a:p>
            <a:endParaRPr/>
          </a:p>
        </p:txBody>
      </p:sp>
      <p:sp>
        <p:nvSpPr>
          <p:cNvPr id="13" name="Holder 6"/>
          <p:cNvSpPr>
            <a:spLocks noGrp="1"/>
          </p:cNvSpPr>
          <p:nvPr>
            <p:ph type="sldNum" sz="quarter" idx="7"/>
          </p:nvPr>
        </p:nvSpPr>
        <p:spPr>
          <a:xfrm>
            <a:off x="240159" y="6538623"/>
            <a:ext cx="336679" cy="184666"/>
          </a:xfrm>
        </p:spPr>
        <p:txBody>
          <a:bodyPr lIns="0" tIns="0" rIns="0" bIns="0"/>
          <a:lstStyle>
            <a:lvl1pPr algn="r">
              <a:defRPr sz="1200" b="1" i="0" kern="1200" spc="-5">
                <a:solidFill>
                  <a:srgbClr val="BB5F2B"/>
                </a:solidFill>
                <a:latin typeface="Arial"/>
                <a:ea typeface="+mn-ea"/>
                <a:cs typeface="Arial"/>
              </a:defRPr>
            </a:lvl1pPr>
          </a:lstStyle>
          <a:p>
            <a:fld id="{B6F15528-21DE-4FAA-801E-634DDDAF4B2B}" type="slidenum">
              <a:rPr lang="en-US" smtClean="0"/>
              <a:pPr/>
              <a:t>‹#›</a:t>
            </a:fld>
            <a:endParaRPr lang="en-US" dirty="0"/>
          </a:p>
        </p:txBody>
      </p:sp>
      <p:sp>
        <p:nvSpPr>
          <p:cNvPr id="14" name="Holder 4"/>
          <p:cNvSpPr>
            <a:spLocks noGrp="1"/>
          </p:cNvSpPr>
          <p:nvPr>
            <p:ph type="ftr" sz="quarter" idx="5"/>
          </p:nvPr>
        </p:nvSpPr>
        <p:spPr>
          <a:xfrm>
            <a:off x="866647" y="6538623"/>
            <a:ext cx="2105153" cy="184666"/>
          </a:xfrm>
          <a:prstGeom prst="rect">
            <a:avLst/>
          </a:prstGeom>
        </p:spPr>
        <p:txBody>
          <a:bodyPr wrap="square" lIns="0" tIns="0" rIns="0" bIns="0">
            <a:spAutoFit/>
          </a:bodyPr>
          <a:lstStyle>
            <a:lvl1pPr>
              <a:defRPr sz="1200" b="0" i="0">
                <a:solidFill>
                  <a:srgbClr val="BB5F2B"/>
                </a:solidFill>
                <a:latin typeface="Arial"/>
                <a:cs typeface="Arial"/>
              </a:defRPr>
            </a:lvl1pPr>
          </a:lstStyle>
          <a:p>
            <a:pPr marL="12700">
              <a:lnSpc>
                <a:spcPct val="100000"/>
              </a:lnSpc>
            </a:pPr>
            <a:r>
              <a:rPr lang="en-US"/>
              <a:t>Bishop | DUNE PMG</a:t>
            </a:r>
            <a:endParaRPr dirty="0"/>
          </a:p>
        </p:txBody>
      </p:sp>
      <p:sp>
        <p:nvSpPr>
          <p:cNvPr id="15" name="Holder 5"/>
          <p:cNvSpPr>
            <a:spLocks noGrp="1"/>
          </p:cNvSpPr>
          <p:nvPr>
            <p:ph type="dt" sz="half" idx="6"/>
          </p:nvPr>
        </p:nvSpPr>
        <p:spPr>
          <a:xfrm>
            <a:off x="4038600" y="6528400"/>
            <a:ext cx="1447800" cy="184666"/>
          </a:xfrm>
          <a:prstGeom prst="rect">
            <a:avLst/>
          </a:prstGeom>
        </p:spPr>
        <p:txBody>
          <a:bodyPr wrap="square" lIns="0" tIns="0" rIns="0" bIns="0">
            <a:spAutoFit/>
          </a:bodyPr>
          <a:lstStyle>
            <a:lvl1pPr>
              <a:defRPr sz="1200" b="0" i="0">
                <a:solidFill>
                  <a:srgbClr val="BB5F2B"/>
                </a:solidFill>
                <a:latin typeface="Arial"/>
                <a:cs typeface="Arial"/>
              </a:defRPr>
            </a:lvl1pPr>
          </a:lstStyle>
          <a:p>
            <a:pPr marL="12700"/>
            <a:r>
              <a:rPr lang="en-US"/>
              <a:t>July 2019</a:t>
            </a:r>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a:prstGeom prst="rect">
            <a:avLst/>
          </a:prstGeo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r>
              <a:rPr lang="en-US"/>
              <a:t>July 2019</a:t>
            </a:r>
            <a:endParaRPr lang="en-US" dirty="0"/>
          </a:p>
        </p:txBody>
      </p:sp>
      <p:sp>
        <p:nvSpPr>
          <p:cNvPr id="4" name="Footer Placeholder 3"/>
          <p:cNvSpPr>
            <a:spLocks noGrp="1"/>
          </p:cNvSpPr>
          <p:nvPr>
            <p:ph type="ftr" sz="quarter" idx="11"/>
          </p:nvPr>
        </p:nvSpPr>
        <p:spPr/>
        <p:txBody>
          <a:bodyPr/>
          <a:lstStyle/>
          <a:p>
            <a:r>
              <a:rPr lang="en-US"/>
              <a:t>Bishop | DUNE PMG</a:t>
            </a:r>
            <a:endParaRPr lang="en-US" dirty="0"/>
          </a:p>
        </p:txBody>
      </p:sp>
      <p:sp>
        <p:nvSpPr>
          <p:cNvPr id="5" name="Slide Number Placeholder 4"/>
          <p:cNvSpPr>
            <a:spLocks noGrp="1"/>
          </p:cNvSpPr>
          <p:nvPr>
            <p:ph type="sldNum" sz="quarter" idx="12"/>
          </p:nvPr>
        </p:nvSpPr>
        <p:spPr/>
        <p:txBody>
          <a:bodyPr/>
          <a:lstStyle/>
          <a:p>
            <a:fld id="{4B49009C-6C5E-44F5-8A86-17792D67C94B}" type="slidenum">
              <a:rPr lang="en-US" smtClean="0"/>
              <a:t>‹#›</a:t>
            </a:fld>
            <a:endParaRPr lang="en-US" dirty="0"/>
          </a:p>
        </p:txBody>
      </p:sp>
    </p:spTree>
    <p:extLst>
      <p:ext uri="{BB962C8B-B14F-4D97-AF65-F5344CB8AC3E}">
        <p14:creationId xmlns:p14="http://schemas.microsoft.com/office/powerpoint/2010/main" val="14666886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457962" y="6358890"/>
            <a:ext cx="8229600" cy="0"/>
          </a:xfrm>
          <a:custGeom>
            <a:avLst/>
            <a:gdLst/>
            <a:ahLst/>
            <a:cxnLst/>
            <a:rect l="l" t="t" r="r" b="b"/>
            <a:pathLst>
              <a:path w="8229600">
                <a:moveTo>
                  <a:pt x="0" y="0"/>
                </a:moveTo>
                <a:lnTo>
                  <a:pt x="8229600" y="0"/>
                </a:lnTo>
              </a:path>
            </a:pathLst>
          </a:custGeom>
          <a:ln w="25908">
            <a:solidFill>
              <a:srgbClr val="BB5F2B"/>
            </a:solidFill>
          </a:ln>
        </p:spPr>
        <p:txBody>
          <a:bodyPr wrap="square" lIns="0" tIns="0" rIns="0" bIns="0" rtlCol="0"/>
          <a:lstStyle/>
          <a:p>
            <a:endParaRPr dirty="0"/>
          </a:p>
        </p:txBody>
      </p:sp>
      <p:sp>
        <p:nvSpPr>
          <p:cNvPr id="17" name="bk object 17"/>
          <p:cNvSpPr/>
          <p:nvPr/>
        </p:nvSpPr>
        <p:spPr>
          <a:xfrm>
            <a:off x="8156447" y="6499859"/>
            <a:ext cx="541020" cy="220979"/>
          </a:xfrm>
          <a:prstGeom prst="rect">
            <a:avLst/>
          </a:prstGeom>
          <a:blipFill>
            <a:blip r:embed="rId2" cstate="print"/>
            <a:stretch>
              <a:fillRect/>
            </a:stretch>
          </a:blipFill>
        </p:spPr>
        <p:txBody>
          <a:bodyPr wrap="square" lIns="0" tIns="0" rIns="0" bIns="0" rtlCol="0"/>
          <a:lstStyle/>
          <a:p>
            <a:endParaRPr dirty="0"/>
          </a:p>
        </p:txBody>
      </p:sp>
      <p:sp>
        <p:nvSpPr>
          <p:cNvPr id="18" name="bk object 18"/>
          <p:cNvSpPr/>
          <p:nvPr/>
        </p:nvSpPr>
        <p:spPr>
          <a:xfrm>
            <a:off x="6851904" y="6480046"/>
            <a:ext cx="1185672" cy="254508"/>
          </a:xfrm>
          <a:prstGeom prst="rect">
            <a:avLst/>
          </a:prstGeom>
          <a:blipFill>
            <a:blip r:embed="rId3" cstate="print"/>
            <a:stretch>
              <a:fillRect/>
            </a:stretch>
          </a:blipFill>
        </p:spPr>
        <p:txBody>
          <a:bodyPr wrap="square" lIns="0" tIns="0" rIns="0" bIns="0" rtlCol="0"/>
          <a:lstStyle/>
          <a:p>
            <a:endParaRPr dirty="0"/>
          </a:p>
        </p:txBody>
      </p:sp>
      <p:sp>
        <p:nvSpPr>
          <p:cNvPr id="2" name="Holder 2"/>
          <p:cNvSpPr>
            <a:spLocks noGrp="1"/>
          </p:cNvSpPr>
          <p:nvPr>
            <p:ph type="title"/>
          </p:nvPr>
        </p:nvSpPr>
        <p:spPr/>
        <p:txBody>
          <a:bodyPr lIns="0" tIns="0" rIns="0" bIns="0"/>
          <a:lstStyle>
            <a:lvl1pPr>
              <a:defRPr sz="2200" b="1" i="0">
                <a:solidFill>
                  <a:srgbClr val="BB5F2B"/>
                </a:solidFill>
                <a:latin typeface="Arial"/>
                <a:cs typeface="Arial"/>
              </a:defRPr>
            </a:lvl1pPr>
          </a:lstStyle>
          <a:p>
            <a:endParaRPr/>
          </a:p>
        </p:txBody>
      </p:sp>
      <p:sp>
        <p:nvSpPr>
          <p:cNvPr id="11" name="Holder 6"/>
          <p:cNvSpPr>
            <a:spLocks noGrp="1"/>
          </p:cNvSpPr>
          <p:nvPr>
            <p:ph type="sldNum" sz="quarter" idx="7"/>
          </p:nvPr>
        </p:nvSpPr>
        <p:spPr>
          <a:xfrm>
            <a:off x="240159" y="6563423"/>
            <a:ext cx="336679" cy="184666"/>
          </a:xfrm>
        </p:spPr>
        <p:txBody>
          <a:bodyPr lIns="0" tIns="0" rIns="0" bIns="0"/>
          <a:lstStyle>
            <a:lvl1pPr algn="r">
              <a:defRPr sz="1200" b="1" i="0" kern="1200" spc="-5">
                <a:solidFill>
                  <a:srgbClr val="BB5F2B"/>
                </a:solidFill>
                <a:latin typeface="Arial"/>
                <a:ea typeface="+mn-ea"/>
                <a:cs typeface="Arial"/>
              </a:defRPr>
            </a:lvl1pPr>
          </a:lstStyle>
          <a:p>
            <a:fld id="{B6F15528-21DE-4FAA-801E-634DDDAF4B2B}" type="slidenum">
              <a:rPr lang="en-US" smtClean="0"/>
              <a:pPr/>
              <a:t>‹#›</a:t>
            </a:fld>
            <a:endParaRPr lang="en-US" dirty="0"/>
          </a:p>
        </p:txBody>
      </p:sp>
      <p:sp>
        <p:nvSpPr>
          <p:cNvPr id="12" name="Holder 4"/>
          <p:cNvSpPr>
            <a:spLocks noGrp="1"/>
          </p:cNvSpPr>
          <p:nvPr>
            <p:ph type="ftr" sz="quarter" idx="5"/>
          </p:nvPr>
        </p:nvSpPr>
        <p:spPr>
          <a:xfrm>
            <a:off x="866647" y="6563423"/>
            <a:ext cx="2105153" cy="184666"/>
          </a:xfrm>
          <a:prstGeom prst="rect">
            <a:avLst/>
          </a:prstGeom>
        </p:spPr>
        <p:txBody>
          <a:bodyPr wrap="square" lIns="0" tIns="0" rIns="0" bIns="0">
            <a:spAutoFit/>
          </a:bodyPr>
          <a:lstStyle>
            <a:lvl1pPr>
              <a:defRPr sz="1200" b="0" i="0">
                <a:solidFill>
                  <a:srgbClr val="BB5F2B"/>
                </a:solidFill>
                <a:latin typeface="Arial"/>
                <a:cs typeface="Arial"/>
              </a:defRPr>
            </a:lvl1pPr>
          </a:lstStyle>
          <a:p>
            <a:pPr marL="12700">
              <a:lnSpc>
                <a:spcPct val="100000"/>
              </a:lnSpc>
            </a:pPr>
            <a:r>
              <a:rPr lang="en-US"/>
              <a:t>Bishop | DUNE PMG</a:t>
            </a:r>
            <a:endParaRPr dirty="0"/>
          </a:p>
        </p:txBody>
      </p:sp>
      <p:sp>
        <p:nvSpPr>
          <p:cNvPr id="13" name="Holder 5"/>
          <p:cNvSpPr>
            <a:spLocks noGrp="1"/>
          </p:cNvSpPr>
          <p:nvPr>
            <p:ph type="dt" sz="half" idx="6"/>
          </p:nvPr>
        </p:nvSpPr>
        <p:spPr>
          <a:xfrm>
            <a:off x="4038600" y="6553200"/>
            <a:ext cx="1447800" cy="184666"/>
          </a:xfrm>
          <a:prstGeom prst="rect">
            <a:avLst/>
          </a:prstGeom>
        </p:spPr>
        <p:txBody>
          <a:bodyPr wrap="square" lIns="0" tIns="0" rIns="0" bIns="0">
            <a:spAutoFit/>
          </a:bodyPr>
          <a:lstStyle>
            <a:lvl1pPr>
              <a:defRPr sz="1200" b="0" i="0">
                <a:solidFill>
                  <a:srgbClr val="BB5F2B"/>
                </a:solidFill>
                <a:latin typeface="Arial"/>
                <a:cs typeface="Arial"/>
              </a:defRPr>
            </a:lvl1pPr>
          </a:lstStyle>
          <a:p>
            <a:pPr marL="12700"/>
            <a:r>
              <a:rPr lang="en-US"/>
              <a:t>July 2019</a:t>
            </a:r>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7" name="Holder 6"/>
          <p:cNvSpPr>
            <a:spLocks noGrp="1"/>
          </p:cNvSpPr>
          <p:nvPr>
            <p:ph type="sldNum" sz="quarter" idx="7"/>
          </p:nvPr>
        </p:nvSpPr>
        <p:spPr>
          <a:xfrm>
            <a:off x="240159" y="6538623"/>
            <a:ext cx="336679" cy="184666"/>
          </a:xfrm>
        </p:spPr>
        <p:txBody>
          <a:bodyPr lIns="0" tIns="0" rIns="0" bIns="0"/>
          <a:lstStyle>
            <a:lvl1pPr algn="r">
              <a:defRPr sz="1200" b="1" i="0" kern="1200" spc="-5">
                <a:solidFill>
                  <a:srgbClr val="BB5F2B"/>
                </a:solidFill>
                <a:latin typeface="Arial"/>
                <a:ea typeface="+mn-ea"/>
                <a:cs typeface="Arial"/>
              </a:defRPr>
            </a:lvl1pPr>
          </a:lstStyle>
          <a:p>
            <a:fld id="{B6F15528-21DE-4FAA-801E-634DDDAF4B2B}" type="slidenum">
              <a:rPr lang="en-US" smtClean="0"/>
              <a:pPr/>
              <a:t>‹#›</a:t>
            </a:fld>
            <a:endParaRPr lang="en-US" dirty="0"/>
          </a:p>
        </p:txBody>
      </p:sp>
      <p:sp>
        <p:nvSpPr>
          <p:cNvPr id="8" name="Holder 4"/>
          <p:cNvSpPr>
            <a:spLocks noGrp="1"/>
          </p:cNvSpPr>
          <p:nvPr>
            <p:ph type="ftr" sz="quarter" idx="5"/>
          </p:nvPr>
        </p:nvSpPr>
        <p:spPr>
          <a:xfrm>
            <a:off x="866647" y="6538623"/>
            <a:ext cx="2105153" cy="184666"/>
          </a:xfrm>
          <a:prstGeom prst="rect">
            <a:avLst/>
          </a:prstGeom>
        </p:spPr>
        <p:txBody>
          <a:bodyPr wrap="square" lIns="0" tIns="0" rIns="0" bIns="0">
            <a:spAutoFit/>
          </a:bodyPr>
          <a:lstStyle>
            <a:lvl1pPr>
              <a:defRPr sz="1200" b="0" i="0">
                <a:solidFill>
                  <a:srgbClr val="BB5F2B"/>
                </a:solidFill>
                <a:latin typeface="Arial"/>
                <a:cs typeface="Arial"/>
              </a:defRPr>
            </a:lvl1pPr>
          </a:lstStyle>
          <a:p>
            <a:pPr marL="12700">
              <a:lnSpc>
                <a:spcPct val="100000"/>
              </a:lnSpc>
            </a:pPr>
            <a:r>
              <a:rPr lang="en-US"/>
              <a:t>Bishop | DUNE PMG</a:t>
            </a:r>
            <a:endParaRPr dirty="0"/>
          </a:p>
        </p:txBody>
      </p:sp>
      <p:sp>
        <p:nvSpPr>
          <p:cNvPr id="9" name="Holder 5"/>
          <p:cNvSpPr>
            <a:spLocks noGrp="1"/>
          </p:cNvSpPr>
          <p:nvPr>
            <p:ph type="dt" sz="half" idx="6"/>
          </p:nvPr>
        </p:nvSpPr>
        <p:spPr>
          <a:xfrm>
            <a:off x="4038600" y="6528400"/>
            <a:ext cx="1447800" cy="184666"/>
          </a:xfrm>
          <a:prstGeom prst="rect">
            <a:avLst/>
          </a:prstGeom>
        </p:spPr>
        <p:txBody>
          <a:bodyPr wrap="square" lIns="0" tIns="0" rIns="0" bIns="0">
            <a:spAutoFit/>
          </a:bodyPr>
          <a:lstStyle>
            <a:lvl1pPr>
              <a:defRPr sz="1200" b="0" i="0">
                <a:solidFill>
                  <a:srgbClr val="BB5F2B"/>
                </a:solidFill>
                <a:latin typeface="Arial"/>
                <a:cs typeface="Arial"/>
              </a:defRPr>
            </a:lvl1pPr>
          </a:lstStyle>
          <a:p>
            <a:pPr marL="12700"/>
            <a:r>
              <a:rPr lang="en-US"/>
              <a:t>July 2019</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itle and Picture">
    <p:spTree>
      <p:nvGrpSpPr>
        <p:cNvPr id="1" name=""/>
        <p:cNvGrpSpPr/>
        <p:nvPr/>
      </p:nvGrpSpPr>
      <p:grpSpPr>
        <a:xfrm>
          <a:off x="0" y="0"/>
          <a:ext cx="0" cy="0"/>
          <a:chOff x="0" y="0"/>
          <a:chExt cx="0" cy="0"/>
        </a:xfrm>
      </p:grpSpPr>
      <p:sp>
        <p:nvSpPr>
          <p:cNvPr id="13" name="Picture Placeholder 12"/>
          <p:cNvSpPr>
            <a:spLocks noGrp="1"/>
          </p:cNvSpPr>
          <p:nvPr>
            <p:ph type="pic" sz="quarter" idx="10"/>
          </p:nvPr>
        </p:nvSpPr>
        <p:spPr>
          <a:xfrm>
            <a:off x="457200" y="1238250"/>
            <a:ext cx="8229600" cy="5009097"/>
          </a:xfrm>
          <a:prstGeom prst="rect">
            <a:avLst/>
          </a:prstGeom>
        </p:spPr>
        <p:txBody>
          <a:bodyPr vert="horz"/>
          <a:lstStyle>
            <a:lvl1pPr marL="0" indent="0">
              <a:buFontTx/>
              <a:buNone/>
              <a:defRPr>
                <a:solidFill>
                  <a:srgbClr val="3C5A77"/>
                </a:solidFill>
                <a:latin typeface="Helvetica"/>
              </a:defRPr>
            </a:lvl1pPr>
          </a:lstStyle>
          <a:p>
            <a:pPr lvl="0"/>
            <a:endParaRPr lang="en-US" noProof="0" dirty="0"/>
          </a:p>
        </p:txBody>
      </p:sp>
      <p:sp>
        <p:nvSpPr>
          <p:cNvPr id="15" name="Title 1"/>
          <p:cNvSpPr>
            <a:spLocks noGrp="1"/>
          </p:cNvSpPr>
          <p:nvPr>
            <p:ph type="title"/>
          </p:nvPr>
        </p:nvSpPr>
        <p:spPr>
          <a:xfrm>
            <a:off x="457200" y="462518"/>
            <a:ext cx="8229600" cy="647102"/>
          </a:xfrm>
          <a:prstGeom prst="rect">
            <a:avLst/>
          </a:prstGeom>
        </p:spPr>
        <p:txBody>
          <a:bodyPr vert="horz" lIns="0" tIns="0" rIns="0" bIns="0"/>
          <a:lstStyle>
            <a:lvl1pPr algn="l">
              <a:defRPr sz="4400" b="1" i="0" baseline="0">
                <a:solidFill>
                  <a:srgbClr val="E95125"/>
                </a:solidFill>
                <a:latin typeface="Helvetica"/>
              </a:defRPr>
            </a:lvl1pPr>
          </a:lstStyle>
          <a:p>
            <a:r>
              <a:rPr lang="en-US" dirty="0"/>
              <a:t>Click to edit Master title style</a:t>
            </a:r>
          </a:p>
        </p:txBody>
      </p:sp>
      <p:sp>
        <p:nvSpPr>
          <p:cNvPr id="10" name="Holder 6"/>
          <p:cNvSpPr>
            <a:spLocks noGrp="1"/>
          </p:cNvSpPr>
          <p:nvPr>
            <p:ph type="sldNum" sz="quarter" idx="7"/>
          </p:nvPr>
        </p:nvSpPr>
        <p:spPr>
          <a:xfrm>
            <a:off x="240159" y="6538623"/>
            <a:ext cx="336679" cy="184666"/>
          </a:xfrm>
        </p:spPr>
        <p:txBody>
          <a:bodyPr lIns="0" tIns="0" rIns="0" bIns="0"/>
          <a:lstStyle>
            <a:lvl1pPr algn="r">
              <a:defRPr sz="1200" b="1" i="0" kern="1200" spc="-5">
                <a:solidFill>
                  <a:srgbClr val="BB5F2B"/>
                </a:solidFill>
                <a:latin typeface="Arial"/>
                <a:ea typeface="+mn-ea"/>
                <a:cs typeface="Arial"/>
              </a:defRPr>
            </a:lvl1pPr>
          </a:lstStyle>
          <a:p>
            <a:fld id="{B6F15528-21DE-4FAA-801E-634DDDAF4B2B}" type="slidenum">
              <a:rPr lang="en-US" smtClean="0"/>
              <a:pPr/>
              <a:t>‹#›</a:t>
            </a:fld>
            <a:endParaRPr lang="en-US" dirty="0"/>
          </a:p>
        </p:txBody>
      </p:sp>
      <p:sp>
        <p:nvSpPr>
          <p:cNvPr id="11" name="Holder 4"/>
          <p:cNvSpPr>
            <a:spLocks noGrp="1"/>
          </p:cNvSpPr>
          <p:nvPr>
            <p:ph type="ftr" sz="quarter" idx="5"/>
          </p:nvPr>
        </p:nvSpPr>
        <p:spPr>
          <a:xfrm>
            <a:off x="866647" y="6538623"/>
            <a:ext cx="2105153" cy="184666"/>
          </a:xfrm>
          <a:prstGeom prst="rect">
            <a:avLst/>
          </a:prstGeom>
        </p:spPr>
        <p:txBody>
          <a:bodyPr wrap="square" lIns="0" tIns="0" rIns="0" bIns="0">
            <a:spAutoFit/>
          </a:bodyPr>
          <a:lstStyle>
            <a:lvl1pPr>
              <a:defRPr sz="1200" b="0" i="0">
                <a:solidFill>
                  <a:srgbClr val="BB5F2B"/>
                </a:solidFill>
                <a:latin typeface="Arial"/>
                <a:cs typeface="Arial"/>
              </a:defRPr>
            </a:lvl1pPr>
          </a:lstStyle>
          <a:p>
            <a:pPr marL="12700">
              <a:lnSpc>
                <a:spcPct val="100000"/>
              </a:lnSpc>
            </a:pPr>
            <a:r>
              <a:rPr lang="en-US"/>
              <a:t>Bishop | DUNE PMG</a:t>
            </a:r>
            <a:endParaRPr dirty="0"/>
          </a:p>
        </p:txBody>
      </p:sp>
      <p:sp>
        <p:nvSpPr>
          <p:cNvPr id="12" name="Holder 5"/>
          <p:cNvSpPr>
            <a:spLocks noGrp="1"/>
          </p:cNvSpPr>
          <p:nvPr>
            <p:ph type="dt" sz="half" idx="6"/>
          </p:nvPr>
        </p:nvSpPr>
        <p:spPr>
          <a:xfrm>
            <a:off x="4038600" y="6528400"/>
            <a:ext cx="1447800" cy="184666"/>
          </a:xfrm>
          <a:prstGeom prst="rect">
            <a:avLst/>
          </a:prstGeom>
        </p:spPr>
        <p:txBody>
          <a:bodyPr wrap="square" lIns="0" tIns="0" rIns="0" bIns="0">
            <a:spAutoFit/>
          </a:bodyPr>
          <a:lstStyle>
            <a:lvl1pPr>
              <a:defRPr sz="1200" b="0" i="0">
                <a:solidFill>
                  <a:srgbClr val="BB5F2B"/>
                </a:solidFill>
                <a:latin typeface="Arial"/>
                <a:cs typeface="Arial"/>
              </a:defRPr>
            </a:lvl1pPr>
          </a:lstStyle>
          <a:p>
            <a:pPr marL="12700"/>
            <a:r>
              <a:rPr lang="en-US"/>
              <a:t>July 2019</a:t>
            </a:r>
            <a:endParaRPr lang="en-US" dirty="0"/>
          </a:p>
        </p:txBody>
      </p:sp>
    </p:spTree>
    <p:extLst>
      <p:ext uri="{BB962C8B-B14F-4D97-AF65-F5344CB8AC3E}">
        <p14:creationId xmlns:p14="http://schemas.microsoft.com/office/powerpoint/2010/main" val="1738217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2124968"/>
            <a:ext cx="6858000" cy="1384995"/>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276999"/>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r>
              <a:rPr lang="en-US"/>
              <a:t>July 2019</a:t>
            </a:r>
          </a:p>
        </p:txBody>
      </p:sp>
      <p:sp>
        <p:nvSpPr>
          <p:cNvPr id="5" name="Footer Placeholder 4"/>
          <p:cNvSpPr>
            <a:spLocks noGrp="1"/>
          </p:cNvSpPr>
          <p:nvPr>
            <p:ph type="ftr" sz="quarter" idx="11"/>
          </p:nvPr>
        </p:nvSpPr>
        <p:spPr/>
        <p:txBody>
          <a:bodyPr/>
          <a:lstStyle/>
          <a:p>
            <a:r>
              <a:rPr lang="en-US"/>
              <a:t>Bishop | DUNE PMG</a:t>
            </a:r>
          </a:p>
        </p:txBody>
      </p:sp>
      <p:sp>
        <p:nvSpPr>
          <p:cNvPr id="6" name="Slide Number Placeholder 5"/>
          <p:cNvSpPr>
            <a:spLocks noGrp="1"/>
          </p:cNvSpPr>
          <p:nvPr>
            <p:ph type="sldNum" sz="quarter" idx="12"/>
          </p:nvPr>
        </p:nvSpPr>
        <p:spPr/>
        <p:txBody>
          <a:bodyPr/>
          <a:lstStyle/>
          <a:p>
            <a:fld id="{20EC3A68-F998-446E-973E-CBB5845D7394}" type="slidenum">
              <a:rPr lang="en-US" smtClean="0"/>
              <a:t>‹#›</a:t>
            </a:fld>
            <a:endParaRPr lang="en-US"/>
          </a:p>
        </p:txBody>
      </p:sp>
    </p:spTree>
    <p:extLst>
      <p:ext uri="{BB962C8B-B14F-4D97-AF65-F5344CB8AC3E}">
        <p14:creationId xmlns:p14="http://schemas.microsoft.com/office/powerpoint/2010/main" val="10849004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itle 1"/>
          <p:cNvSpPr txBox="1">
            <a:spLocks/>
          </p:cNvSpPr>
          <p:nvPr/>
        </p:nvSpPr>
        <p:spPr>
          <a:xfrm>
            <a:off x="457200" y="274638"/>
            <a:ext cx="8229600" cy="114300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endParaRPr lang="en-US" dirty="0"/>
          </a:p>
        </p:txBody>
      </p:sp>
      <p:sp>
        <p:nvSpPr>
          <p:cNvPr id="14" name="Title 1"/>
          <p:cNvSpPr>
            <a:spLocks noGrp="1"/>
          </p:cNvSpPr>
          <p:nvPr>
            <p:ph type="title"/>
          </p:nvPr>
        </p:nvSpPr>
        <p:spPr>
          <a:xfrm>
            <a:off x="454026" y="462518"/>
            <a:ext cx="8229600" cy="647102"/>
          </a:xfrm>
          <a:prstGeom prst="rect">
            <a:avLst/>
          </a:prstGeom>
        </p:spPr>
        <p:txBody>
          <a:bodyPr vert="horz" lIns="0" tIns="0" rIns="0" bIns="0">
            <a:normAutofit/>
          </a:bodyPr>
          <a:lstStyle>
            <a:lvl1pPr algn="l">
              <a:defRPr sz="4000" b="1" i="0" baseline="0">
                <a:solidFill>
                  <a:srgbClr val="E95125"/>
                </a:solidFill>
                <a:latin typeface="Helvetica"/>
              </a:defRPr>
            </a:lvl1pPr>
          </a:lstStyle>
          <a:p>
            <a:r>
              <a:rPr lang="en-US" dirty="0"/>
              <a:t>Click to edit Master title style</a:t>
            </a:r>
          </a:p>
        </p:txBody>
      </p:sp>
      <p:sp>
        <p:nvSpPr>
          <p:cNvPr id="15" name="Content Placeholder 2"/>
          <p:cNvSpPr>
            <a:spLocks noGrp="1"/>
          </p:cNvSpPr>
          <p:nvPr>
            <p:ph idx="11"/>
          </p:nvPr>
        </p:nvSpPr>
        <p:spPr>
          <a:xfrm>
            <a:off x="454029" y="1207770"/>
            <a:ext cx="8232771" cy="5070302"/>
          </a:xfrm>
          <a:prstGeom prst="rect">
            <a:avLst/>
          </a:prstGeom>
        </p:spPr>
        <p:txBody>
          <a:bodyPr lIns="0" rIns="0">
            <a:normAutofit/>
          </a:bodyPr>
          <a:lstStyle>
            <a:lvl1pPr marL="256032" indent="-265176">
              <a:lnSpc>
                <a:spcPct val="100000"/>
              </a:lnSpc>
              <a:spcBef>
                <a:spcPts val="1200"/>
              </a:spcBef>
              <a:spcAft>
                <a:spcPts val="0"/>
              </a:spcAft>
              <a:buFont typeface="Arial"/>
              <a:buChar char="•"/>
              <a:defRPr sz="2200" b="0" i="0">
                <a:solidFill>
                  <a:srgbClr val="3C5A77"/>
                </a:solidFill>
                <a:latin typeface="Helvetica"/>
              </a:defRPr>
            </a:lvl1pPr>
            <a:lvl2pPr marL="541338" indent="-266700">
              <a:lnSpc>
                <a:spcPct val="100000"/>
              </a:lnSpc>
              <a:spcBef>
                <a:spcPts val="1200"/>
              </a:spcBef>
              <a:spcAft>
                <a:spcPts val="0"/>
              </a:spcAft>
              <a:buSzPct val="90000"/>
              <a:buFont typeface="Lucida Grande"/>
              <a:buChar char="-"/>
              <a:defRPr sz="2000" b="0" i="0">
                <a:solidFill>
                  <a:srgbClr val="3C5A77"/>
                </a:solidFill>
                <a:latin typeface="Helvetica"/>
              </a:defRPr>
            </a:lvl2pPr>
            <a:lvl3pPr marL="898525" indent="-273050">
              <a:lnSpc>
                <a:spcPct val="100000"/>
              </a:lnSpc>
              <a:spcBef>
                <a:spcPts val="1200"/>
              </a:spcBef>
              <a:spcAft>
                <a:spcPts val="0"/>
              </a:spcAft>
              <a:buSzPct val="88000"/>
              <a:buFont typeface="Arial"/>
              <a:buChar char="•"/>
              <a:defRPr sz="1800" b="0" i="0">
                <a:solidFill>
                  <a:srgbClr val="3C5A77"/>
                </a:solidFill>
                <a:latin typeface="Helvetica"/>
              </a:defRPr>
            </a:lvl3pPr>
            <a:lvl4pPr marL="1165225" indent="-266700">
              <a:lnSpc>
                <a:spcPct val="100000"/>
              </a:lnSpc>
              <a:spcBef>
                <a:spcPts val="1200"/>
              </a:spcBef>
              <a:spcAft>
                <a:spcPts val="0"/>
              </a:spcAft>
              <a:buSzPct val="90000"/>
              <a:buFont typeface="Lucida Grande"/>
              <a:buChar char="-"/>
              <a:defRPr sz="1600" b="0" i="0">
                <a:solidFill>
                  <a:srgbClr val="3C5A77"/>
                </a:solidFill>
                <a:latin typeface="Helvetica"/>
              </a:defRPr>
            </a:lvl4pPr>
            <a:lvl5pPr marL="1431925" indent="-266700">
              <a:lnSpc>
                <a:spcPct val="100000"/>
              </a:lnSpc>
              <a:spcBef>
                <a:spcPts val="1200"/>
              </a:spcBef>
              <a:spcAft>
                <a:spcPts val="0"/>
              </a:spcAft>
              <a:buSzPct val="88000"/>
              <a:buFont typeface="Arial"/>
              <a:buChar char="•"/>
              <a:defRPr sz="1400" b="0" i="0">
                <a:solidFill>
                  <a:srgbClr val="3C5A77"/>
                </a:solidFill>
                <a:latin typeface="Helvetic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Holder 6"/>
          <p:cNvSpPr>
            <a:spLocks noGrp="1"/>
          </p:cNvSpPr>
          <p:nvPr>
            <p:ph type="sldNum" sz="quarter" idx="7"/>
          </p:nvPr>
        </p:nvSpPr>
        <p:spPr>
          <a:xfrm>
            <a:off x="240159" y="6538623"/>
            <a:ext cx="336679" cy="184666"/>
          </a:xfrm>
        </p:spPr>
        <p:txBody>
          <a:bodyPr lIns="0" tIns="0" rIns="0" bIns="0"/>
          <a:lstStyle>
            <a:lvl1pPr algn="r">
              <a:defRPr sz="1200" b="1" i="0" kern="1200" spc="-5">
                <a:solidFill>
                  <a:srgbClr val="BB5F2B"/>
                </a:solidFill>
                <a:latin typeface="Arial"/>
                <a:ea typeface="+mn-ea"/>
                <a:cs typeface="Arial"/>
              </a:defRPr>
            </a:lvl1pPr>
          </a:lstStyle>
          <a:p>
            <a:fld id="{B6F15528-21DE-4FAA-801E-634DDDAF4B2B}" type="slidenum">
              <a:rPr lang="en-US" smtClean="0"/>
              <a:pPr/>
              <a:t>‹#›</a:t>
            </a:fld>
            <a:endParaRPr lang="en-US" dirty="0"/>
          </a:p>
        </p:txBody>
      </p:sp>
      <p:sp>
        <p:nvSpPr>
          <p:cNvPr id="12" name="Holder 4"/>
          <p:cNvSpPr>
            <a:spLocks noGrp="1"/>
          </p:cNvSpPr>
          <p:nvPr>
            <p:ph type="ftr" sz="quarter" idx="5"/>
          </p:nvPr>
        </p:nvSpPr>
        <p:spPr>
          <a:xfrm>
            <a:off x="866647" y="6538623"/>
            <a:ext cx="2105153" cy="184666"/>
          </a:xfrm>
          <a:prstGeom prst="rect">
            <a:avLst/>
          </a:prstGeom>
        </p:spPr>
        <p:txBody>
          <a:bodyPr wrap="square" lIns="0" tIns="0" rIns="0" bIns="0">
            <a:spAutoFit/>
          </a:bodyPr>
          <a:lstStyle>
            <a:lvl1pPr>
              <a:defRPr sz="1200" b="0" i="0">
                <a:solidFill>
                  <a:srgbClr val="BB5F2B"/>
                </a:solidFill>
                <a:latin typeface="Arial"/>
                <a:cs typeface="Arial"/>
              </a:defRPr>
            </a:lvl1pPr>
          </a:lstStyle>
          <a:p>
            <a:pPr marL="12700">
              <a:lnSpc>
                <a:spcPct val="100000"/>
              </a:lnSpc>
            </a:pPr>
            <a:r>
              <a:rPr lang="en-US"/>
              <a:t>Bishop | DUNE PMG</a:t>
            </a:r>
            <a:endParaRPr dirty="0"/>
          </a:p>
        </p:txBody>
      </p:sp>
      <p:sp>
        <p:nvSpPr>
          <p:cNvPr id="13" name="Holder 5"/>
          <p:cNvSpPr>
            <a:spLocks noGrp="1"/>
          </p:cNvSpPr>
          <p:nvPr>
            <p:ph type="dt" sz="half" idx="6"/>
          </p:nvPr>
        </p:nvSpPr>
        <p:spPr>
          <a:xfrm>
            <a:off x="4038600" y="6528400"/>
            <a:ext cx="1447800" cy="184666"/>
          </a:xfrm>
          <a:prstGeom prst="rect">
            <a:avLst/>
          </a:prstGeom>
        </p:spPr>
        <p:txBody>
          <a:bodyPr wrap="square" lIns="0" tIns="0" rIns="0" bIns="0">
            <a:spAutoFit/>
          </a:bodyPr>
          <a:lstStyle>
            <a:lvl1pPr>
              <a:defRPr sz="1200" b="0" i="0">
                <a:solidFill>
                  <a:srgbClr val="BB5F2B"/>
                </a:solidFill>
                <a:latin typeface="Arial"/>
                <a:cs typeface="Arial"/>
              </a:defRPr>
            </a:lvl1pPr>
          </a:lstStyle>
          <a:p>
            <a:pPr marL="12700"/>
            <a:r>
              <a:rPr lang="en-US"/>
              <a:t>July 2019</a:t>
            </a:r>
            <a:endParaRPr lang="en-US" dirty="0"/>
          </a:p>
        </p:txBody>
      </p:sp>
    </p:spTree>
    <p:extLst>
      <p:ext uri="{BB962C8B-B14F-4D97-AF65-F5344CB8AC3E}">
        <p14:creationId xmlns:p14="http://schemas.microsoft.com/office/powerpoint/2010/main" val="21211702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7" name="Title 1"/>
          <p:cNvSpPr>
            <a:spLocks noGrp="1"/>
          </p:cNvSpPr>
          <p:nvPr>
            <p:ph type="title"/>
          </p:nvPr>
        </p:nvSpPr>
        <p:spPr>
          <a:xfrm>
            <a:off x="457200" y="462518"/>
            <a:ext cx="8229600" cy="647102"/>
          </a:xfrm>
          <a:prstGeom prst="rect">
            <a:avLst/>
          </a:prstGeom>
        </p:spPr>
        <p:txBody>
          <a:bodyPr vert="horz" lIns="0" tIns="0" rIns="0" bIns="0"/>
          <a:lstStyle>
            <a:lvl1pPr algn="l">
              <a:defRPr sz="4400" b="1" i="0" baseline="0">
                <a:solidFill>
                  <a:srgbClr val="E95125"/>
                </a:solidFill>
                <a:latin typeface="Helvetica"/>
              </a:defRPr>
            </a:lvl1pPr>
          </a:lstStyle>
          <a:p>
            <a:r>
              <a:rPr lang="en-US" dirty="0"/>
              <a:t>Click to edit Master title style</a:t>
            </a:r>
          </a:p>
        </p:txBody>
      </p:sp>
      <p:sp>
        <p:nvSpPr>
          <p:cNvPr id="12" name="Content Placeholder 2"/>
          <p:cNvSpPr>
            <a:spLocks noGrp="1"/>
          </p:cNvSpPr>
          <p:nvPr>
            <p:ph idx="11"/>
          </p:nvPr>
        </p:nvSpPr>
        <p:spPr>
          <a:xfrm>
            <a:off x="454026" y="1207770"/>
            <a:ext cx="3990750" cy="5031626"/>
          </a:xfrm>
          <a:prstGeom prst="rect">
            <a:avLst/>
          </a:prstGeom>
        </p:spPr>
        <p:txBody>
          <a:bodyPr lIns="0" rIns="0">
            <a:normAutofit/>
          </a:bodyPr>
          <a:lstStyle>
            <a:lvl1pPr marL="256032" indent="-265176">
              <a:lnSpc>
                <a:spcPct val="100000"/>
              </a:lnSpc>
              <a:spcBef>
                <a:spcPts val="1200"/>
              </a:spcBef>
              <a:spcAft>
                <a:spcPts val="0"/>
              </a:spcAft>
              <a:buFont typeface="Arial"/>
              <a:buChar char="•"/>
              <a:defRPr sz="2200" b="0" i="0">
                <a:solidFill>
                  <a:srgbClr val="3C5A77"/>
                </a:solidFill>
                <a:latin typeface="Helvetica"/>
              </a:defRPr>
            </a:lvl1pPr>
            <a:lvl2pPr marL="541338" indent="-266700">
              <a:lnSpc>
                <a:spcPct val="100000"/>
              </a:lnSpc>
              <a:spcBef>
                <a:spcPts val="1200"/>
              </a:spcBef>
              <a:spcAft>
                <a:spcPts val="0"/>
              </a:spcAft>
              <a:buSzPct val="90000"/>
              <a:buFont typeface="Lucida Grande"/>
              <a:buChar char="-"/>
              <a:defRPr sz="2000" b="0" i="0">
                <a:solidFill>
                  <a:srgbClr val="3C5A77"/>
                </a:solidFill>
                <a:latin typeface="Helvetica"/>
              </a:defRPr>
            </a:lvl2pPr>
            <a:lvl3pPr marL="898525" indent="-273050">
              <a:lnSpc>
                <a:spcPct val="100000"/>
              </a:lnSpc>
              <a:spcBef>
                <a:spcPts val="1200"/>
              </a:spcBef>
              <a:spcAft>
                <a:spcPts val="0"/>
              </a:spcAft>
              <a:buSzPct val="88000"/>
              <a:buFont typeface="Arial"/>
              <a:buChar char="•"/>
              <a:defRPr sz="1800" b="0" i="0">
                <a:solidFill>
                  <a:srgbClr val="3C5A77"/>
                </a:solidFill>
                <a:latin typeface="Helvetica"/>
              </a:defRPr>
            </a:lvl3pPr>
            <a:lvl4pPr marL="1165225" indent="-266700">
              <a:lnSpc>
                <a:spcPct val="100000"/>
              </a:lnSpc>
              <a:spcBef>
                <a:spcPts val="1200"/>
              </a:spcBef>
              <a:spcAft>
                <a:spcPts val="0"/>
              </a:spcAft>
              <a:buSzPct val="90000"/>
              <a:buFont typeface="Lucida Grande"/>
              <a:buChar char="-"/>
              <a:defRPr sz="1600" b="0" i="0">
                <a:solidFill>
                  <a:srgbClr val="3C5A77"/>
                </a:solidFill>
                <a:latin typeface="Helvetica"/>
              </a:defRPr>
            </a:lvl4pPr>
            <a:lvl5pPr marL="1431925" indent="-266700">
              <a:lnSpc>
                <a:spcPct val="100000"/>
              </a:lnSpc>
              <a:spcBef>
                <a:spcPts val="1200"/>
              </a:spcBef>
              <a:spcAft>
                <a:spcPts val="0"/>
              </a:spcAft>
              <a:buSzPct val="88000"/>
              <a:buFont typeface="Arial"/>
              <a:buChar char="•"/>
              <a:defRPr sz="1400" b="0" i="0">
                <a:solidFill>
                  <a:srgbClr val="3C5A77"/>
                </a:solidFill>
                <a:latin typeface="Helvetica"/>
              </a:defRPr>
            </a:lvl5pPr>
          </a:lstStyle>
          <a:p>
            <a:pPr marL="256032" marR="0" lvl="0" indent="-265176" algn="l" defTabSz="457200" rtl="0" eaLnBrk="1" fontAlgn="base" latinLnBrk="0" hangingPunct="1">
              <a:lnSpc>
                <a:spcPct val="100000"/>
              </a:lnSpc>
              <a:spcBef>
                <a:spcPts val="0"/>
              </a:spcBef>
              <a:spcAft>
                <a:spcPts val="0"/>
              </a:spcAft>
              <a:buClrTx/>
              <a:buSzTx/>
              <a:buFont typeface="Arial"/>
              <a:buChar char="•"/>
              <a:tabLst/>
              <a:defRPr/>
            </a:pP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2"/>
          <p:cNvSpPr>
            <a:spLocks noGrp="1"/>
          </p:cNvSpPr>
          <p:nvPr>
            <p:ph idx="12"/>
          </p:nvPr>
        </p:nvSpPr>
        <p:spPr>
          <a:xfrm>
            <a:off x="4696050" y="1215721"/>
            <a:ext cx="3990750" cy="5031626"/>
          </a:xfrm>
          <a:prstGeom prst="rect">
            <a:avLst/>
          </a:prstGeom>
        </p:spPr>
        <p:txBody>
          <a:bodyPr lIns="0" rIns="0">
            <a:normAutofit/>
          </a:bodyPr>
          <a:lstStyle>
            <a:lvl1pPr marL="256032" indent="-265176">
              <a:lnSpc>
                <a:spcPct val="100000"/>
              </a:lnSpc>
              <a:spcBef>
                <a:spcPts val="1200"/>
              </a:spcBef>
              <a:spcAft>
                <a:spcPts val="0"/>
              </a:spcAft>
              <a:buFont typeface="Arial"/>
              <a:buChar char="•"/>
              <a:defRPr sz="2200" b="0" i="0">
                <a:solidFill>
                  <a:srgbClr val="3C5A77"/>
                </a:solidFill>
                <a:latin typeface="Helvetica"/>
              </a:defRPr>
            </a:lvl1pPr>
            <a:lvl2pPr marL="541338" indent="-266700">
              <a:lnSpc>
                <a:spcPct val="100000"/>
              </a:lnSpc>
              <a:spcBef>
                <a:spcPts val="1200"/>
              </a:spcBef>
              <a:spcAft>
                <a:spcPts val="0"/>
              </a:spcAft>
              <a:buSzPct val="90000"/>
              <a:buFont typeface="Lucida Grande"/>
              <a:buChar char="-"/>
              <a:defRPr sz="2000" b="0" i="0">
                <a:solidFill>
                  <a:srgbClr val="3C5A77"/>
                </a:solidFill>
                <a:latin typeface="Helvetica"/>
              </a:defRPr>
            </a:lvl2pPr>
            <a:lvl3pPr marL="898525" indent="-273050">
              <a:lnSpc>
                <a:spcPct val="100000"/>
              </a:lnSpc>
              <a:spcBef>
                <a:spcPts val="1200"/>
              </a:spcBef>
              <a:spcAft>
                <a:spcPts val="0"/>
              </a:spcAft>
              <a:buSzPct val="88000"/>
              <a:buFont typeface="Arial"/>
              <a:buChar char="•"/>
              <a:defRPr sz="1800" b="0" i="0">
                <a:solidFill>
                  <a:srgbClr val="3C5A77"/>
                </a:solidFill>
                <a:latin typeface="Helvetica"/>
              </a:defRPr>
            </a:lvl3pPr>
            <a:lvl4pPr marL="1165225" indent="-266700">
              <a:lnSpc>
                <a:spcPct val="100000"/>
              </a:lnSpc>
              <a:spcBef>
                <a:spcPts val="1200"/>
              </a:spcBef>
              <a:spcAft>
                <a:spcPts val="0"/>
              </a:spcAft>
              <a:buSzPct val="90000"/>
              <a:buFont typeface="Lucida Grande"/>
              <a:buChar char="-"/>
              <a:defRPr sz="1600" b="0" i="0">
                <a:solidFill>
                  <a:srgbClr val="3C5A77"/>
                </a:solidFill>
                <a:latin typeface="Helvetica"/>
              </a:defRPr>
            </a:lvl4pPr>
            <a:lvl5pPr marL="1431925" indent="-266700">
              <a:lnSpc>
                <a:spcPct val="100000"/>
              </a:lnSpc>
              <a:spcBef>
                <a:spcPts val="1200"/>
              </a:spcBef>
              <a:spcAft>
                <a:spcPts val="0"/>
              </a:spcAft>
              <a:buSzPct val="88000"/>
              <a:buFont typeface="Arial"/>
              <a:buChar char="•"/>
              <a:defRPr sz="1400" b="0" i="0">
                <a:solidFill>
                  <a:srgbClr val="3C5A77"/>
                </a:solidFill>
                <a:latin typeface="Helvetic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Holder 6"/>
          <p:cNvSpPr>
            <a:spLocks noGrp="1"/>
          </p:cNvSpPr>
          <p:nvPr>
            <p:ph type="sldNum" sz="quarter" idx="7"/>
          </p:nvPr>
        </p:nvSpPr>
        <p:spPr>
          <a:xfrm>
            <a:off x="240159" y="6538623"/>
            <a:ext cx="336679" cy="184666"/>
          </a:xfrm>
        </p:spPr>
        <p:txBody>
          <a:bodyPr lIns="0" tIns="0" rIns="0" bIns="0"/>
          <a:lstStyle>
            <a:lvl1pPr algn="r">
              <a:defRPr sz="1200" b="1" i="0" kern="1200" spc="-5">
                <a:solidFill>
                  <a:srgbClr val="BB5F2B"/>
                </a:solidFill>
                <a:latin typeface="Arial"/>
                <a:ea typeface="+mn-ea"/>
                <a:cs typeface="Arial"/>
              </a:defRPr>
            </a:lvl1pPr>
          </a:lstStyle>
          <a:p>
            <a:fld id="{B6F15528-21DE-4FAA-801E-634DDDAF4B2B}" type="slidenum">
              <a:rPr lang="en-US" smtClean="0"/>
              <a:pPr/>
              <a:t>‹#›</a:t>
            </a:fld>
            <a:endParaRPr lang="en-US" dirty="0"/>
          </a:p>
        </p:txBody>
      </p:sp>
      <p:sp>
        <p:nvSpPr>
          <p:cNvPr id="13" name="Holder 4"/>
          <p:cNvSpPr>
            <a:spLocks noGrp="1"/>
          </p:cNvSpPr>
          <p:nvPr>
            <p:ph type="ftr" sz="quarter" idx="5"/>
          </p:nvPr>
        </p:nvSpPr>
        <p:spPr>
          <a:xfrm>
            <a:off x="866647" y="6538623"/>
            <a:ext cx="2105153" cy="184666"/>
          </a:xfrm>
          <a:prstGeom prst="rect">
            <a:avLst/>
          </a:prstGeom>
        </p:spPr>
        <p:txBody>
          <a:bodyPr wrap="square" lIns="0" tIns="0" rIns="0" bIns="0">
            <a:spAutoFit/>
          </a:bodyPr>
          <a:lstStyle>
            <a:lvl1pPr>
              <a:defRPr sz="1200" b="0" i="0">
                <a:solidFill>
                  <a:srgbClr val="BB5F2B"/>
                </a:solidFill>
                <a:latin typeface="Arial"/>
                <a:cs typeface="Arial"/>
              </a:defRPr>
            </a:lvl1pPr>
          </a:lstStyle>
          <a:p>
            <a:pPr marL="12700">
              <a:lnSpc>
                <a:spcPct val="100000"/>
              </a:lnSpc>
            </a:pPr>
            <a:r>
              <a:rPr lang="en-US"/>
              <a:t>Bishop | DUNE PMG</a:t>
            </a:r>
            <a:endParaRPr dirty="0"/>
          </a:p>
        </p:txBody>
      </p:sp>
      <p:sp>
        <p:nvSpPr>
          <p:cNvPr id="15" name="Holder 5"/>
          <p:cNvSpPr>
            <a:spLocks noGrp="1"/>
          </p:cNvSpPr>
          <p:nvPr>
            <p:ph type="dt" sz="half" idx="6"/>
          </p:nvPr>
        </p:nvSpPr>
        <p:spPr>
          <a:xfrm>
            <a:off x="4038600" y="6528400"/>
            <a:ext cx="1447800" cy="184666"/>
          </a:xfrm>
          <a:prstGeom prst="rect">
            <a:avLst/>
          </a:prstGeom>
        </p:spPr>
        <p:txBody>
          <a:bodyPr wrap="square" lIns="0" tIns="0" rIns="0" bIns="0">
            <a:spAutoFit/>
          </a:bodyPr>
          <a:lstStyle>
            <a:lvl1pPr>
              <a:defRPr sz="1200" b="0" i="0">
                <a:solidFill>
                  <a:srgbClr val="BB5F2B"/>
                </a:solidFill>
                <a:latin typeface="Arial"/>
                <a:cs typeface="Arial"/>
              </a:defRPr>
            </a:lvl1pPr>
          </a:lstStyle>
          <a:p>
            <a:pPr marL="12700"/>
            <a:r>
              <a:rPr lang="en-US"/>
              <a:t>July 2019</a:t>
            </a:r>
            <a:endParaRPr lang="en-US" dirty="0"/>
          </a:p>
        </p:txBody>
      </p:sp>
    </p:spTree>
    <p:extLst>
      <p:ext uri="{BB962C8B-B14F-4D97-AF65-F5344CB8AC3E}">
        <p14:creationId xmlns:p14="http://schemas.microsoft.com/office/powerpoint/2010/main" val="22438442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0.xml"/><Relationship Id="rId7" Type="http://schemas.openxmlformats.org/officeDocument/2006/relationships/slideLayout" Target="../slideLayouts/slideLayout14.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5" Type="http://schemas.openxmlformats.org/officeDocument/2006/relationships/slideLayout" Target="../slideLayouts/slideLayout12.xml"/><Relationship Id="rId4" Type="http://schemas.openxmlformats.org/officeDocument/2006/relationships/slideLayout" Target="../slideLayouts/slideLayout11.xml"/><Relationship Id="rId9"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5" Type="http://schemas.openxmlformats.org/officeDocument/2006/relationships/slideLayout" Target="../slideLayouts/slideLayout19.xml"/><Relationship Id="rId4" Type="http://schemas.openxmlformats.org/officeDocument/2006/relationships/slideLayout" Target="../slideLayouts/slideLayout18.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5" Type="http://schemas.openxmlformats.org/officeDocument/2006/relationships/slideLayout" Target="../slideLayouts/slideLayout27.xml"/><Relationship Id="rId4" Type="http://schemas.openxmlformats.org/officeDocument/2006/relationships/slideLayout" Target="../slideLayouts/slideLayout26.xml"/><Relationship Id="rId9"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457962" y="6358890"/>
            <a:ext cx="8229600" cy="0"/>
          </a:xfrm>
          <a:custGeom>
            <a:avLst/>
            <a:gdLst/>
            <a:ahLst/>
            <a:cxnLst/>
            <a:rect l="l" t="t" r="r" b="b"/>
            <a:pathLst>
              <a:path w="8229600">
                <a:moveTo>
                  <a:pt x="0" y="0"/>
                </a:moveTo>
                <a:lnTo>
                  <a:pt x="8229600" y="0"/>
                </a:lnTo>
              </a:path>
            </a:pathLst>
          </a:custGeom>
          <a:ln w="25908">
            <a:solidFill>
              <a:srgbClr val="BB5F2B"/>
            </a:solidFill>
          </a:ln>
        </p:spPr>
        <p:txBody>
          <a:bodyPr wrap="square" lIns="0" tIns="0" rIns="0" bIns="0" rtlCol="0"/>
          <a:lstStyle/>
          <a:p>
            <a:endParaRPr dirty="0"/>
          </a:p>
        </p:txBody>
      </p:sp>
      <p:sp>
        <p:nvSpPr>
          <p:cNvPr id="17" name="bk object 17"/>
          <p:cNvSpPr/>
          <p:nvPr/>
        </p:nvSpPr>
        <p:spPr>
          <a:xfrm>
            <a:off x="8156447" y="6499859"/>
            <a:ext cx="541020" cy="220979"/>
          </a:xfrm>
          <a:prstGeom prst="rect">
            <a:avLst/>
          </a:prstGeom>
          <a:blipFill>
            <a:blip r:embed="rId9" cstate="print"/>
            <a:stretch>
              <a:fillRect/>
            </a:stretch>
          </a:blipFill>
        </p:spPr>
        <p:txBody>
          <a:bodyPr wrap="square" lIns="0" tIns="0" rIns="0" bIns="0" rtlCol="0"/>
          <a:lstStyle/>
          <a:p>
            <a:endParaRPr dirty="0"/>
          </a:p>
        </p:txBody>
      </p:sp>
      <p:sp>
        <p:nvSpPr>
          <p:cNvPr id="2" name="Holder 2"/>
          <p:cNvSpPr>
            <a:spLocks noGrp="1"/>
          </p:cNvSpPr>
          <p:nvPr>
            <p:ph type="title"/>
          </p:nvPr>
        </p:nvSpPr>
        <p:spPr>
          <a:xfrm>
            <a:off x="444500" y="495242"/>
            <a:ext cx="8255000" cy="304800"/>
          </a:xfrm>
          <a:prstGeom prst="rect">
            <a:avLst/>
          </a:prstGeom>
        </p:spPr>
        <p:txBody>
          <a:bodyPr wrap="square" lIns="0" tIns="0" rIns="0" bIns="0">
            <a:spAutoFit/>
          </a:bodyPr>
          <a:lstStyle>
            <a:lvl1pPr>
              <a:defRPr sz="2200" b="1" i="0">
                <a:solidFill>
                  <a:srgbClr val="BB5F2B"/>
                </a:solidFill>
                <a:latin typeface="Arial"/>
                <a:cs typeface="Arial"/>
              </a:defRPr>
            </a:lvl1pPr>
          </a:lstStyle>
          <a:p>
            <a:endParaRPr/>
          </a:p>
        </p:txBody>
      </p:sp>
      <p:sp>
        <p:nvSpPr>
          <p:cNvPr id="3" name="Holder 3"/>
          <p:cNvSpPr>
            <a:spLocks noGrp="1"/>
          </p:cNvSpPr>
          <p:nvPr>
            <p:ph type="body" idx="1"/>
          </p:nvPr>
        </p:nvSpPr>
        <p:spPr>
          <a:xfrm>
            <a:off x="382904" y="1317059"/>
            <a:ext cx="8378190" cy="1779905"/>
          </a:xfrm>
          <a:prstGeom prst="rect">
            <a:avLst/>
          </a:prstGeom>
        </p:spPr>
        <p:txBody>
          <a:bodyPr wrap="square" lIns="0" tIns="0" rIns="0" bIns="0">
            <a:spAutoFit/>
          </a:bodyPr>
          <a:lstStyle>
            <a:lvl1pPr>
              <a:defRPr sz="2200" b="0" i="0">
                <a:solidFill>
                  <a:srgbClr val="3B5A77"/>
                </a:solidFill>
                <a:latin typeface="Arial"/>
                <a:cs typeface="Arial"/>
              </a:defRPr>
            </a:lvl1pPr>
          </a:lstStyle>
          <a:p>
            <a:endParaRPr/>
          </a:p>
        </p:txBody>
      </p:sp>
      <p:sp>
        <p:nvSpPr>
          <p:cNvPr id="4" name="Holder 4"/>
          <p:cNvSpPr>
            <a:spLocks noGrp="1"/>
          </p:cNvSpPr>
          <p:nvPr>
            <p:ph type="ftr" sz="quarter" idx="5"/>
          </p:nvPr>
        </p:nvSpPr>
        <p:spPr>
          <a:xfrm>
            <a:off x="866647" y="6538623"/>
            <a:ext cx="763269" cy="184666"/>
          </a:xfrm>
          <a:prstGeom prst="rect">
            <a:avLst/>
          </a:prstGeom>
        </p:spPr>
        <p:txBody>
          <a:bodyPr wrap="square" lIns="0" tIns="0" rIns="0" bIns="0">
            <a:spAutoFit/>
          </a:bodyPr>
          <a:lstStyle>
            <a:lvl1pPr>
              <a:defRPr sz="1200" b="0" i="0">
                <a:solidFill>
                  <a:srgbClr val="BB5F2B"/>
                </a:solidFill>
                <a:latin typeface="Arial"/>
                <a:cs typeface="Arial"/>
              </a:defRPr>
            </a:lvl1pPr>
          </a:lstStyle>
          <a:p>
            <a:pPr marL="12700">
              <a:lnSpc>
                <a:spcPct val="100000"/>
              </a:lnSpc>
            </a:pPr>
            <a:r>
              <a:rPr lang="en-US"/>
              <a:t>Bishop | DUNE PMG</a:t>
            </a:r>
            <a:endParaRPr dirty="0"/>
          </a:p>
        </p:txBody>
      </p:sp>
      <p:sp>
        <p:nvSpPr>
          <p:cNvPr id="5" name="Holder 5"/>
          <p:cNvSpPr>
            <a:spLocks noGrp="1"/>
          </p:cNvSpPr>
          <p:nvPr>
            <p:ph type="dt" sz="half" idx="6"/>
          </p:nvPr>
        </p:nvSpPr>
        <p:spPr>
          <a:xfrm>
            <a:off x="1865502" y="6538623"/>
            <a:ext cx="1944498" cy="184666"/>
          </a:xfrm>
          <a:prstGeom prst="rect">
            <a:avLst/>
          </a:prstGeom>
        </p:spPr>
        <p:txBody>
          <a:bodyPr wrap="square" lIns="0" tIns="0" rIns="0" bIns="0">
            <a:spAutoFit/>
          </a:bodyPr>
          <a:lstStyle>
            <a:lvl1pPr>
              <a:defRPr sz="1200" b="0" i="0">
                <a:solidFill>
                  <a:srgbClr val="BB5F2B"/>
                </a:solidFill>
                <a:latin typeface="Arial"/>
                <a:cs typeface="Arial"/>
              </a:defRPr>
            </a:lvl1pPr>
          </a:lstStyle>
          <a:p>
            <a:pPr marL="12700"/>
            <a:r>
              <a:rPr lang="en-US"/>
              <a:t>July 2019</a:t>
            </a:r>
            <a:endParaRPr lang="en-US" dirty="0"/>
          </a:p>
        </p:txBody>
      </p:sp>
      <p:sp>
        <p:nvSpPr>
          <p:cNvPr id="6" name="Holder 6"/>
          <p:cNvSpPr>
            <a:spLocks noGrp="1"/>
          </p:cNvSpPr>
          <p:nvPr>
            <p:ph type="sldNum" sz="quarter" idx="7"/>
          </p:nvPr>
        </p:nvSpPr>
        <p:spPr>
          <a:xfrm>
            <a:off x="240159" y="6538623"/>
            <a:ext cx="336679" cy="184666"/>
          </a:xfrm>
          <a:prstGeom prst="rect">
            <a:avLst/>
          </a:prstGeom>
        </p:spPr>
        <p:txBody>
          <a:bodyPr wrap="square" lIns="0" tIns="0" rIns="0" bIns="0">
            <a:spAutoFit/>
          </a:bodyPr>
          <a:lstStyle>
            <a:lvl1pPr algn="r">
              <a:defRPr sz="1200" b="1" i="0" kern="1200" spc="-5">
                <a:solidFill>
                  <a:srgbClr val="BB5F2B"/>
                </a:solidFill>
                <a:latin typeface="Arial"/>
                <a:ea typeface="+mn-ea"/>
                <a:cs typeface="Arial"/>
              </a:defRPr>
            </a:lvl1pPr>
          </a:lstStyle>
          <a:p>
            <a:fld id="{B6F15528-21DE-4FAA-801E-634DDDAF4B2B}"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94" r:id="rId7"/>
  </p:sldLayoutIdLst>
  <p:hf hdr="0"/>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cxnSp>
        <p:nvCxnSpPr>
          <p:cNvPr id="7" name="Straight Connector 6"/>
          <p:cNvCxnSpPr/>
          <p:nvPr/>
        </p:nvCxnSpPr>
        <p:spPr>
          <a:xfrm>
            <a:off x="457200" y="6357635"/>
            <a:ext cx="8229600" cy="0"/>
          </a:xfrm>
          <a:prstGeom prst="line">
            <a:avLst/>
          </a:prstGeom>
          <a:ln>
            <a:solidFill>
              <a:srgbClr val="E95125"/>
            </a:solidFill>
          </a:ln>
          <a:effectLst/>
        </p:spPr>
        <p:style>
          <a:lnRef idx="2">
            <a:schemeClr val="accent1"/>
          </a:lnRef>
          <a:fillRef idx="0">
            <a:schemeClr val="accent1"/>
          </a:fillRef>
          <a:effectRef idx="1">
            <a:schemeClr val="accent1"/>
          </a:effectRef>
          <a:fontRef idx="minor">
            <a:schemeClr val="tx1"/>
          </a:fontRef>
        </p:style>
      </p:cxnSp>
      <p:pic>
        <p:nvPicPr>
          <p:cNvPr id="8" name="Picture 7"/>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8131175" y="6489520"/>
            <a:ext cx="561974" cy="237098"/>
          </a:xfrm>
          <a:prstGeom prst="rect">
            <a:avLst/>
          </a:prstGeom>
        </p:spPr>
      </p:pic>
      <p:sp>
        <p:nvSpPr>
          <p:cNvPr id="9" name="Holder 6"/>
          <p:cNvSpPr>
            <a:spLocks noGrp="1"/>
          </p:cNvSpPr>
          <p:nvPr>
            <p:ph type="sldNum" sz="quarter" idx="4"/>
          </p:nvPr>
        </p:nvSpPr>
        <p:spPr>
          <a:xfrm>
            <a:off x="240159" y="6538623"/>
            <a:ext cx="336679" cy="184666"/>
          </a:xfrm>
          <a:prstGeom prst="rect">
            <a:avLst/>
          </a:prstGeom>
        </p:spPr>
        <p:txBody>
          <a:bodyPr lIns="0" tIns="0" rIns="0" bIns="0"/>
          <a:lstStyle>
            <a:lvl1pPr algn="r">
              <a:defRPr sz="1200" b="1" i="0" kern="1200" spc="-5">
                <a:solidFill>
                  <a:srgbClr val="BB5F2B"/>
                </a:solidFill>
                <a:latin typeface="Arial"/>
                <a:ea typeface="+mn-ea"/>
                <a:cs typeface="Arial"/>
              </a:defRPr>
            </a:lvl1pPr>
          </a:lstStyle>
          <a:p>
            <a:fld id="{B6F15528-21DE-4FAA-801E-634DDDAF4B2B}" type="slidenum">
              <a:rPr lang="en-US" smtClean="0"/>
              <a:pPr/>
              <a:t>‹#›</a:t>
            </a:fld>
            <a:endParaRPr lang="en-US" dirty="0"/>
          </a:p>
        </p:txBody>
      </p:sp>
      <p:sp>
        <p:nvSpPr>
          <p:cNvPr id="10" name="Holder 4"/>
          <p:cNvSpPr>
            <a:spLocks noGrp="1"/>
          </p:cNvSpPr>
          <p:nvPr>
            <p:ph type="ftr" sz="quarter" idx="3"/>
          </p:nvPr>
        </p:nvSpPr>
        <p:spPr>
          <a:xfrm>
            <a:off x="866647" y="6538623"/>
            <a:ext cx="2105153" cy="184666"/>
          </a:xfrm>
          <a:prstGeom prst="rect">
            <a:avLst/>
          </a:prstGeom>
        </p:spPr>
        <p:txBody>
          <a:bodyPr wrap="square" lIns="0" tIns="0" rIns="0" bIns="0">
            <a:spAutoFit/>
          </a:bodyPr>
          <a:lstStyle>
            <a:lvl1pPr>
              <a:defRPr sz="1200" b="0" i="0">
                <a:solidFill>
                  <a:srgbClr val="BB5F2B"/>
                </a:solidFill>
                <a:latin typeface="Arial"/>
                <a:cs typeface="Arial"/>
              </a:defRPr>
            </a:lvl1pPr>
          </a:lstStyle>
          <a:p>
            <a:pPr marL="12700">
              <a:lnSpc>
                <a:spcPct val="100000"/>
              </a:lnSpc>
            </a:pPr>
            <a:r>
              <a:rPr lang="en-US"/>
              <a:t>Bishop | DUNE PMG</a:t>
            </a:r>
            <a:endParaRPr dirty="0"/>
          </a:p>
        </p:txBody>
      </p:sp>
      <p:sp>
        <p:nvSpPr>
          <p:cNvPr id="11" name="Holder 5"/>
          <p:cNvSpPr>
            <a:spLocks noGrp="1"/>
          </p:cNvSpPr>
          <p:nvPr>
            <p:ph type="dt" sz="half" idx="2"/>
          </p:nvPr>
        </p:nvSpPr>
        <p:spPr>
          <a:xfrm>
            <a:off x="4038600" y="6528400"/>
            <a:ext cx="1447800" cy="184666"/>
          </a:xfrm>
          <a:prstGeom prst="rect">
            <a:avLst/>
          </a:prstGeom>
        </p:spPr>
        <p:txBody>
          <a:bodyPr wrap="square" lIns="0" tIns="0" rIns="0" bIns="0">
            <a:spAutoFit/>
          </a:bodyPr>
          <a:lstStyle>
            <a:lvl1pPr>
              <a:defRPr sz="1200" b="0" i="0">
                <a:solidFill>
                  <a:srgbClr val="BB5F2B"/>
                </a:solidFill>
                <a:latin typeface="Arial"/>
                <a:cs typeface="Arial"/>
              </a:defRPr>
            </a:lvl1pPr>
          </a:lstStyle>
          <a:p>
            <a:pPr marL="12700"/>
            <a:r>
              <a:rPr lang="en-US"/>
              <a:t>July 2019</a:t>
            </a:r>
            <a:endParaRPr lang="en-US" dirty="0"/>
          </a:p>
        </p:txBody>
      </p:sp>
    </p:spTree>
    <p:extLst>
      <p:ext uri="{BB962C8B-B14F-4D97-AF65-F5344CB8AC3E}">
        <p14:creationId xmlns:p14="http://schemas.microsoft.com/office/powerpoint/2010/main" val="1249668770"/>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Lst>
  <p:hf hdr="0"/>
  <p:txStyles>
    <p:titleStyle>
      <a:lvl1pPr algn="ctr" defTabSz="457200" rtl="0" fontAlgn="base">
        <a:spcBef>
          <a:spcPct val="0"/>
        </a:spcBef>
        <a:spcAft>
          <a:spcPct val="0"/>
        </a:spcAft>
        <a:defRPr sz="4400" kern="1200">
          <a:solidFill>
            <a:schemeClr val="tx1"/>
          </a:solidFill>
          <a:latin typeface="+mj-lt"/>
          <a:ea typeface="Geneva" charset="0"/>
          <a:cs typeface="Geneva" charset="0"/>
        </a:defRPr>
      </a:lvl1pPr>
      <a:lvl2pPr algn="ctr" defTabSz="457200" rtl="0" fontAlgn="base">
        <a:spcBef>
          <a:spcPct val="0"/>
        </a:spcBef>
        <a:spcAft>
          <a:spcPct val="0"/>
        </a:spcAft>
        <a:defRPr sz="4400">
          <a:solidFill>
            <a:schemeClr val="tx1"/>
          </a:solidFill>
          <a:latin typeface="Calibri" charset="0"/>
          <a:ea typeface="Geneva" charset="0"/>
          <a:cs typeface="Geneva" charset="0"/>
        </a:defRPr>
      </a:lvl2pPr>
      <a:lvl3pPr algn="ctr" defTabSz="457200" rtl="0" fontAlgn="base">
        <a:spcBef>
          <a:spcPct val="0"/>
        </a:spcBef>
        <a:spcAft>
          <a:spcPct val="0"/>
        </a:spcAft>
        <a:defRPr sz="4400">
          <a:solidFill>
            <a:schemeClr val="tx1"/>
          </a:solidFill>
          <a:latin typeface="Calibri" charset="0"/>
          <a:ea typeface="Geneva" charset="0"/>
          <a:cs typeface="Geneva" charset="0"/>
        </a:defRPr>
      </a:lvl3pPr>
      <a:lvl4pPr algn="ctr" defTabSz="457200" rtl="0" fontAlgn="base">
        <a:spcBef>
          <a:spcPct val="0"/>
        </a:spcBef>
        <a:spcAft>
          <a:spcPct val="0"/>
        </a:spcAft>
        <a:defRPr sz="4400">
          <a:solidFill>
            <a:schemeClr val="tx1"/>
          </a:solidFill>
          <a:latin typeface="Calibri" charset="0"/>
          <a:ea typeface="Geneva" charset="0"/>
          <a:cs typeface="Geneva" charset="0"/>
        </a:defRPr>
      </a:lvl4pPr>
      <a:lvl5pPr algn="ctr" defTabSz="457200" rtl="0" fontAlgn="base">
        <a:spcBef>
          <a:spcPct val="0"/>
        </a:spcBef>
        <a:spcAft>
          <a:spcPct val="0"/>
        </a:spcAft>
        <a:defRPr sz="4400">
          <a:solidFill>
            <a:schemeClr val="tx1"/>
          </a:solidFill>
          <a:latin typeface="Calibri" charset="0"/>
          <a:ea typeface="Geneva" charset="0"/>
          <a:cs typeface="Geneva" charset="0"/>
        </a:defRPr>
      </a:lvl5pPr>
      <a:lvl6pPr marL="457200" algn="ctr" defTabSz="457200" rtl="0" fontAlgn="base">
        <a:spcBef>
          <a:spcPct val="0"/>
        </a:spcBef>
        <a:spcAft>
          <a:spcPct val="0"/>
        </a:spcAft>
        <a:defRPr sz="4400">
          <a:solidFill>
            <a:schemeClr val="tx1"/>
          </a:solidFill>
          <a:latin typeface="Calibri" charset="0"/>
          <a:ea typeface="Geneva" charset="0"/>
          <a:cs typeface="Geneva" charset="0"/>
        </a:defRPr>
      </a:lvl6pPr>
      <a:lvl7pPr marL="914400" algn="ctr" defTabSz="457200" rtl="0" fontAlgn="base">
        <a:spcBef>
          <a:spcPct val="0"/>
        </a:spcBef>
        <a:spcAft>
          <a:spcPct val="0"/>
        </a:spcAft>
        <a:defRPr sz="4400">
          <a:solidFill>
            <a:schemeClr val="tx1"/>
          </a:solidFill>
          <a:latin typeface="Calibri" charset="0"/>
          <a:ea typeface="Geneva" charset="0"/>
          <a:cs typeface="Geneva" charset="0"/>
        </a:defRPr>
      </a:lvl7pPr>
      <a:lvl8pPr marL="1371600" algn="ctr" defTabSz="457200" rtl="0" fontAlgn="base">
        <a:spcBef>
          <a:spcPct val="0"/>
        </a:spcBef>
        <a:spcAft>
          <a:spcPct val="0"/>
        </a:spcAft>
        <a:defRPr sz="4400">
          <a:solidFill>
            <a:schemeClr val="tx1"/>
          </a:solidFill>
          <a:latin typeface="Calibri" charset="0"/>
          <a:ea typeface="Geneva" charset="0"/>
          <a:cs typeface="Geneva" charset="0"/>
        </a:defRPr>
      </a:lvl8pPr>
      <a:lvl9pPr marL="1828800" algn="ctr" defTabSz="457200" rtl="0" fontAlgn="base">
        <a:spcBef>
          <a:spcPct val="0"/>
        </a:spcBef>
        <a:spcAft>
          <a:spcPct val="0"/>
        </a:spcAft>
        <a:defRPr sz="4400">
          <a:solidFill>
            <a:schemeClr val="tx1"/>
          </a:solidFill>
          <a:latin typeface="Calibri" charset="0"/>
          <a:ea typeface="Geneva" charset="0"/>
          <a:cs typeface="Geneva" charset="0"/>
        </a:defRPr>
      </a:lvl9pPr>
    </p:titleStyle>
    <p:bodyStyle>
      <a:lvl1pPr marL="342900" indent="-342900" algn="l" defTabSz="457200" rtl="0" fontAlgn="base">
        <a:spcBef>
          <a:spcPct val="20000"/>
        </a:spcBef>
        <a:spcAft>
          <a:spcPct val="0"/>
        </a:spcAft>
        <a:buFont typeface="Arial" charset="0"/>
        <a:buChar char="•"/>
        <a:defRPr sz="3200" kern="1200">
          <a:solidFill>
            <a:schemeClr val="tx1"/>
          </a:solidFill>
          <a:latin typeface="+mn-lt"/>
          <a:ea typeface="Geneva" charset="0"/>
          <a:cs typeface="Geneva" charset="0"/>
        </a:defRPr>
      </a:lvl1pPr>
      <a:lvl2pPr marL="742950" indent="-285750" algn="l" defTabSz="457200" rtl="0" fontAlgn="base">
        <a:spcBef>
          <a:spcPct val="20000"/>
        </a:spcBef>
        <a:spcAft>
          <a:spcPct val="0"/>
        </a:spcAft>
        <a:buFont typeface="Arial" charset="0"/>
        <a:buChar char="–"/>
        <a:defRPr sz="2800" kern="1200">
          <a:solidFill>
            <a:schemeClr val="tx1"/>
          </a:solidFill>
          <a:latin typeface="+mn-lt"/>
          <a:ea typeface="Geneva" charset="0"/>
          <a:cs typeface="+mn-cs"/>
        </a:defRPr>
      </a:lvl2pPr>
      <a:lvl3pPr marL="1143000" indent="-228600" algn="l" defTabSz="457200" rtl="0" fontAlgn="base">
        <a:spcBef>
          <a:spcPct val="20000"/>
        </a:spcBef>
        <a:spcAft>
          <a:spcPct val="0"/>
        </a:spcAft>
        <a:buFont typeface="Arial" charset="0"/>
        <a:buChar char="•"/>
        <a:defRPr sz="2400" kern="1200">
          <a:solidFill>
            <a:schemeClr val="tx1"/>
          </a:solidFill>
          <a:latin typeface="+mn-lt"/>
          <a:ea typeface="Geneva" charset="0"/>
          <a:cs typeface="+mn-cs"/>
        </a:defRPr>
      </a:lvl3pPr>
      <a:lvl4pPr marL="1600200" indent="-228600" algn="l" defTabSz="457200" rtl="0" fontAlgn="base">
        <a:spcBef>
          <a:spcPct val="20000"/>
        </a:spcBef>
        <a:spcAft>
          <a:spcPct val="0"/>
        </a:spcAft>
        <a:buFont typeface="Arial" charset="0"/>
        <a:buChar char="–"/>
        <a:defRPr sz="2000" kern="1200">
          <a:solidFill>
            <a:schemeClr val="tx1"/>
          </a:solidFill>
          <a:latin typeface="+mn-lt"/>
          <a:ea typeface="Geneva" charset="0"/>
          <a:cs typeface="+mn-cs"/>
        </a:defRPr>
      </a:lvl4pPr>
      <a:lvl5pPr marL="2057400" indent="-228600" algn="l" defTabSz="457200" rtl="0" fontAlgn="base">
        <a:spcBef>
          <a:spcPct val="20000"/>
        </a:spcBef>
        <a:spcAft>
          <a:spcPct val="0"/>
        </a:spcAft>
        <a:buFont typeface="Arial" charset="0"/>
        <a:buChar char="»"/>
        <a:defRPr sz="2000" kern="1200">
          <a:solidFill>
            <a:schemeClr val="tx1"/>
          </a:solidFill>
          <a:latin typeface="+mn-lt"/>
          <a:ea typeface="Geneva"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 name="Text Placeholder 7"/>
          <p:cNvSpPr txBox="1">
            <a:spLocks/>
          </p:cNvSpPr>
          <p:nvPr/>
        </p:nvSpPr>
        <p:spPr>
          <a:xfrm>
            <a:off x="8337550" y="6483731"/>
            <a:ext cx="419100" cy="192024"/>
          </a:xfrm>
          <a:prstGeom prst="rect">
            <a:avLst/>
          </a:prstGeom>
        </p:spPr>
        <p:txBody>
          <a:bodyPr lIns="0" tIns="0" rIns="0" bIns="0" anchor="b"/>
          <a:lstStyle>
            <a:lvl1pPr marL="0" indent="0" algn="l" defTabSz="457200" rtl="0" eaLnBrk="1" latinLnBrk="0" hangingPunct="1">
              <a:spcBef>
                <a:spcPts val="0"/>
              </a:spcBef>
              <a:buFontTx/>
              <a:buNone/>
              <a:defRPr sz="1400" b="1" kern="1200" baseline="0">
                <a:solidFill>
                  <a:srgbClr val="004C97"/>
                </a:solidFill>
                <a:latin typeface="Helvetica"/>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fontAlgn="auto">
              <a:spcAft>
                <a:spcPts val="0"/>
              </a:spcAft>
              <a:defRPr/>
            </a:pPr>
            <a:r>
              <a:rPr lang="en-US" sz="900" dirty="0"/>
              <a:t>LBNF</a:t>
            </a:r>
          </a:p>
        </p:txBody>
      </p:sp>
      <p:cxnSp>
        <p:nvCxnSpPr>
          <p:cNvPr id="13" name="Straight Connector 12"/>
          <p:cNvCxnSpPr/>
          <p:nvPr/>
        </p:nvCxnSpPr>
        <p:spPr>
          <a:xfrm>
            <a:off x="457201" y="6357938"/>
            <a:ext cx="8293100" cy="0"/>
          </a:xfrm>
          <a:prstGeom prst="line">
            <a:avLst/>
          </a:prstGeom>
          <a:ln>
            <a:solidFill>
              <a:srgbClr val="004C97"/>
            </a:solidFill>
          </a:ln>
          <a:effectLst/>
        </p:spPr>
        <p:style>
          <a:lnRef idx="2">
            <a:schemeClr val="accent1"/>
          </a:lnRef>
          <a:fillRef idx="0">
            <a:schemeClr val="accent1"/>
          </a:fillRef>
          <a:effectRef idx="1">
            <a:schemeClr val="accent1"/>
          </a:effectRef>
          <a:fontRef idx="minor">
            <a:schemeClr val="tx1"/>
          </a:fontRef>
        </p:style>
      </p:cxnSp>
      <p:sp>
        <p:nvSpPr>
          <p:cNvPr id="4" name="Date Placeholder 3"/>
          <p:cNvSpPr>
            <a:spLocks noGrp="1"/>
          </p:cNvSpPr>
          <p:nvPr>
            <p:ph type="dt" sz="half" idx="2"/>
          </p:nvPr>
        </p:nvSpPr>
        <p:spPr>
          <a:xfrm>
            <a:off x="979488" y="6488432"/>
            <a:ext cx="1136650" cy="187325"/>
          </a:xfrm>
          <a:prstGeom prst="rect">
            <a:avLst/>
          </a:prstGeom>
        </p:spPr>
        <p:txBody>
          <a:bodyPr lIns="0" tIns="0" rIns="0" bIns="0" anchor="b" anchorCtr="0"/>
          <a:lstStyle>
            <a:lvl1pPr fontAlgn="auto">
              <a:spcBef>
                <a:spcPts val="0"/>
              </a:spcBef>
              <a:spcAft>
                <a:spcPts val="0"/>
              </a:spcAft>
              <a:defRPr sz="900" baseline="0" smtClean="0">
                <a:solidFill>
                  <a:srgbClr val="004C97"/>
                </a:solidFill>
                <a:latin typeface="Helvetica"/>
                <a:ea typeface="+mn-ea"/>
                <a:cs typeface="+mn-cs"/>
              </a:defRPr>
            </a:lvl1pPr>
          </a:lstStyle>
          <a:p>
            <a:pPr>
              <a:defRPr/>
            </a:pPr>
            <a:r>
              <a:rPr lang="en-US"/>
              <a:t>July 2019</a:t>
            </a:r>
            <a:endParaRPr lang="en-US" dirty="0"/>
          </a:p>
        </p:txBody>
      </p:sp>
      <p:sp>
        <p:nvSpPr>
          <p:cNvPr id="5" name="Footer Placeholder 4"/>
          <p:cNvSpPr>
            <a:spLocks noGrp="1"/>
          </p:cNvSpPr>
          <p:nvPr>
            <p:ph type="ftr" sz="quarter" idx="3"/>
          </p:nvPr>
        </p:nvSpPr>
        <p:spPr>
          <a:xfrm>
            <a:off x="2116139" y="6488432"/>
            <a:ext cx="5616575" cy="187325"/>
          </a:xfrm>
          <a:prstGeom prst="rect">
            <a:avLst/>
          </a:prstGeom>
        </p:spPr>
        <p:txBody>
          <a:bodyPr lIns="0" tIns="0" rIns="0" bIns="0" anchor="b" anchorCtr="0"/>
          <a:lstStyle>
            <a:lvl1pPr fontAlgn="auto">
              <a:spcBef>
                <a:spcPts val="0"/>
              </a:spcBef>
              <a:spcAft>
                <a:spcPts val="0"/>
              </a:spcAft>
              <a:defRPr sz="900" baseline="0" dirty="0">
                <a:solidFill>
                  <a:srgbClr val="004C97"/>
                </a:solidFill>
                <a:latin typeface="Helvetica"/>
                <a:ea typeface="+mn-ea"/>
                <a:cs typeface="+mn-cs"/>
              </a:defRPr>
            </a:lvl1pPr>
          </a:lstStyle>
          <a:p>
            <a:pPr>
              <a:defRPr/>
            </a:pPr>
            <a:r>
              <a:rPr lang="en-US"/>
              <a:t>Bishop | DUNE PMG</a:t>
            </a:r>
            <a:endParaRPr lang="en-US" dirty="0"/>
          </a:p>
        </p:txBody>
      </p:sp>
      <p:sp>
        <p:nvSpPr>
          <p:cNvPr id="6" name="Slide Number Placeholder 5"/>
          <p:cNvSpPr>
            <a:spLocks noGrp="1"/>
          </p:cNvSpPr>
          <p:nvPr>
            <p:ph type="sldNum" sz="quarter" idx="4"/>
          </p:nvPr>
        </p:nvSpPr>
        <p:spPr>
          <a:xfrm>
            <a:off x="454026" y="6488432"/>
            <a:ext cx="525463" cy="187325"/>
          </a:xfrm>
          <a:prstGeom prst="rect">
            <a:avLst/>
          </a:prstGeom>
        </p:spPr>
        <p:txBody>
          <a:bodyPr lIns="0" tIns="0" rIns="0" bIns="0" anchor="b" anchorCtr="0"/>
          <a:lstStyle>
            <a:lvl1pPr fontAlgn="auto">
              <a:spcBef>
                <a:spcPts val="0"/>
              </a:spcBef>
              <a:spcAft>
                <a:spcPts val="0"/>
              </a:spcAft>
              <a:defRPr sz="900" b="1" i="0" baseline="0" smtClean="0">
                <a:solidFill>
                  <a:srgbClr val="004C97"/>
                </a:solidFill>
                <a:latin typeface="Helvetica"/>
                <a:ea typeface="+mn-ea"/>
                <a:cs typeface="+mn-cs"/>
              </a:defRPr>
            </a:lvl1pPr>
          </a:lstStyle>
          <a:p>
            <a:pPr>
              <a:defRPr/>
            </a:pPr>
            <a:fld id="{0C39C72E-2A13-EB4D-AD45-6D4E6ACAED8D}" type="slidenum">
              <a:rPr lang="en-US"/>
              <a:pPr>
                <a:defRPr/>
              </a:pPr>
              <a:t>‹#›</a:t>
            </a:fld>
            <a:endParaRPr lang="en-US" dirty="0"/>
          </a:p>
        </p:txBody>
      </p:sp>
    </p:spTree>
    <p:extLst>
      <p:ext uri="{BB962C8B-B14F-4D97-AF65-F5344CB8AC3E}">
        <p14:creationId xmlns:p14="http://schemas.microsoft.com/office/powerpoint/2010/main" val="3623710776"/>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Lst>
  <p:hf hdr="0"/>
  <p:txStyles>
    <p:titleStyle>
      <a:lvl1pPr algn="ctr" defTabSz="342900" rtl="0" fontAlgn="base">
        <a:spcBef>
          <a:spcPct val="0"/>
        </a:spcBef>
        <a:spcAft>
          <a:spcPct val="0"/>
        </a:spcAft>
        <a:defRPr sz="3300" kern="1200">
          <a:solidFill>
            <a:schemeClr val="tx1"/>
          </a:solidFill>
          <a:latin typeface="+mj-lt"/>
          <a:ea typeface="Geneva" charset="0"/>
          <a:cs typeface="Geneva" charset="0"/>
        </a:defRPr>
      </a:lvl1pPr>
      <a:lvl2pPr algn="ctr" defTabSz="342900" rtl="0" fontAlgn="base">
        <a:spcBef>
          <a:spcPct val="0"/>
        </a:spcBef>
        <a:spcAft>
          <a:spcPct val="0"/>
        </a:spcAft>
        <a:defRPr sz="3300">
          <a:solidFill>
            <a:schemeClr val="tx1"/>
          </a:solidFill>
          <a:latin typeface="Calibri" charset="0"/>
          <a:ea typeface="Geneva" charset="0"/>
          <a:cs typeface="Geneva" charset="0"/>
        </a:defRPr>
      </a:lvl2pPr>
      <a:lvl3pPr algn="ctr" defTabSz="342900" rtl="0" fontAlgn="base">
        <a:spcBef>
          <a:spcPct val="0"/>
        </a:spcBef>
        <a:spcAft>
          <a:spcPct val="0"/>
        </a:spcAft>
        <a:defRPr sz="3300">
          <a:solidFill>
            <a:schemeClr val="tx1"/>
          </a:solidFill>
          <a:latin typeface="Calibri" charset="0"/>
          <a:ea typeface="Geneva" charset="0"/>
          <a:cs typeface="Geneva" charset="0"/>
        </a:defRPr>
      </a:lvl3pPr>
      <a:lvl4pPr algn="ctr" defTabSz="342900" rtl="0" fontAlgn="base">
        <a:spcBef>
          <a:spcPct val="0"/>
        </a:spcBef>
        <a:spcAft>
          <a:spcPct val="0"/>
        </a:spcAft>
        <a:defRPr sz="3300">
          <a:solidFill>
            <a:schemeClr val="tx1"/>
          </a:solidFill>
          <a:latin typeface="Calibri" charset="0"/>
          <a:ea typeface="Geneva" charset="0"/>
          <a:cs typeface="Geneva" charset="0"/>
        </a:defRPr>
      </a:lvl4pPr>
      <a:lvl5pPr algn="ctr" defTabSz="342900" rtl="0" fontAlgn="base">
        <a:spcBef>
          <a:spcPct val="0"/>
        </a:spcBef>
        <a:spcAft>
          <a:spcPct val="0"/>
        </a:spcAft>
        <a:defRPr sz="3300">
          <a:solidFill>
            <a:schemeClr val="tx1"/>
          </a:solidFill>
          <a:latin typeface="Calibri" charset="0"/>
          <a:ea typeface="Geneva" charset="0"/>
          <a:cs typeface="Geneva" charset="0"/>
        </a:defRPr>
      </a:lvl5pPr>
      <a:lvl6pPr marL="342900" algn="ctr" defTabSz="342900" rtl="0" fontAlgn="base">
        <a:spcBef>
          <a:spcPct val="0"/>
        </a:spcBef>
        <a:spcAft>
          <a:spcPct val="0"/>
        </a:spcAft>
        <a:defRPr sz="3300">
          <a:solidFill>
            <a:schemeClr val="tx1"/>
          </a:solidFill>
          <a:latin typeface="Calibri" charset="0"/>
          <a:ea typeface="Geneva" charset="0"/>
          <a:cs typeface="Geneva" charset="0"/>
        </a:defRPr>
      </a:lvl6pPr>
      <a:lvl7pPr marL="685800" algn="ctr" defTabSz="342900" rtl="0" fontAlgn="base">
        <a:spcBef>
          <a:spcPct val="0"/>
        </a:spcBef>
        <a:spcAft>
          <a:spcPct val="0"/>
        </a:spcAft>
        <a:defRPr sz="3300">
          <a:solidFill>
            <a:schemeClr val="tx1"/>
          </a:solidFill>
          <a:latin typeface="Calibri" charset="0"/>
          <a:ea typeface="Geneva" charset="0"/>
          <a:cs typeface="Geneva" charset="0"/>
        </a:defRPr>
      </a:lvl7pPr>
      <a:lvl8pPr marL="1028700" algn="ctr" defTabSz="342900" rtl="0" fontAlgn="base">
        <a:spcBef>
          <a:spcPct val="0"/>
        </a:spcBef>
        <a:spcAft>
          <a:spcPct val="0"/>
        </a:spcAft>
        <a:defRPr sz="3300">
          <a:solidFill>
            <a:schemeClr val="tx1"/>
          </a:solidFill>
          <a:latin typeface="Calibri" charset="0"/>
          <a:ea typeface="Geneva" charset="0"/>
          <a:cs typeface="Geneva" charset="0"/>
        </a:defRPr>
      </a:lvl8pPr>
      <a:lvl9pPr marL="1371600" algn="ctr" defTabSz="342900" rtl="0" fontAlgn="base">
        <a:spcBef>
          <a:spcPct val="0"/>
        </a:spcBef>
        <a:spcAft>
          <a:spcPct val="0"/>
        </a:spcAft>
        <a:defRPr sz="3300">
          <a:solidFill>
            <a:schemeClr val="tx1"/>
          </a:solidFill>
          <a:latin typeface="Calibri" charset="0"/>
          <a:ea typeface="Geneva" charset="0"/>
          <a:cs typeface="Geneva" charset="0"/>
        </a:defRPr>
      </a:lvl9pPr>
    </p:titleStyle>
    <p:bodyStyle>
      <a:lvl1pPr marL="257175" indent="-257175" algn="l" defTabSz="342900" rtl="0" fontAlgn="base">
        <a:spcBef>
          <a:spcPct val="20000"/>
        </a:spcBef>
        <a:spcAft>
          <a:spcPct val="0"/>
        </a:spcAft>
        <a:buFont typeface="Arial" charset="0"/>
        <a:buChar char="•"/>
        <a:defRPr sz="2400" kern="1200">
          <a:solidFill>
            <a:schemeClr val="tx1"/>
          </a:solidFill>
          <a:latin typeface="+mn-lt"/>
          <a:ea typeface="Geneva" charset="0"/>
          <a:cs typeface="Geneva" charset="0"/>
        </a:defRPr>
      </a:lvl1pPr>
      <a:lvl2pPr marL="557213" indent="-214313" algn="l" defTabSz="342900" rtl="0" fontAlgn="base">
        <a:spcBef>
          <a:spcPct val="20000"/>
        </a:spcBef>
        <a:spcAft>
          <a:spcPct val="0"/>
        </a:spcAft>
        <a:buFont typeface="Arial" charset="0"/>
        <a:buChar char="–"/>
        <a:defRPr sz="2100" kern="1200">
          <a:solidFill>
            <a:schemeClr val="tx1"/>
          </a:solidFill>
          <a:latin typeface="+mn-lt"/>
          <a:ea typeface="Geneva" charset="0"/>
          <a:cs typeface="+mn-cs"/>
        </a:defRPr>
      </a:lvl2pPr>
      <a:lvl3pPr marL="857250" indent="-171450" algn="l" defTabSz="342900" rtl="0" fontAlgn="base">
        <a:spcBef>
          <a:spcPct val="20000"/>
        </a:spcBef>
        <a:spcAft>
          <a:spcPct val="0"/>
        </a:spcAft>
        <a:buFont typeface="Arial" charset="0"/>
        <a:buChar char="•"/>
        <a:defRPr sz="1800" kern="1200">
          <a:solidFill>
            <a:schemeClr val="tx1"/>
          </a:solidFill>
          <a:latin typeface="+mn-lt"/>
          <a:ea typeface="Geneva" charset="0"/>
          <a:cs typeface="+mn-cs"/>
        </a:defRPr>
      </a:lvl3pPr>
      <a:lvl4pPr marL="1200150" indent="-171450" algn="l" defTabSz="342900" rtl="0" fontAlgn="base">
        <a:spcBef>
          <a:spcPct val="20000"/>
        </a:spcBef>
        <a:spcAft>
          <a:spcPct val="0"/>
        </a:spcAft>
        <a:buFont typeface="Arial" charset="0"/>
        <a:buChar char="–"/>
        <a:defRPr sz="1500" kern="1200">
          <a:solidFill>
            <a:schemeClr val="tx1"/>
          </a:solidFill>
          <a:latin typeface="+mn-lt"/>
          <a:ea typeface="Geneva" charset="0"/>
          <a:cs typeface="+mn-cs"/>
        </a:defRPr>
      </a:lvl4pPr>
      <a:lvl5pPr marL="1543050" indent="-171450" algn="l" defTabSz="342900" rtl="0" fontAlgn="base">
        <a:spcBef>
          <a:spcPct val="20000"/>
        </a:spcBef>
        <a:spcAft>
          <a:spcPct val="0"/>
        </a:spcAft>
        <a:buFont typeface="Arial" charset="0"/>
        <a:buChar char="»"/>
        <a:defRPr sz="1500" kern="1200">
          <a:solidFill>
            <a:schemeClr val="tx1"/>
          </a:solidFill>
          <a:latin typeface="+mn-lt"/>
          <a:ea typeface="Geneva" charset="0"/>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 name="Text Placeholder 7"/>
          <p:cNvSpPr txBox="1">
            <a:spLocks/>
          </p:cNvSpPr>
          <p:nvPr/>
        </p:nvSpPr>
        <p:spPr>
          <a:xfrm>
            <a:off x="8337550" y="6483731"/>
            <a:ext cx="419100" cy="192024"/>
          </a:xfrm>
          <a:prstGeom prst="rect">
            <a:avLst/>
          </a:prstGeom>
        </p:spPr>
        <p:txBody>
          <a:bodyPr lIns="0" tIns="0" rIns="0" bIns="0" anchor="b"/>
          <a:lstStyle>
            <a:lvl1pPr marL="0" indent="0" algn="l" defTabSz="457200" rtl="0" eaLnBrk="1" latinLnBrk="0" hangingPunct="1">
              <a:spcBef>
                <a:spcPts val="0"/>
              </a:spcBef>
              <a:buFontTx/>
              <a:buNone/>
              <a:defRPr sz="1400" b="1" kern="1200" baseline="0">
                <a:solidFill>
                  <a:srgbClr val="004C97"/>
                </a:solidFill>
                <a:latin typeface="Helvetica"/>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fontAlgn="auto">
              <a:spcAft>
                <a:spcPts val="0"/>
              </a:spcAft>
              <a:defRPr/>
            </a:pPr>
            <a:r>
              <a:rPr lang="en-US" sz="1200" dirty="0"/>
              <a:t>LBNF</a:t>
            </a:r>
          </a:p>
        </p:txBody>
      </p:sp>
      <p:cxnSp>
        <p:nvCxnSpPr>
          <p:cNvPr id="13" name="Straight Connector 12"/>
          <p:cNvCxnSpPr/>
          <p:nvPr/>
        </p:nvCxnSpPr>
        <p:spPr>
          <a:xfrm>
            <a:off x="457200" y="6357938"/>
            <a:ext cx="8293100" cy="0"/>
          </a:xfrm>
          <a:prstGeom prst="line">
            <a:avLst/>
          </a:prstGeom>
          <a:ln>
            <a:solidFill>
              <a:srgbClr val="004C97"/>
            </a:solidFill>
          </a:ln>
          <a:effectLst/>
        </p:spPr>
        <p:style>
          <a:lnRef idx="2">
            <a:schemeClr val="accent1"/>
          </a:lnRef>
          <a:fillRef idx="0">
            <a:schemeClr val="accent1"/>
          </a:fillRef>
          <a:effectRef idx="1">
            <a:schemeClr val="accent1"/>
          </a:effectRef>
          <a:fontRef idx="minor">
            <a:schemeClr val="tx1"/>
          </a:fontRef>
        </p:style>
      </p:cxnSp>
      <p:sp>
        <p:nvSpPr>
          <p:cNvPr id="4" name="Date Placeholder 3"/>
          <p:cNvSpPr>
            <a:spLocks noGrp="1"/>
          </p:cNvSpPr>
          <p:nvPr>
            <p:ph type="dt" sz="half" idx="2"/>
          </p:nvPr>
        </p:nvSpPr>
        <p:spPr>
          <a:xfrm>
            <a:off x="979488" y="6488430"/>
            <a:ext cx="1136650" cy="187325"/>
          </a:xfrm>
          <a:prstGeom prst="rect">
            <a:avLst/>
          </a:prstGeom>
        </p:spPr>
        <p:txBody>
          <a:bodyPr lIns="0" tIns="0" rIns="0" bIns="0" anchor="b" anchorCtr="0"/>
          <a:lstStyle>
            <a:lvl1pPr fontAlgn="auto">
              <a:spcBef>
                <a:spcPts val="0"/>
              </a:spcBef>
              <a:spcAft>
                <a:spcPts val="0"/>
              </a:spcAft>
              <a:defRPr sz="1200" baseline="0" smtClean="0">
                <a:solidFill>
                  <a:srgbClr val="004C97"/>
                </a:solidFill>
                <a:latin typeface="Helvetica"/>
                <a:ea typeface="+mn-ea"/>
                <a:cs typeface="+mn-cs"/>
              </a:defRPr>
            </a:lvl1pPr>
          </a:lstStyle>
          <a:p>
            <a:pPr>
              <a:defRPr/>
            </a:pPr>
            <a:r>
              <a:rPr lang="en-US"/>
              <a:t>July 2019</a:t>
            </a:r>
            <a:endParaRPr lang="en-US" dirty="0"/>
          </a:p>
        </p:txBody>
      </p:sp>
      <p:sp>
        <p:nvSpPr>
          <p:cNvPr id="5" name="Footer Placeholder 4"/>
          <p:cNvSpPr>
            <a:spLocks noGrp="1"/>
          </p:cNvSpPr>
          <p:nvPr>
            <p:ph type="ftr" sz="quarter" idx="3"/>
          </p:nvPr>
        </p:nvSpPr>
        <p:spPr>
          <a:xfrm>
            <a:off x="2116138" y="6488430"/>
            <a:ext cx="5616575" cy="187325"/>
          </a:xfrm>
          <a:prstGeom prst="rect">
            <a:avLst/>
          </a:prstGeom>
        </p:spPr>
        <p:txBody>
          <a:bodyPr lIns="0" tIns="0" rIns="0" bIns="0" anchor="b" anchorCtr="0"/>
          <a:lstStyle>
            <a:lvl1pPr fontAlgn="auto">
              <a:spcBef>
                <a:spcPts val="0"/>
              </a:spcBef>
              <a:spcAft>
                <a:spcPts val="0"/>
              </a:spcAft>
              <a:defRPr sz="1200" baseline="0" dirty="0">
                <a:solidFill>
                  <a:srgbClr val="004C97"/>
                </a:solidFill>
                <a:latin typeface="Helvetica"/>
                <a:ea typeface="+mn-ea"/>
                <a:cs typeface="+mn-cs"/>
              </a:defRPr>
            </a:lvl1pPr>
          </a:lstStyle>
          <a:p>
            <a:pPr>
              <a:defRPr/>
            </a:pPr>
            <a:r>
              <a:rPr lang="en-US"/>
              <a:t>Bishop | DUNE PMG</a:t>
            </a:r>
            <a:endParaRPr lang="en-US" dirty="0"/>
          </a:p>
        </p:txBody>
      </p:sp>
      <p:sp>
        <p:nvSpPr>
          <p:cNvPr id="6" name="Slide Number Placeholder 5"/>
          <p:cNvSpPr>
            <a:spLocks noGrp="1"/>
          </p:cNvSpPr>
          <p:nvPr>
            <p:ph type="sldNum" sz="quarter" idx="4"/>
          </p:nvPr>
        </p:nvSpPr>
        <p:spPr>
          <a:xfrm>
            <a:off x="454025" y="6488430"/>
            <a:ext cx="525463" cy="187325"/>
          </a:xfrm>
          <a:prstGeom prst="rect">
            <a:avLst/>
          </a:prstGeom>
        </p:spPr>
        <p:txBody>
          <a:bodyPr lIns="0" tIns="0" rIns="0" bIns="0" anchor="b" anchorCtr="0"/>
          <a:lstStyle>
            <a:lvl1pPr fontAlgn="auto">
              <a:spcBef>
                <a:spcPts val="0"/>
              </a:spcBef>
              <a:spcAft>
                <a:spcPts val="0"/>
              </a:spcAft>
              <a:defRPr sz="1200" b="1" i="0" baseline="0" smtClean="0">
                <a:solidFill>
                  <a:srgbClr val="004C97"/>
                </a:solidFill>
                <a:latin typeface="Helvetica"/>
                <a:ea typeface="+mn-ea"/>
                <a:cs typeface="+mn-cs"/>
              </a:defRPr>
            </a:lvl1pPr>
          </a:lstStyle>
          <a:p>
            <a:pPr>
              <a:defRPr/>
            </a:pPr>
            <a:fld id="{0C39C72E-2A13-EB4D-AD45-6D4E6ACAED8D}" type="slidenum">
              <a:rPr lang="en-US"/>
              <a:pPr>
                <a:defRPr/>
              </a:pPr>
              <a:t>‹#›</a:t>
            </a:fld>
            <a:endParaRPr lang="en-US" dirty="0"/>
          </a:p>
        </p:txBody>
      </p:sp>
    </p:spTree>
    <p:extLst>
      <p:ext uri="{BB962C8B-B14F-4D97-AF65-F5344CB8AC3E}">
        <p14:creationId xmlns:p14="http://schemas.microsoft.com/office/powerpoint/2010/main" val="37308743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Lst>
  <p:hf hdr="0"/>
  <p:txStyles>
    <p:titleStyle>
      <a:lvl1pPr algn="ctr" defTabSz="457200" rtl="0" fontAlgn="base">
        <a:spcBef>
          <a:spcPct val="0"/>
        </a:spcBef>
        <a:spcAft>
          <a:spcPct val="0"/>
        </a:spcAft>
        <a:defRPr sz="4400" kern="1200">
          <a:solidFill>
            <a:schemeClr val="tx1"/>
          </a:solidFill>
          <a:latin typeface="+mj-lt"/>
          <a:ea typeface="Geneva" charset="0"/>
          <a:cs typeface="Geneva" charset="0"/>
        </a:defRPr>
      </a:lvl1pPr>
      <a:lvl2pPr algn="ctr" defTabSz="457200" rtl="0" fontAlgn="base">
        <a:spcBef>
          <a:spcPct val="0"/>
        </a:spcBef>
        <a:spcAft>
          <a:spcPct val="0"/>
        </a:spcAft>
        <a:defRPr sz="4400">
          <a:solidFill>
            <a:schemeClr val="tx1"/>
          </a:solidFill>
          <a:latin typeface="Calibri" charset="0"/>
          <a:ea typeface="Geneva" charset="0"/>
          <a:cs typeface="Geneva" charset="0"/>
        </a:defRPr>
      </a:lvl2pPr>
      <a:lvl3pPr algn="ctr" defTabSz="457200" rtl="0" fontAlgn="base">
        <a:spcBef>
          <a:spcPct val="0"/>
        </a:spcBef>
        <a:spcAft>
          <a:spcPct val="0"/>
        </a:spcAft>
        <a:defRPr sz="4400">
          <a:solidFill>
            <a:schemeClr val="tx1"/>
          </a:solidFill>
          <a:latin typeface="Calibri" charset="0"/>
          <a:ea typeface="Geneva" charset="0"/>
          <a:cs typeface="Geneva" charset="0"/>
        </a:defRPr>
      </a:lvl3pPr>
      <a:lvl4pPr algn="ctr" defTabSz="457200" rtl="0" fontAlgn="base">
        <a:spcBef>
          <a:spcPct val="0"/>
        </a:spcBef>
        <a:spcAft>
          <a:spcPct val="0"/>
        </a:spcAft>
        <a:defRPr sz="4400">
          <a:solidFill>
            <a:schemeClr val="tx1"/>
          </a:solidFill>
          <a:latin typeface="Calibri" charset="0"/>
          <a:ea typeface="Geneva" charset="0"/>
          <a:cs typeface="Geneva" charset="0"/>
        </a:defRPr>
      </a:lvl4pPr>
      <a:lvl5pPr algn="ctr" defTabSz="457200" rtl="0" fontAlgn="base">
        <a:spcBef>
          <a:spcPct val="0"/>
        </a:spcBef>
        <a:spcAft>
          <a:spcPct val="0"/>
        </a:spcAft>
        <a:defRPr sz="4400">
          <a:solidFill>
            <a:schemeClr val="tx1"/>
          </a:solidFill>
          <a:latin typeface="Calibri" charset="0"/>
          <a:ea typeface="Geneva" charset="0"/>
          <a:cs typeface="Geneva" charset="0"/>
        </a:defRPr>
      </a:lvl5pPr>
      <a:lvl6pPr marL="457200" algn="ctr" defTabSz="457200" rtl="0" fontAlgn="base">
        <a:spcBef>
          <a:spcPct val="0"/>
        </a:spcBef>
        <a:spcAft>
          <a:spcPct val="0"/>
        </a:spcAft>
        <a:defRPr sz="4400">
          <a:solidFill>
            <a:schemeClr val="tx1"/>
          </a:solidFill>
          <a:latin typeface="Calibri" charset="0"/>
          <a:ea typeface="Geneva" charset="0"/>
          <a:cs typeface="Geneva" charset="0"/>
        </a:defRPr>
      </a:lvl6pPr>
      <a:lvl7pPr marL="914400" algn="ctr" defTabSz="457200" rtl="0" fontAlgn="base">
        <a:spcBef>
          <a:spcPct val="0"/>
        </a:spcBef>
        <a:spcAft>
          <a:spcPct val="0"/>
        </a:spcAft>
        <a:defRPr sz="4400">
          <a:solidFill>
            <a:schemeClr val="tx1"/>
          </a:solidFill>
          <a:latin typeface="Calibri" charset="0"/>
          <a:ea typeface="Geneva" charset="0"/>
          <a:cs typeface="Geneva" charset="0"/>
        </a:defRPr>
      </a:lvl7pPr>
      <a:lvl8pPr marL="1371600" algn="ctr" defTabSz="457200" rtl="0" fontAlgn="base">
        <a:spcBef>
          <a:spcPct val="0"/>
        </a:spcBef>
        <a:spcAft>
          <a:spcPct val="0"/>
        </a:spcAft>
        <a:defRPr sz="4400">
          <a:solidFill>
            <a:schemeClr val="tx1"/>
          </a:solidFill>
          <a:latin typeface="Calibri" charset="0"/>
          <a:ea typeface="Geneva" charset="0"/>
          <a:cs typeface="Geneva" charset="0"/>
        </a:defRPr>
      </a:lvl8pPr>
      <a:lvl9pPr marL="1828800" algn="ctr" defTabSz="457200" rtl="0" fontAlgn="base">
        <a:spcBef>
          <a:spcPct val="0"/>
        </a:spcBef>
        <a:spcAft>
          <a:spcPct val="0"/>
        </a:spcAft>
        <a:defRPr sz="4400">
          <a:solidFill>
            <a:schemeClr val="tx1"/>
          </a:solidFill>
          <a:latin typeface="Calibri" charset="0"/>
          <a:ea typeface="Geneva" charset="0"/>
          <a:cs typeface="Geneva" charset="0"/>
        </a:defRPr>
      </a:lvl9pPr>
    </p:titleStyle>
    <p:bodyStyle>
      <a:lvl1pPr marL="342900" indent="-342900" algn="l" defTabSz="457200" rtl="0" fontAlgn="base">
        <a:spcBef>
          <a:spcPct val="20000"/>
        </a:spcBef>
        <a:spcAft>
          <a:spcPct val="0"/>
        </a:spcAft>
        <a:buFont typeface="Arial" charset="0"/>
        <a:buChar char="•"/>
        <a:defRPr sz="3200" kern="1200">
          <a:solidFill>
            <a:schemeClr val="tx1"/>
          </a:solidFill>
          <a:latin typeface="+mn-lt"/>
          <a:ea typeface="Geneva" charset="0"/>
          <a:cs typeface="Geneva" charset="0"/>
        </a:defRPr>
      </a:lvl1pPr>
      <a:lvl2pPr marL="742950" indent="-285750" algn="l" defTabSz="457200" rtl="0" fontAlgn="base">
        <a:spcBef>
          <a:spcPct val="20000"/>
        </a:spcBef>
        <a:spcAft>
          <a:spcPct val="0"/>
        </a:spcAft>
        <a:buFont typeface="Arial" charset="0"/>
        <a:buChar char="–"/>
        <a:defRPr sz="2800" kern="1200">
          <a:solidFill>
            <a:schemeClr val="tx1"/>
          </a:solidFill>
          <a:latin typeface="+mn-lt"/>
          <a:ea typeface="Geneva" charset="0"/>
          <a:cs typeface="+mn-cs"/>
        </a:defRPr>
      </a:lvl2pPr>
      <a:lvl3pPr marL="1143000" indent="-228600" algn="l" defTabSz="457200" rtl="0" fontAlgn="base">
        <a:spcBef>
          <a:spcPct val="20000"/>
        </a:spcBef>
        <a:spcAft>
          <a:spcPct val="0"/>
        </a:spcAft>
        <a:buFont typeface="Arial" charset="0"/>
        <a:buChar char="•"/>
        <a:defRPr sz="2400" kern="1200">
          <a:solidFill>
            <a:schemeClr val="tx1"/>
          </a:solidFill>
          <a:latin typeface="+mn-lt"/>
          <a:ea typeface="Geneva" charset="0"/>
          <a:cs typeface="+mn-cs"/>
        </a:defRPr>
      </a:lvl3pPr>
      <a:lvl4pPr marL="1600200" indent="-228600" algn="l" defTabSz="457200" rtl="0" fontAlgn="base">
        <a:spcBef>
          <a:spcPct val="20000"/>
        </a:spcBef>
        <a:spcAft>
          <a:spcPct val="0"/>
        </a:spcAft>
        <a:buFont typeface="Arial" charset="0"/>
        <a:buChar char="–"/>
        <a:defRPr sz="2000" kern="1200">
          <a:solidFill>
            <a:schemeClr val="tx1"/>
          </a:solidFill>
          <a:latin typeface="+mn-lt"/>
          <a:ea typeface="Geneva" charset="0"/>
          <a:cs typeface="+mn-cs"/>
        </a:defRPr>
      </a:lvl4pPr>
      <a:lvl5pPr marL="2057400" indent="-228600" algn="l" defTabSz="457200" rtl="0" fontAlgn="base">
        <a:spcBef>
          <a:spcPct val="20000"/>
        </a:spcBef>
        <a:spcAft>
          <a:spcPct val="0"/>
        </a:spcAft>
        <a:buFont typeface="Arial" charset="0"/>
        <a:buChar char="»"/>
        <a:defRPr sz="2000" kern="1200">
          <a:solidFill>
            <a:schemeClr val="tx1"/>
          </a:solidFill>
          <a:latin typeface="+mn-lt"/>
          <a:ea typeface="Geneva"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s://edms.cern.ch/document/2194159/1" TargetMode="Externa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jpeg"/></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457962" y="473201"/>
            <a:ext cx="8229600" cy="0"/>
          </a:xfrm>
          <a:custGeom>
            <a:avLst/>
            <a:gdLst/>
            <a:ahLst/>
            <a:cxnLst/>
            <a:rect l="l" t="t" r="r" b="b"/>
            <a:pathLst>
              <a:path w="8229600">
                <a:moveTo>
                  <a:pt x="0" y="0"/>
                </a:moveTo>
                <a:lnTo>
                  <a:pt x="8229600" y="0"/>
                </a:lnTo>
              </a:path>
            </a:pathLst>
          </a:custGeom>
          <a:ln w="25908">
            <a:solidFill>
              <a:srgbClr val="BB5F2B"/>
            </a:solidFill>
          </a:ln>
        </p:spPr>
        <p:txBody>
          <a:bodyPr wrap="square" lIns="0" tIns="0" rIns="0" bIns="0" rtlCol="0"/>
          <a:lstStyle/>
          <a:p>
            <a:endParaRPr dirty="0"/>
          </a:p>
        </p:txBody>
      </p:sp>
      <p:sp>
        <p:nvSpPr>
          <p:cNvPr id="4" name="object 4"/>
          <p:cNvSpPr/>
          <p:nvPr/>
        </p:nvSpPr>
        <p:spPr>
          <a:xfrm>
            <a:off x="5135879" y="211836"/>
            <a:ext cx="3598164" cy="214883"/>
          </a:xfrm>
          <a:prstGeom prst="rect">
            <a:avLst/>
          </a:prstGeom>
          <a:blipFill>
            <a:blip r:embed="rId3" cstate="print"/>
            <a:stretch>
              <a:fillRect/>
            </a:stretch>
          </a:blipFill>
        </p:spPr>
        <p:txBody>
          <a:bodyPr wrap="square" lIns="0" tIns="0" rIns="0" bIns="0" rtlCol="0"/>
          <a:lstStyle/>
          <a:p>
            <a:endParaRPr dirty="0"/>
          </a:p>
        </p:txBody>
      </p:sp>
      <p:sp>
        <p:nvSpPr>
          <p:cNvPr id="6" name="object 6"/>
          <p:cNvSpPr txBox="1"/>
          <p:nvPr/>
        </p:nvSpPr>
        <p:spPr>
          <a:xfrm>
            <a:off x="444500" y="1951450"/>
            <a:ext cx="4023360" cy="407034"/>
          </a:xfrm>
          <a:prstGeom prst="rect">
            <a:avLst/>
          </a:prstGeom>
        </p:spPr>
        <p:txBody>
          <a:bodyPr vert="horz" wrap="square" lIns="0" tIns="0" rIns="0" bIns="0" rtlCol="0">
            <a:spAutoFit/>
          </a:bodyPr>
          <a:lstStyle/>
          <a:p>
            <a:pPr marL="12700">
              <a:lnSpc>
                <a:spcPts val="3810"/>
              </a:lnSpc>
            </a:pPr>
            <a:r>
              <a:rPr sz="3200" b="1" dirty="0">
                <a:solidFill>
                  <a:srgbClr val="BB5F2B"/>
                </a:solidFill>
                <a:latin typeface="Arial"/>
                <a:cs typeface="Arial"/>
              </a:rPr>
              <a:t>DUNE Pro</a:t>
            </a:r>
            <a:r>
              <a:rPr sz="3200" b="1" spc="-15" dirty="0">
                <a:solidFill>
                  <a:srgbClr val="BB5F2B"/>
                </a:solidFill>
                <a:latin typeface="Arial"/>
                <a:cs typeface="Arial"/>
              </a:rPr>
              <a:t>j</a:t>
            </a:r>
            <a:r>
              <a:rPr sz="3200" b="1" dirty="0">
                <a:solidFill>
                  <a:srgbClr val="BB5F2B"/>
                </a:solidFill>
                <a:latin typeface="Arial"/>
                <a:cs typeface="Arial"/>
              </a:rPr>
              <a:t>e</a:t>
            </a:r>
            <a:r>
              <a:rPr sz="3200" b="1" spc="-10" dirty="0">
                <a:solidFill>
                  <a:srgbClr val="BB5F2B"/>
                </a:solidFill>
                <a:latin typeface="Arial"/>
                <a:cs typeface="Arial"/>
              </a:rPr>
              <a:t>c</a:t>
            </a:r>
            <a:r>
              <a:rPr sz="3200" b="1" dirty="0">
                <a:solidFill>
                  <a:srgbClr val="BB5F2B"/>
                </a:solidFill>
                <a:latin typeface="Arial"/>
                <a:cs typeface="Arial"/>
              </a:rPr>
              <a:t>t</a:t>
            </a:r>
            <a:r>
              <a:rPr sz="3200" b="1" spc="-15" dirty="0">
                <a:solidFill>
                  <a:srgbClr val="BB5F2B"/>
                </a:solidFill>
                <a:latin typeface="Arial"/>
                <a:cs typeface="Arial"/>
              </a:rPr>
              <a:t> </a:t>
            </a:r>
            <a:r>
              <a:rPr sz="3200" b="1" dirty="0">
                <a:solidFill>
                  <a:srgbClr val="BB5F2B"/>
                </a:solidFill>
                <a:latin typeface="Arial"/>
                <a:cs typeface="Arial"/>
              </a:rPr>
              <a:t>Status</a:t>
            </a:r>
            <a:endParaRPr sz="3200" dirty="0">
              <a:latin typeface="Arial"/>
              <a:cs typeface="Arial"/>
            </a:endParaRPr>
          </a:p>
        </p:txBody>
      </p:sp>
      <p:sp>
        <p:nvSpPr>
          <p:cNvPr id="7" name="object 7"/>
          <p:cNvSpPr txBox="1"/>
          <p:nvPr/>
        </p:nvSpPr>
        <p:spPr>
          <a:xfrm>
            <a:off x="441451" y="2742761"/>
            <a:ext cx="8245348" cy="1472198"/>
          </a:xfrm>
          <a:prstGeom prst="rect">
            <a:avLst/>
          </a:prstGeom>
        </p:spPr>
        <p:txBody>
          <a:bodyPr vert="horz" wrap="square" lIns="0" tIns="0" rIns="0" bIns="0" rtlCol="0">
            <a:spAutoFit/>
          </a:bodyPr>
          <a:lstStyle/>
          <a:p>
            <a:pPr marL="12700">
              <a:lnSpc>
                <a:spcPct val="100000"/>
              </a:lnSpc>
            </a:pPr>
            <a:r>
              <a:rPr lang="en-US" sz="2200" spc="-10" dirty="0">
                <a:solidFill>
                  <a:srgbClr val="BB5F2B"/>
                </a:solidFill>
                <a:latin typeface="Arial"/>
                <a:cs typeface="Arial"/>
              </a:rPr>
              <a:t>Janet Bishop</a:t>
            </a:r>
            <a:endParaRPr sz="2200" dirty="0">
              <a:latin typeface="Arial"/>
              <a:cs typeface="Arial"/>
            </a:endParaRPr>
          </a:p>
          <a:p>
            <a:pPr marL="12700">
              <a:lnSpc>
                <a:spcPct val="100000"/>
              </a:lnSpc>
            </a:pPr>
            <a:r>
              <a:rPr sz="2200" spc="-20" dirty="0">
                <a:solidFill>
                  <a:srgbClr val="BB5F2B"/>
                </a:solidFill>
                <a:latin typeface="Arial"/>
                <a:cs typeface="Arial"/>
              </a:rPr>
              <a:t>DU</a:t>
            </a:r>
            <a:r>
              <a:rPr sz="2200" spc="-30" dirty="0">
                <a:solidFill>
                  <a:srgbClr val="BB5F2B"/>
                </a:solidFill>
                <a:latin typeface="Arial"/>
                <a:cs typeface="Arial"/>
              </a:rPr>
              <a:t>N</a:t>
            </a:r>
            <a:r>
              <a:rPr sz="2200" spc="-15" dirty="0">
                <a:solidFill>
                  <a:srgbClr val="BB5F2B"/>
                </a:solidFill>
                <a:latin typeface="Arial"/>
                <a:cs typeface="Arial"/>
              </a:rPr>
              <a:t>E</a:t>
            </a:r>
            <a:r>
              <a:rPr sz="2200" spc="5" dirty="0">
                <a:solidFill>
                  <a:srgbClr val="BB5F2B"/>
                </a:solidFill>
                <a:latin typeface="Arial"/>
                <a:cs typeface="Arial"/>
              </a:rPr>
              <a:t> </a:t>
            </a:r>
            <a:r>
              <a:rPr lang="en-US" sz="2200" spc="-15" dirty="0">
                <a:solidFill>
                  <a:srgbClr val="BB5F2B"/>
                </a:solidFill>
                <a:latin typeface="Arial"/>
                <a:cs typeface="Arial"/>
              </a:rPr>
              <a:t>P</a:t>
            </a:r>
            <a:r>
              <a:rPr lang="en-US" sz="2200" spc="-30" dirty="0">
                <a:solidFill>
                  <a:srgbClr val="BB5F2B"/>
                </a:solidFill>
                <a:latin typeface="Arial"/>
                <a:cs typeface="Arial"/>
              </a:rPr>
              <a:t>M</a:t>
            </a:r>
            <a:r>
              <a:rPr lang="en-US" sz="2200" spc="-20" dirty="0">
                <a:solidFill>
                  <a:srgbClr val="BB5F2B"/>
                </a:solidFill>
                <a:latin typeface="Arial"/>
                <a:cs typeface="Arial"/>
              </a:rPr>
              <a:t>G</a:t>
            </a:r>
            <a:r>
              <a:rPr sz="2200" spc="15" dirty="0">
                <a:solidFill>
                  <a:srgbClr val="BB5F2B"/>
                </a:solidFill>
                <a:latin typeface="Arial"/>
                <a:cs typeface="Arial"/>
              </a:rPr>
              <a:t> </a:t>
            </a:r>
            <a:r>
              <a:rPr sz="2200" spc="-30" dirty="0">
                <a:solidFill>
                  <a:srgbClr val="BB5F2B"/>
                </a:solidFill>
                <a:latin typeface="Arial"/>
                <a:cs typeface="Arial"/>
              </a:rPr>
              <a:t>M</a:t>
            </a:r>
            <a:r>
              <a:rPr sz="2200" spc="-15" dirty="0">
                <a:solidFill>
                  <a:srgbClr val="BB5F2B"/>
                </a:solidFill>
                <a:latin typeface="Arial"/>
                <a:cs typeface="Arial"/>
              </a:rPr>
              <a:t>eet</a:t>
            </a:r>
            <a:r>
              <a:rPr sz="2200" dirty="0">
                <a:solidFill>
                  <a:srgbClr val="BB5F2B"/>
                </a:solidFill>
                <a:latin typeface="Arial"/>
                <a:cs typeface="Arial"/>
              </a:rPr>
              <a:t>i</a:t>
            </a:r>
            <a:r>
              <a:rPr sz="2200" spc="-15" dirty="0">
                <a:solidFill>
                  <a:srgbClr val="BB5F2B"/>
                </a:solidFill>
                <a:latin typeface="Arial"/>
                <a:cs typeface="Arial"/>
              </a:rPr>
              <a:t>ng</a:t>
            </a:r>
            <a:endParaRPr sz="2200" dirty="0">
              <a:latin typeface="Arial"/>
              <a:cs typeface="Arial"/>
            </a:endParaRPr>
          </a:p>
          <a:p>
            <a:pPr marL="12700">
              <a:lnSpc>
                <a:spcPts val="2615"/>
              </a:lnSpc>
              <a:spcBef>
                <a:spcPts val="530"/>
              </a:spcBef>
            </a:pPr>
            <a:r>
              <a:rPr lang="en-US" sz="2200" spc="-15" dirty="0">
                <a:solidFill>
                  <a:srgbClr val="BB5F2B"/>
                </a:solidFill>
                <a:latin typeface="Arial"/>
                <a:cs typeface="Arial"/>
              </a:rPr>
              <a:t>July 2019</a:t>
            </a:r>
            <a:endParaRPr lang="en-US" sz="2200" spc="-10" dirty="0">
              <a:solidFill>
                <a:srgbClr val="BB5F2B"/>
              </a:solidFill>
              <a:latin typeface="Arial"/>
              <a:cs typeface="Arial"/>
            </a:endParaRPr>
          </a:p>
          <a:p>
            <a:pPr marL="12700">
              <a:lnSpc>
                <a:spcPts val="2615"/>
              </a:lnSpc>
              <a:spcBef>
                <a:spcPts val="530"/>
              </a:spcBef>
            </a:pPr>
            <a:endParaRPr lang="en-US" sz="2200" spc="-10" dirty="0">
              <a:solidFill>
                <a:srgbClr val="BB5F2B"/>
              </a:solidFill>
              <a:latin typeface="Arial"/>
              <a:cs typeface="Arial"/>
            </a:endParaRPr>
          </a:p>
        </p:txBody>
      </p:sp>
      <p:sp>
        <p:nvSpPr>
          <p:cNvPr id="8" name="object 8"/>
          <p:cNvSpPr/>
          <p:nvPr/>
        </p:nvSpPr>
        <p:spPr>
          <a:xfrm>
            <a:off x="6400800" y="6410199"/>
            <a:ext cx="1600200" cy="349375"/>
          </a:xfrm>
          <a:prstGeom prst="rect">
            <a:avLst/>
          </a:prstGeom>
          <a:blipFill>
            <a:blip r:embed="rId4" cstate="print"/>
            <a:stretch>
              <a:fillRect/>
            </a:stretch>
          </a:blipFill>
        </p:spPr>
        <p:txBody>
          <a:bodyPr wrap="square" lIns="0" tIns="0" rIns="0" bIns="0" rtlCol="0"/>
          <a:lstStyle/>
          <a:p>
            <a:endParaRPr dirty="0"/>
          </a:p>
        </p:txBody>
      </p:sp>
    </p:spTree>
    <p:extLst>
      <p:ext uri="{BB962C8B-B14F-4D97-AF65-F5344CB8AC3E}">
        <p14:creationId xmlns:p14="http://schemas.microsoft.com/office/powerpoint/2010/main" val="16593309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4500" y="495242"/>
            <a:ext cx="8255000" cy="492443"/>
          </a:xfrm>
        </p:spPr>
        <p:txBody>
          <a:bodyPr/>
          <a:lstStyle/>
          <a:p>
            <a:r>
              <a:rPr lang="en-US" sz="3200" dirty="0"/>
              <a:t>Far Detector Installation</a:t>
            </a:r>
          </a:p>
        </p:txBody>
      </p:sp>
      <p:sp>
        <p:nvSpPr>
          <p:cNvPr id="3" name="Text Placeholder 2"/>
          <p:cNvSpPr>
            <a:spLocks noGrp="1"/>
          </p:cNvSpPr>
          <p:nvPr>
            <p:ph type="body" idx="1"/>
          </p:nvPr>
        </p:nvSpPr>
        <p:spPr>
          <a:xfrm>
            <a:off x="382904" y="1156107"/>
            <a:ext cx="8456296" cy="4524315"/>
          </a:xfrm>
        </p:spPr>
        <p:txBody>
          <a:bodyPr/>
          <a:lstStyle/>
          <a:p>
            <a:pPr marL="342900" indent="-342900">
              <a:buFont typeface="Arial" panose="020B0604020202020204" pitchFamily="34" charset="0"/>
              <a:buChar char="•"/>
            </a:pPr>
            <a:r>
              <a:rPr lang="en-US" dirty="0"/>
              <a:t>Interface Control Documents</a:t>
            </a:r>
          </a:p>
          <a:p>
            <a:pPr marL="800100" lvl="1" indent="-342900">
              <a:buFont typeface="Arial" panose="020B0604020202020204" pitchFamily="34" charset="0"/>
              <a:buChar char="•"/>
            </a:pPr>
            <a:r>
              <a:rPr lang="en-US" dirty="0">
                <a:solidFill>
                  <a:schemeClr val="tx1">
                    <a:lumMod val="75000"/>
                    <a:lumOff val="25000"/>
                  </a:schemeClr>
                </a:solidFill>
              </a:rPr>
              <a:t>The ICDs  between the consortium and installation are being revised.</a:t>
            </a:r>
          </a:p>
          <a:p>
            <a:pPr marL="800100" lvl="1" indent="-342900">
              <a:buFont typeface="Arial" panose="020B0604020202020204" pitchFamily="34" charset="0"/>
              <a:buChar char="•"/>
            </a:pPr>
            <a:r>
              <a:rPr lang="en-US" dirty="0">
                <a:solidFill>
                  <a:schemeClr val="tx1">
                    <a:lumMod val="75000"/>
                    <a:lumOff val="25000"/>
                  </a:schemeClr>
                </a:solidFill>
              </a:rPr>
              <a:t>An action item list is being generated with an interface drawing list.</a:t>
            </a:r>
          </a:p>
          <a:p>
            <a:pPr marL="342900" lvl="0" indent="-342900">
              <a:buFont typeface="Arial" panose="020B0604020202020204" pitchFamily="34" charset="0"/>
              <a:buChar char="•"/>
            </a:pPr>
            <a:r>
              <a:rPr lang="en-US" dirty="0"/>
              <a:t>TDR</a:t>
            </a:r>
          </a:p>
          <a:p>
            <a:pPr marL="742950" lvl="1" indent="-342900">
              <a:buFont typeface="Arial" panose="020B0604020202020204" pitchFamily="34" charset="0"/>
              <a:buChar char="•"/>
            </a:pPr>
            <a:r>
              <a:rPr lang="en-US" dirty="0">
                <a:solidFill>
                  <a:schemeClr val="tx1">
                    <a:lumMod val="75000"/>
                    <a:lumOff val="25000"/>
                  </a:schemeClr>
                </a:solidFill>
              </a:rPr>
              <a:t>Comments from the internal reviewers and Mont have been received. No comments from the other LBNC reviewers are available. The TDR chapter is being revised based on the comments in hand.</a:t>
            </a:r>
          </a:p>
          <a:p>
            <a:pPr marL="285750" indent="-342900">
              <a:buFont typeface="Arial" panose="020B0604020202020204" pitchFamily="34" charset="0"/>
              <a:buChar char="•"/>
            </a:pPr>
            <a:r>
              <a:rPr lang="en-US" dirty="0"/>
              <a:t>Cost Estimating</a:t>
            </a:r>
          </a:p>
          <a:p>
            <a:pPr marL="742950" lvl="1" indent="-342900">
              <a:buFont typeface="Arial" panose="020B0604020202020204" pitchFamily="34" charset="0"/>
              <a:buChar char="•"/>
            </a:pPr>
            <a:r>
              <a:rPr lang="en-US" dirty="0">
                <a:solidFill>
                  <a:schemeClr val="tx1">
                    <a:lumMod val="75000"/>
                    <a:lumOff val="25000"/>
                  </a:schemeClr>
                </a:solidFill>
              </a:rPr>
              <a:t>Work on revising the cost estimates to reflect the changes in underground configuration and WBS are beginning. An initial update is expected in August.</a:t>
            </a:r>
          </a:p>
          <a:p>
            <a:pPr marL="285750" indent="-342900">
              <a:buFont typeface="Arial" panose="020B0604020202020204" pitchFamily="34" charset="0"/>
              <a:buChar char="•"/>
            </a:pPr>
            <a:r>
              <a:rPr lang="en-US" dirty="0"/>
              <a:t>IPR preparation</a:t>
            </a:r>
          </a:p>
          <a:p>
            <a:pPr marL="742950" lvl="1" indent="-342900">
              <a:buFont typeface="Arial" panose="020B0604020202020204" pitchFamily="34" charset="0"/>
              <a:buChar char="•"/>
            </a:pPr>
            <a:r>
              <a:rPr lang="en-US" dirty="0">
                <a:solidFill>
                  <a:schemeClr val="tx1">
                    <a:lumMod val="75000"/>
                    <a:lumOff val="25000"/>
                  </a:schemeClr>
                </a:solidFill>
              </a:rPr>
              <a:t>The installation talk for the IPR was prepared and the practice talk given.</a:t>
            </a:r>
          </a:p>
          <a:p>
            <a:pPr marL="285750" indent="-342900">
              <a:buFont typeface="Arial" panose="020B0604020202020204" pitchFamily="34" charset="0"/>
              <a:buChar char="•"/>
            </a:pPr>
            <a:r>
              <a:rPr lang="en-US" dirty="0"/>
              <a:t>Inventory Management system</a:t>
            </a:r>
          </a:p>
          <a:p>
            <a:pPr marL="742950" lvl="1" indent="-342900">
              <a:buFont typeface="Arial" panose="020B0604020202020204" pitchFamily="34" charset="0"/>
              <a:buChar char="•"/>
            </a:pPr>
            <a:r>
              <a:rPr lang="en-US" dirty="0">
                <a:solidFill>
                  <a:schemeClr val="tx1">
                    <a:lumMod val="75000"/>
                    <a:lumOff val="25000"/>
                  </a:schemeClr>
                </a:solidFill>
                <a:latin typeface="+mn-lt"/>
                <a:cs typeface="+mn-cs"/>
              </a:rPr>
              <a:t>On track to deliver ahead of fabrication.</a:t>
            </a:r>
          </a:p>
          <a:p>
            <a:pPr marL="742950" lvl="1" indent="-285750">
              <a:buFont typeface="Arial" panose="020B0604020202020204" pitchFamily="34" charset="0"/>
              <a:buChar char="•"/>
            </a:pPr>
            <a:endParaRPr lang="en-US" dirty="0">
              <a:latin typeface="Arial" panose="020B0604020202020204" pitchFamily="34" charset="0"/>
              <a:cs typeface="Arial" panose="020B0604020202020204" pitchFamily="34" charset="0"/>
            </a:endParaRPr>
          </a:p>
        </p:txBody>
      </p:sp>
      <p:sp>
        <p:nvSpPr>
          <p:cNvPr id="6" name="Footer Placeholder 5"/>
          <p:cNvSpPr>
            <a:spLocks noGrp="1"/>
          </p:cNvSpPr>
          <p:nvPr>
            <p:ph type="ftr" sz="quarter" idx="5"/>
          </p:nvPr>
        </p:nvSpPr>
        <p:spPr/>
        <p:txBody>
          <a:bodyPr/>
          <a:lstStyle/>
          <a:p>
            <a:pPr marL="12700">
              <a:lnSpc>
                <a:spcPct val="100000"/>
              </a:lnSpc>
            </a:pPr>
            <a:r>
              <a:rPr lang="en-US"/>
              <a:t>Bishop | DUNE PMG</a:t>
            </a:r>
            <a:endParaRPr lang="en-US" dirty="0"/>
          </a:p>
        </p:txBody>
      </p:sp>
      <p:sp>
        <p:nvSpPr>
          <p:cNvPr id="7" name="Date Placeholder 6"/>
          <p:cNvSpPr>
            <a:spLocks noGrp="1"/>
          </p:cNvSpPr>
          <p:nvPr>
            <p:ph type="dt" sz="half" idx="6"/>
          </p:nvPr>
        </p:nvSpPr>
        <p:spPr/>
        <p:txBody>
          <a:bodyPr/>
          <a:lstStyle/>
          <a:p>
            <a:pPr marL="12700"/>
            <a:r>
              <a:rPr lang="en-US"/>
              <a:t>July 2019</a:t>
            </a:r>
            <a:endParaRPr lang="en-US" dirty="0"/>
          </a:p>
        </p:txBody>
      </p:sp>
      <p:sp>
        <p:nvSpPr>
          <p:cNvPr id="9" name="Slide Number Placeholder 8"/>
          <p:cNvSpPr>
            <a:spLocks noGrp="1"/>
          </p:cNvSpPr>
          <p:nvPr>
            <p:ph type="sldNum" sz="quarter" idx="7"/>
          </p:nvPr>
        </p:nvSpPr>
        <p:spPr/>
        <p:txBody>
          <a:bodyPr/>
          <a:lstStyle/>
          <a:p>
            <a:fld id="{B6F15528-21DE-4FAA-801E-634DDDAF4B2B}" type="slidenum">
              <a:rPr lang="en-US" smtClean="0"/>
              <a:pPr/>
              <a:t>10</a:t>
            </a:fld>
            <a:endParaRPr lang="en-US" dirty="0"/>
          </a:p>
        </p:txBody>
      </p:sp>
    </p:spTree>
    <p:extLst>
      <p:ext uri="{BB962C8B-B14F-4D97-AF65-F5344CB8AC3E}">
        <p14:creationId xmlns:p14="http://schemas.microsoft.com/office/powerpoint/2010/main" val="31387425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4500" y="495242"/>
            <a:ext cx="8255000" cy="492443"/>
          </a:xfrm>
        </p:spPr>
        <p:txBody>
          <a:bodyPr/>
          <a:lstStyle/>
          <a:p>
            <a:r>
              <a:rPr lang="en-US" sz="3200" dirty="0"/>
              <a:t>Trial Assembly at Ash River</a:t>
            </a:r>
          </a:p>
        </p:txBody>
      </p:sp>
      <p:sp>
        <p:nvSpPr>
          <p:cNvPr id="3" name="Text Placeholder 2"/>
          <p:cNvSpPr>
            <a:spLocks noGrp="1"/>
          </p:cNvSpPr>
          <p:nvPr>
            <p:ph type="body" idx="1"/>
          </p:nvPr>
        </p:nvSpPr>
        <p:spPr>
          <a:xfrm>
            <a:off x="382904" y="1066801"/>
            <a:ext cx="8456296" cy="4370427"/>
          </a:xfrm>
        </p:spPr>
        <p:txBody>
          <a:bodyPr/>
          <a:lstStyle/>
          <a:p>
            <a:r>
              <a:rPr lang="en-US" sz="2400" dirty="0">
                <a:latin typeface="Arial" panose="020B0604020202020204" pitchFamily="34" charset="0"/>
                <a:cs typeface="Arial" panose="020B0604020202020204" pitchFamily="34" charset="0"/>
              </a:rPr>
              <a:t>Installation Prototyping Phase 1 – Focus on the development of the APA assembly and cabling process including handling and transport of the APAs</a:t>
            </a:r>
          </a:p>
          <a:p>
            <a:pPr marL="342900" indent="-342900">
              <a:buFont typeface="Arial" panose="020B0604020202020204" pitchFamily="34" charset="0"/>
              <a:buChar char="•"/>
            </a:pPr>
            <a:r>
              <a:rPr lang="en-US" sz="2000" dirty="0">
                <a:solidFill>
                  <a:schemeClr val="tx1">
                    <a:lumMod val="75000"/>
                    <a:lumOff val="25000"/>
                  </a:schemeClr>
                </a:solidFill>
                <a:latin typeface="Arial" panose="020B0604020202020204" pitchFamily="34" charset="0"/>
                <a:cs typeface="Arial" panose="020B0604020202020204" pitchFamily="34" charset="0"/>
              </a:rPr>
              <a:t>Two APAs, APA assembly frame, associated hardware arrived at Ash River in June.  APA assembly frame installed.  Final components will arrive by end of July. </a:t>
            </a:r>
          </a:p>
          <a:p>
            <a:pPr marL="342900" indent="-342900">
              <a:buFont typeface="Arial" panose="020B0604020202020204" pitchFamily="34" charset="0"/>
              <a:buChar char="•"/>
            </a:pPr>
            <a:r>
              <a:rPr lang="en-US" sz="2000" dirty="0">
                <a:solidFill>
                  <a:schemeClr val="tx1">
                    <a:lumMod val="75000"/>
                    <a:lumOff val="25000"/>
                  </a:schemeClr>
                </a:solidFill>
                <a:latin typeface="Arial" panose="020B0604020202020204" pitchFamily="34" charset="0"/>
                <a:cs typeface="Arial" panose="020B0604020202020204" pitchFamily="34" charset="0"/>
              </a:rPr>
              <a:t>Mechanical and electrical reviews of engineering drawings and notes are underway</a:t>
            </a:r>
          </a:p>
          <a:p>
            <a:pPr marL="800100" lvl="1" indent="-342900">
              <a:buFont typeface="Arial" panose="020B0604020202020204" pitchFamily="34" charset="0"/>
              <a:buChar char="•"/>
            </a:pPr>
            <a:r>
              <a:rPr lang="en-US" sz="1600" dirty="0">
                <a:solidFill>
                  <a:schemeClr val="tx1">
                    <a:lumMod val="75000"/>
                    <a:lumOff val="25000"/>
                  </a:schemeClr>
                </a:solidFill>
                <a:latin typeface="Arial" panose="020B0604020202020204" pitchFamily="34" charset="0"/>
                <a:cs typeface="Arial" panose="020B0604020202020204" pitchFamily="34" charset="0"/>
              </a:rPr>
              <a:t>Most review documentation is posted on EDMS </a:t>
            </a:r>
          </a:p>
          <a:p>
            <a:pPr marL="800100" lvl="1" indent="-342900">
              <a:buFont typeface="Arial" panose="020B0604020202020204" pitchFamily="34" charset="0"/>
              <a:buChar char="•"/>
            </a:pPr>
            <a:r>
              <a:rPr lang="en-US" sz="1600" dirty="0">
                <a:solidFill>
                  <a:schemeClr val="tx1">
                    <a:lumMod val="75000"/>
                    <a:lumOff val="25000"/>
                  </a:schemeClr>
                </a:solidFill>
                <a:latin typeface="Arial" panose="020B0604020202020204" pitchFamily="34" charset="0"/>
                <a:cs typeface="Arial" panose="020B0604020202020204" pitchFamily="34" charset="0"/>
              </a:rPr>
              <a:t>Missing documentation for review will be posted soon</a:t>
            </a:r>
          </a:p>
          <a:p>
            <a:pPr marL="342900" indent="-342900">
              <a:buFont typeface="Arial" panose="020B0604020202020204" pitchFamily="34" charset="0"/>
              <a:buChar char="•"/>
            </a:pPr>
            <a:r>
              <a:rPr lang="en-US" sz="2000" dirty="0">
                <a:solidFill>
                  <a:schemeClr val="tx1">
                    <a:lumMod val="75000"/>
                    <a:lumOff val="25000"/>
                  </a:schemeClr>
                </a:solidFill>
                <a:latin typeface="Arial" panose="020B0604020202020204" pitchFamily="34" charset="0"/>
                <a:cs typeface="Arial" panose="020B0604020202020204" pitchFamily="34" charset="0"/>
              </a:rPr>
              <a:t>Electrical wiring for the actuator is being contracted.</a:t>
            </a:r>
          </a:p>
          <a:p>
            <a:pPr marL="342900" indent="-342900">
              <a:buFont typeface="Arial" panose="020B0604020202020204" pitchFamily="34" charset="0"/>
              <a:buChar char="•"/>
            </a:pPr>
            <a:r>
              <a:rPr lang="en-US" sz="2000" dirty="0">
                <a:solidFill>
                  <a:schemeClr val="tx1">
                    <a:lumMod val="75000"/>
                    <a:lumOff val="25000"/>
                  </a:schemeClr>
                </a:solidFill>
                <a:latin typeface="Arial" panose="020B0604020202020204" pitchFamily="34" charset="0"/>
                <a:cs typeface="Arial" panose="020B0604020202020204" pitchFamily="34" charset="0"/>
              </a:rPr>
              <a:t>Minor design change to the assembly tower to add a few diagonal braces to minimize movement in the North/South direction. </a:t>
            </a:r>
          </a:p>
          <a:p>
            <a:pPr marL="342900" indent="-342900">
              <a:buFont typeface="Arial" panose="020B0604020202020204" pitchFamily="34" charset="0"/>
              <a:buChar char="•"/>
            </a:pPr>
            <a:r>
              <a:rPr lang="en-US" sz="2000" dirty="0">
                <a:solidFill>
                  <a:schemeClr val="tx1">
                    <a:lumMod val="75000"/>
                    <a:lumOff val="25000"/>
                  </a:schemeClr>
                </a:solidFill>
                <a:latin typeface="Arial" panose="020B0604020202020204" pitchFamily="34" charset="0"/>
                <a:cs typeface="Arial" panose="020B0604020202020204" pitchFamily="34" charset="0"/>
              </a:rPr>
              <a:t>Start of testing targeted for early August.</a:t>
            </a:r>
          </a:p>
        </p:txBody>
      </p:sp>
      <p:sp>
        <p:nvSpPr>
          <p:cNvPr id="6" name="Footer Placeholder 5"/>
          <p:cNvSpPr>
            <a:spLocks noGrp="1"/>
          </p:cNvSpPr>
          <p:nvPr>
            <p:ph type="ftr" sz="quarter" idx="5"/>
          </p:nvPr>
        </p:nvSpPr>
        <p:spPr/>
        <p:txBody>
          <a:bodyPr/>
          <a:lstStyle/>
          <a:p>
            <a:pPr marL="12700">
              <a:lnSpc>
                <a:spcPct val="100000"/>
              </a:lnSpc>
            </a:pPr>
            <a:r>
              <a:rPr lang="en-US"/>
              <a:t>Bishop | DUNE PMG</a:t>
            </a:r>
            <a:endParaRPr lang="en-US" dirty="0"/>
          </a:p>
        </p:txBody>
      </p:sp>
      <p:sp>
        <p:nvSpPr>
          <p:cNvPr id="7" name="Date Placeholder 6"/>
          <p:cNvSpPr>
            <a:spLocks noGrp="1"/>
          </p:cNvSpPr>
          <p:nvPr>
            <p:ph type="dt" sz="half" idx="6"/>
          </p:nvPr>
        </p:nvSpPr>
        <p:spPr/>
        <p:txBody>
          <a:bodyPr/>
          <a:lstStyle/>
          <a:p>
            <a:pPr marL="12700"/>
            <a:r>
              <a:rPr lang="en-US"/>
              <a:t>July 2019</a:t>
            </a:r>
            <a:endParaRPr lang="en-US" dirty="0"/>
          </a:p>
        </p:txBody>
      </p:sp>
      <p:sp>
        <p:nvSpPr>
          <p:cNvPr id="9" name="Slide Number Placeholder 8"/>
          <p:cNvSpPr>
            <a:spLocks noGrp="1"/>
          </p:cNvSpPr>
          <p:nvPr>
            <p:ph type="sldNum" sz="quarter" idx="7"/>
          </p:nvPr>
        </p:nvSpPr>
        <p:spPr/>
        <p:txBody>
          <a:bodyPr/>
          <a:lstStyle/>
          <a:p>
            <a:fld id="{B6F15528-21DE-4FAA-801E-634DDDAF4B2B}" type="slidenum">
              <a:rPr lang="en-US" smtClean="0"/>
              <a:pPr/>
              <a:t>11</a:t>
            </a:fld>
            <a:endParaRPr lang="en-US" dirty="0"/>
          </a:p>
        </p:txBody>
      </p:sp>
    </p:spTree>
    <p:extLst>
      <p:ext uri="{BB962C8B-B14F-4D97-AF65-F5344CB8AC3E}">
        <p14:creationId xmlns:p14="http://schemas.microsoft.com/office/powerpoint/2010/main" val="42284253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4500" y="269557"/>
            <a:ext cx="8255000" cy="492443"/>
          </a:xfrm>
        </p:spPr>
        <p:txBody>
          <a:bodyPr/>
          <a:lstStyle/>
          <a:p>
            <a:r>
              <a:rPr lang="en-US" sz="3200" dirty="0"/>
              <a:t>FD APA</a:t>
            </a:r>
          </a:p>
        </p:txBody>
      </p:sp>
      <p:sp>
        <p:nvSpPr>
          <p:cNvPr id="3" name="Text Placeholder 2"/>
          <p:cNvSpPr>
            <a:spLocks noGrp="1"/>
          </p:cNvSpPr>
          <p:nvPr>
            <p:ph type="body" idx="1"/>
          </p:nvPr>
        </p:nvSpPr>
        <p:spPr>
          <a:xfrm>
            <a:off x="3810000" y="717397"/>
            <a:ext cx="5170411" cy="3662541"/>
          </a:xfrm>
        </p:spPr>
        <p:txBody>
          <a:bodyPr/>
          <a:lstStyle/>
          <a:p>
            <a:pPr marL="342900" indent="-342900">
              <a:buFont typeface="Arial" panose="020B0604020202020204" pitchFamily="34" charset="0"/>
              <a:buChar char="•"/>
            </a:pPr>
            <a:r>
              <a:rPr lang="en-US" dirty="0">
                <a:solidFill>
                  <a:schemeClr val="accent1">
                    <a:lumMod val="75000"/>
                  </a:schemeClr>
                </a:solidFill>
              </a:rPr>
              <a:t>PSL- Ash River test of APA Doublet</a:t>
            </a:r>
          </a:p>
          <a:p>
            <a:pPr marL="742950" lvl="1" indent="-285750">
              <a:buFont typeface="Arial" panose="020B0604020202020204" pitchFamily="34" charset="0"/>
              <a:buChar char="•"/>
            </a:pPr>
            <a:r>
              <a:rPr lang="en-US" dirty="0">
                <a:solidFill>
                  <a:schemeClr val="tx1">
                    <a:lumMod val="75000"/>
                    <a:lumOff val="25000"/>
                  </a:schemeClr>
                </a:solidFill>
                <a:latin typeface="Arial" panose="020B0604020202020204" pitchFamily="34" charset="0"/>
                <a:cs typeface="Arial" panose="020B0604020202020204" pitchFamily="34" charset="0"/>
              </a:rPr>
              <a:t>APA assembly fixture successfully installed</a:t>
            </a:r>
          </a:p>
          <a:p>
            <a:pPr marL="742950" lvl="1" indent="-285750">
              <a:buFont typeface="Arial" panose="020B0604020202020204" pitchFamily="34" charset="0"/>
              <a:buChar char="•"/>
            </a:pPr>
            <a:r>
              <a:rPr lang="en-US" dirty="0">
                <a:solidFill>
                  <a:schemeClr val="tx1"/>
                </a:solidFill>
                <a:latin typeface="Arial" panose="020B0604020202020204" pitchFamily="34" charset="0"/>
                <a:cs typeface="Arial" panose="020B0604020202020204" pitchFamily="34" charset="0"/>
              </a:rPr>
              <a:t>Yoke, APA link, and modified cable conduits and stabilizer pins to be shipped to Ash River by end of July</a:t>
            </a:r>
          </a:p>
          <a:p>
            <a:pPr marL="742950" lvl="1" indent="-285750">
              <a:buFont typeface="Arial" panose="020B0604020202020204" pitchFamily="34" charset="0"/>
              <a:buChar char="•"/>
            </a:pPr>
            <a:r>
              <a:rPr lang="en-US" dirty="0">
                <a:solidFill>
                  <a:schemeClr val="tx1"/>
                </a:solidFill>
                <a:latin typeface="Arial" panose="020B0604020202020204" pitchFamily="34" charset="0"/>
                <a:cs typeface="Arial" panose="020B0604020202020204" pitchFamily="34" charset="0"/>
              </a:rPr>
              <a:t>New lifting beam design has been completed, built at Ash River</a:t>
            </a:r>
          </a:p>
          <a:p>
            <a:pPr marL="742950" lvl="1" indent="-285750">
              <a:buFont typeface="Arial" panose="020B0604020202020204" pitchFamily="34" charset="0"/>
              <a:buChar char="•"/>
            </a:pPr>
            <a:r>
              <a:rPr lang="en-US" dirty="0">
                <a:solidFill>
                  <a:schemeClr val="tx1"/>
                </a:solidFill>
                <a:latin typeface="Arial" panose="020B0604020202020204" pitchFamily="34" charset="0"/>
                <a:cs typeface="Arial" panose="020B0604020202020204" pitchFamily="34" charset="0"/>
              </a:rPr>
              <a:t>Need to complete electrical wiring for actuator</a:t>
            </a:r>
          </a:p>
          <a:p>
            <a:pPr marL="742950" lvl="1" indent="-285750">
              <a:buFont typeface="Arial" panose="020B0604020202020204" pitchFamily="34" charset="0"/>
              <a:buChar char="•"/>
            </a:pPr>
            <a:r>
              <a:rPr lang="en-US" dirty="0">
                <a:solidFill>
                  <a:schemeClr val="tx1"/>
                </a:solidFill>
                <a:latin typeface="Arial" panose="020B0604020202020204" pitchFamily="34" charset="0"/>
                <a:cs typeface="Arial" panose="020B0604020202020204" pitchFamily="34" charset="0"/>
              </a:rPr>
              <a:t>DUNE ES&amp;H group visit at Ash River on July 8-10</a:t>
            </a:r>
          </a:p>
          <a:p>
            <a:pPr marL="742950" lvl="1" indent="-285750">
              <a:buFont typeface="Arial" panose="020B0604020202020204" pitchFamily="34" charset="0"/>
              <a:buChar char="•"/>
            </a:pPr>
            <a:r>
              <a:rPr lang="en-US" dirty="0">
                <a:solidFill>
                  <a:schemeClr val="tx1"/>
                </a:solidFill>
                <a:latin typeface="Arial" panose="020B0604020202020204" pitchFamily="34" charset="0"/>
                <a:cs typeface="Arial" panose="020B0604020202020204" pitchFamily="34" charset="0"/>
                <a:hlinkClick r:id="rId2"/>
              </a:rPr>
              <a:t>Engineering notes</a:t>
            </a:r>
            <a:r>
              <a:rPr lang="en-US" dirty="0">
                <a:solidFill>
                  <a:schemeClr val="tx1"/>
                </a:solidFill>
                <a:latin typeface="Arial" panose="020B0604020202020204" pitchFamily="34" charset="0"/>
                <a:cs typeface="Arial" panose="020B0604020202020204" pitchFamily="34" charset="0"/>
              </a:rPr>
              <a:t> being completed and under review</a:t>
            </a:r>
          </a:p>
        </p:txBody>
      </p:sp>
      <p:sp>
        <p:nvSpPr>
          <p:cNvPr id="6" name="Footer Placeholder 5"/>
          <p:cNvSpPr>
            <a:spLocks noGrp="1"/>
          </p:cNvSpPr>
          <p:nvPr>
            <p:ph type="ftr" sz="quarter" idx="5"/>
          </p:nvPr>
        </p:nvSpPr>
        <p:spPr/>
        <p:txBody>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BB5F2B"/>
                </a:solidFill>
                <a:effectLst/>
                <a:uLnTx/>
                <a:uFillTx/>
                <a:latin typeface="Arial"/>
                <a:ea typeface="+mn-ea"/>
                <a:cs typeface="Arial"/>
              </a:rPr>
              <a:t>Bishop | DUNE PMG</a:t>
            </a:r>
            <a:endParaRPr kumimoji="0" lang="en-US" sz="1200" b="0" i="0" u="none" strike="noStrike" kern="1200" cap="none" spc="0" normalizeH="0" baseline="0" noProof="0" dirty="0">
              <a:ln>
                <a:noFill/>
              </a:ln>
              <a:solidFill>
                <a:srgbClr val="BB5F2B"/>
              </a:solidFill>
              <a:effectLst/>
              <a:uLnTx/>
              <a:uFillTx/>
              <a:latin typeface="Arial"/>
              <a:ea typeface="+mn-ea"/>
              <a:cs typeface="Arial"/>
            </a:endParaRPr>
          </a:p>
        </p:txBody>
      </p:sp>
      <p:sp>
        <p:nvSpPr>
          <p:cNvPr id="7" name="Date Placeholder 6"/>
          <p:cNvSpPr>
            <a:spLocks noGrp="1"/>
          </p:cNvSpPr>
          <p:nvPr>
            <p:ph type="dt" sz="half" idx="6"/>
          </p:nvPr>
        </p:nvSpPr>
        <p:spPr/>
        <p:txBody>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BB5F2B"/>
                </a:solidFill>
                <a:effectLst/>
                <a:uLnTx/>
                <a:uFillTx/>
                <a:latin typeface="Arial"/>
                <a:ea typeface="+mn-ea"/>
                <a:cs typeface="Arial"/>
              </a:rPr>
              <a:t>July 2019</a:t>
            </a:r>
            <a:endParaRPr kumimoji="0" lang="en-US" sz="1200" b="0" i="0" u="none" strike="noStrike" kern="1200" cap="none" spc="0" normalizeH="0" baseline="0" noProof="0" dirty="0">
              <a:ln>
                <a:noFill/>
              </a:ln>
              <a:solidFill>
                <a:srgbClr val="BB5F2B"/>
              </a:solidFill>
              <a:effectLst/>
              <a:uLnTx/>
              <a:uFillTx/>
              <a:latin typeface="Arial"/>
              <a:ea typeface="+mn-ea"/>
              <a:cs typeface="Arial"/>
            </a:endParaRPr>
          </a:p>
        </p:txBody>
      </p:sp>
      <p:sp>
        <p:nvSpPr>
          <p:cNvPr id="9" name="Slide Number Placeholder 8"/>
          <p:cNvSpPr>
            <a:spLocks noGrp="1"/>
          </p:cNvSpPr>
          <p:nvPr>
            <p:ph type="sldNum" sz="quarter" idx="7"/>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1" i="0" u="none" strike="noStrike" kern="1200" cap="none" spc="-5" normalizeH="0" baseline="0" noProof="0" smtClean="0">
                <a:ln>
                  <a:noFill/>
                </a:ln>
                <a:solidFill>
                  <a:srgbClr val="BB5F2B"/>
                </a:solidFill>
                <a:effectLst/>
                <a:uLnTx/>
                <a:uFillTx/>
                <a:latin typeface="Arial"/>
                <a:ea typeface="+mn-ea"/>
                <a:cs typeface="Arial"/>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1" i="0" u="none" strike="noStrike" kern="1200" cap="none" spc="-5" normalizeH="0" baseline="0" noProof="0" dirty="0">
              <a:ln>
                <a:noFill/>
              </a:ln>
              <a:solidFill>
                <a:srgbClr val="BB5F2B"/>
              </a:solidFill>
              <a:effectLst/>
              <a:uLnTx/>
              <a:uFillTx/>
              <a:latin typeface="Arial"/>
              <a:ea typeface="+mn-ea"/>
              <a:cs typeface="Arial"/>
            </a:endParaRPr>
          </a:p>
        </p:txBody>
      </p:sp>
      <p:pic>
        <p:nvPicPr>
          <p:cNvPr id="11" name="Picture 10">
            <a:extLst>
              <a:ext uri="{FF2B5EF4-FFF2-40B4-BE49-F238E27FC236}">
                <a16:creationId xmlns:a16="http://schemas.microsoft.com/office/drawing/2014/main" id="{CF27EF8B-DFA3-4C1C-A31B-099629CB3C3A}"/>
              </a:ext>
            </a:extLst>
          </p:cNvPr>
          <p:cNvPicPr>
            <a:picLocks noChangeAspect="1"/>
          </p:cNvPicPr>
          <p:nvPr/>
        </p:nvPicPr>
        <p:blipFill>
          <a:blip r:embed="rId3"/>
          <a:stretch>
            <a:fillRect/>
          </a:stretch>
        </p:blipFill>
        <p:spPr>
          <a:xfrm>
            <a:off x="163589" y="972604"/>
            <a:ext cx="3525012" cy="5294376"/>
          </a:xfrm>
          <a:prstGeom prst="rect">
            <a:avLst/>
          </a:prstGeom>
        </p:spPr>
      </p:pic>
      <p:pic>
        <p:nvPicPr>
          <p:cNvPr id="16" name="Picture 15">
            <a:extLst>
              <a:ext uri="{FF2B5EF4-FFF2-40B4-BE49-F238E27FC236}">
                <a16:creationId xmlns:a16="http://schemas.microsoft.com/office/drawing/2014/main" id="{27DA0DD7-70EF-4B94-B8D0-66A78880FA5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81452" y="4124731"/>
            <a:ext cx="1580220" cy="2106960"/>
          </a:xfrm>
          <a:prstGeom prst="rect">
            <a:avLst/>
          </a:prstGeom>
        </p:spPr>
      </p:pic>
      <p:sp>
        <p:nvSpPr>
          <p:cNvPr id="17" name="TextBox 16">
            <a:extLst>
              <a:ext uri="{FF2B5EF4-FFF2-40B4-BE49-F238E27FC236}">
                <a16:creationId xmlns:a16="http://schemas.microsoft.com/office/drawing/2014/main" id="{A6870DEB-6E0F-46C5-8CF2-6C89C3A93DCB}"/>
              </a:ext>
            </a:extLst>
          </p:cNvPr>
          <p:cNvSpPr txBox="1"/>
          <p:nvPr/>
        </p:nvSpPr>
        <p:spPr>
          <a:xfrm>
            <a:off x="535211" y="5885396"/>
            <a:ext cx="1460400" cy="369332"/>
          </a:xfrm>
          <a:prstGeom prst="rect">
            <a:avLst/>
          </a:prstGeom>
          <a:noFill/>
        </p:spPr>
        <p:txBody>
          <a:bodyPr wrap="none" rtlCol="0">
            <a:spAutoFit/>
          </a:bodyPr>
          <a:lstStyle/>
          <a:p>
            <a:r>
              <a:rPr lang="en-US" b="1" dirty="0"/>
              <a:t>Ladder frame</a:t>
            </a:r>
          </a:p>
        </p:txBody>
      </p:sp>
      <p:sp>
        <p:nvSpPr>
          <p:cNvPr id="18" name="TextBox 17">
            <a:extLst>
              <a:ext uri="{FF2B5EF4-FFF2-40B4-BE49-F238E27FC236}">
                <a16:creationId xmlns:a16="http://schemas.microsoft.com/office/drawing/2014/main" id="{434375B6-9541-4464-9F83-766CDC69726F}"/>
              </a:ext>
            </a:extLst>
          </p:cNvPr>
          <p:cNvSpPr txBox="1"/>
          <p:nvPr/>
        </p:nvSpPr>
        <p:spPr>
          <a:xfrm>
            <a:off x="2358978" y="5897648"/>
            <a:ext cx="1984422" cy="369332"/>
          </a:xfrm>
          <a:prstGeom prst="rect">
            <a:avLst/>
          </a:prstGeom>
          <a:noFill/>
        </p:spPr>
        <p:txBody>
          <a:bodyPr wrap="square" rtlCol="0">
            <a:spAutoFit/>
          </a:bodyPr>
          <a:lstStyle/>
          <a:p>
            <a:pPr algn="ctr"/>
            <a:r>
              <a:rPr lang="en-US" b="1" dirty="0"/>
              <a:t>Actuator stand</a:t>
            </a:r>
          </a:p>
        </p:txBody>
      </p:sp>
      <p:pic>
        <p:nvPicPr>
          <p:cNvPr id="19" name="Picture 18">
            <a:extLst>
              <a:ext uri="{FF2B5EF4-FFF2-40B4-BE49-F238E27FC236}">
                <a16:creationId xmlns:a16="http://schemas.microsoft.com/office/drawing/2014/main" id="{CF3AFAA8-7E75-44BF-B9DD-C95CEDDC7686}"/>
              </a:ext>
            </a:extLst>
          </p:cNvPr>
          <p:cNvPicPr>
            <a:picLocks noChangeAspect="1"/>
          </p:cNvPicPr>
          <p:nvPr/>
        </p:nvPicPr>
        <p:blipFill>
          <a:blip r:embed="rId5"/>
          <a:stretch>
            <a:fillRect/>
          </a:stretch>
        </p:blipFill>
        <p:spPr>
          <a:xfrm>
            <a:off x="5562600" y="4578947"/>
            <a:ext cx="2059042" cy="1440853"/>
          </a:xfrm>
          <a:prstGeom prst="rect">
            <a:avLst/>
          </a:prstGeom>
        </p:spPr>
      </p:pic>
      <p:sp>
        <p:nvSpPr>
          <p:cNvPr id="20" name="TextBox 19">
            <a:extLst>
              <a:ext uri="{FF2B5EF4-FFF2-40B4-BE49-F238E27FC236}">
                <a16:creationId xmlns:a16="http://schemas.microsoft.com/office/drawing/2014/main" id="{EFD21EDB-08D4-4296-81E2-C92241CF0946}"/>
              </a:ext>
            </a:extLst>
          </p:cNvPr>
          <p:cNvSpPr txBox="1"/>
          <p:nvPr/>
        </p:nvSpPr>
        <p:spPr>
          <a:xfrm>
            <a:off x="5633754" y="5955937"/>
            <a:ext cx="1984422" cy="369332"/>
          </a:xfrm>
          <a:prstGeom prst="rect">
            <a:avLst/>
          </a:prstGeom>
          <a:noFill/>
        </p:spPr>
        <p:txBody>
          <a:bodyPr wrap="square" rtlCol="0">
            <a:spAutoFit/>
          </a:bodyPr>
          <a:lstStyle/>
          <a:p>
            <a:pPr algn="ctr"/>
            <a:r>
              <a:rPr lang="en-US" b="1" dirty="0"/>
              <a:t>Lifting beam</a:t>
            </a:r>
          </a:p>
        </p:txBody>
      </p:sp>
    </p:spTree>
    <p:extLst>
      <p:ext uri="{BB962C8B-B14F-4D97-AF65-F5344CB8AC3E}">
        <p14:creationId xmlns:p14="http://schemas.microsoft.com/office/powerpoint/2010/main" val="6508571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4500" y="76200"/>
            <a:ext cx="8255000" cy="492443"/>
          </a:xfrm>
        </p:spPr>
        <p:txBody>
          <a:bodyPr/>
          <a:lstStyle/>
          <a:p>
            <a:r>
              <a:rPr lang="en-US" sz="3200" dirty="0"/>
              <a:t>FD APA</a:t>
            </a:r>
          </a:p>
        </p:txBody>
      </p:sp>
      <p:sp>
        <p:nvSpPr>
          <p:cNvPr id="3" name="Text Placeholder 2"/>
          <p:cNvSpPr>
            <a:spLocks noGrp="1"/>
          </p:cNvSpPr>
          <p:nvPr>
            <p:ph type="body" idx="1"/>
          </p:nvPr>
        </p:nvSpPr>
        <p:spPr>
          <a:xfrm>
            <a:off x="412042" y="685800"/>
            <a:ext cx="8456296" cy="4893647"/>
          </a:xfrm>
        </p:spPr>
        <p:txBody>
          <a:bodyPr/>
          <a:lstStyle/>
          <a:p>
            <a:pPr marL="342900" indent="-342900">
              <a:buFont typeface="Arial" panose="020B0604020202020204" pitchFamily="34" charset="0"/>
              <a:buChar char="•"/>
            </a:pPr>
            <a:r>
              <a:rPr lang="en-US" dirty="0">
                <a:solidFill>
                  <a:schemeClr val="accent1">
                    <a:lumMod val="75000"/>
                  </a:schemeClr>
                </a:solidFill>
              </a:rPr>
              <a:t>TDR preparation</a:t>
            </a:r>
          </a:p>
          <a:p>
            <a:pPr marL="800100" lvl="1" indent="-342900">
              <a:buFont typeface="Arial" panose="020B0604020202020204" pitchFamily="34" charset="0"/>
              <a:buChar char="•"/>
            </a:pPr>
            <a:r>
              <a:rPr lang="en-US" dirty="0">
                <a:solidFill>
                  <a:schemeClr val="tx1"/>
                </a:solidFill>
                <a:latin typeface="Arial" panose="020B0604020202020204" pitchFamily="34" charset="0"/>
                <a:cs typeface="Arial" panose="020B0604020202020204" pitchFamily="34" charset="0"/>
              </a:rPr>
              <a:t>Consortium wide effort for the final TDR release. </a:t>
            </a:r>
          </a:p>
          <a:p>
            <a:pPr lvl="1"/>
            <a:endParaRPr lang="en-US" dirty="0">
              <a:solidFill>
                <a:schemeClr val="tx1"/>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dirty="0">
                <a:solidFill>
                  <a:schemeClr val="accent1">
                    <a:lumMod val="75000"/>
                  </a:schemeClr>
                </a:solidFill>
              </a:rPr>
              <a:t>Analysis and simulation</a:t>
            </a:r>
          </a:p>
          <a:p>
            <a:pPr marL="742950" lvl="1" indent="-285750">
              <a:buFont typeface="Arial" panose="020B0604020202020204" pitchFamily="34" charset="0"/>
              <a:buChar char="•"/>
            </a:pPr>
            <a:r>
              <a:rPr lang="en-US" dirty="0">
                <a:solidFill>
                  <a:schemeClr val="tx1">
                    <a:lumMod val="75000"/>
                    <a:lumOff val="25000"/>
                  </a:schemeClr>
                </a:solidFill>
                <a:latin typeface="Arial" panose="020B0604020202020204" pitchFamily="34" charset="0"/>
                <a:cs typeface="Arial" panose="020B0604020202020204" pitchFamily="34" charset="0"/>
              </a:rPr>
              <a:t>Electron diverters task force reports on July 1</a:t>
            </a:r>
            <a:r>
              <a:rPr lang="en-US" baseline="30000" dirty="0">
                <a:solidFill>
                  <a:schemeClr val="tx1">
                    <a:lumMod val="75000"/>
                    <a:lumOff val="25000"/>
                  </a:schemeClr>
                </a:solidFill>
                <a:latin typeface="Arial" panose="020B0604020202020204" pitchFamily="34" charset="0"/>
                <a:cs typeface="Arial" panose="020B0604020202020204" pitchFamily="34" charset="0"/>
              </a:rPr>
              <a:t> </a:t>
            </a:r>
            <a:r>
              <a:rPr lang="en-US" dirty="0">
                <a:solidFill>
                  <a:schemeClr val="tx1">
                    <a:lumMod val="75000"/>
                    <a:lumOff val="25000"/>
                  </a:schemeClr>
                </a:solidFill>
                <a:latin typeface="Arial" panose="020B0604020202020204" pitchFamily="34" charset="0"/>
                <a:cs typeface="Arial" panose="020B0604020202020204" pitchFamily="34" charset="0"/>
              </a:rPr>
              <a:t>and 8. </a:t>
            </a:r>
          </a:p>
          <a:p>
            <a:pPr lvl="1"/>
            <a:r>
              <a:rPr lang="en-US" dirty="0">
                <a:solidFill>
                  <a:schemeClr val="tx1">
                    <a:lumMod val="75000"/>
                    <a:lumOff val="25000"/>
                  </a:schemeClr>
                </a:solidFill>
                <a:latin typeface="Arial" panose="020B0604020202020204" pitchFamily="34" charset="0"/>
                <a:cs typeface="Arial" panose="020B0604020202020204" pitchFamily="34" charset="0"/>
              </a:rPr>
              <a:t>     Final report being completed.</a:t>
            </a:r>
            <a:endParaRPr lang="en-US" dirty="0">
              <a:solidFill>
                <a:schemeClr val="tx2">
                  <a:lumMod val="75000"/>
                </a:schemeClr>
              </a:solidFill>
              <a:latin typeface="Arial" panose="020B0604020202020204" pitchFamily="34" charset="0"/>
              <a:cs typeface="Arial" panose="020B0604020202020204" pitchFamily="34" charset="0"/>
            </a:endParaRPr>
          </a:p>
          <a:p>
            <a:pPr marL="742950" lvl="1" indent="-285750">
              <a:buFont typeface="Arial" panose="020B0604020202020204" pitchFamily="34" charset="0"/>
              <a:buChar char="•"/>
            </a:pPr>
            <a:endParaRPr lang="en-US" dirty="0">
              <a:solidFill>
                <a:schemeClr val="tx2">
                  <a:lumMod val="75000"/>
                </a:schemeClr>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dirty="0">
                <a:solidFill>
                  <a:schemeClr val="accent1">
                    <a:lumMod val="75000"/>
                  </a:schemeClr>
                </a:solidFill>
                <a:latin typeface="Arial" panose="020B0604020202020204" pitchFamily="34" charset="0"/>
                <a:cs typeface="Arial" panose="020B0604020202020204" pitchFamily="34" charset="0"/>
              </a:rPr>
              <a:t>Activities at Daresbury</a:t>
            </a:r>
          </a:p>
          <a:p>
            <a:pPr marL="742950" lvl="1" indent="-285750">
              <a:buFont typeface="Arial" panose="020B0604020202020204" pitchFamily="34" charset="0"/>
              <a:buChar char="•"/>
            </a:pPr>
            <a:r>
              <a:rPr lang="en-US" dirty="0">
                <a:solidFill>
                  <a:schemeClr val="tx1"/>
                </a:solidFill>
                <a:latin typeface="Arial" panose="020B0604020202020204" pitchFamily="34" charset="0"/>
                <a:cs typeface="Arial" panose="020B0604020202020204" pitchFamily="34" charset="0"/>
              </a:rPr>
              <a:t>Production site:  ready for installation of jib cranes </a:t>
            </a:r>
          </a:p>
          <a:p>
            <a:pPr lvl="1"/>
            <a:r>
              <a:rPr lang="en-US" dirty="0">
                <a:solidFill>
                  <a:schemeClr val="tx1"/>
                </a:solidFill>
                <a:latin typeface="Arial" panose="020B0604020202020204" pitchFamily="34" charset="0"/>
                <a:cs typeface="Arial" panose="020B0604020202020204" pitchFamily="34" charset="0"/>
              </a:rPr>
              <a:t>    (on order, ~4 weeks delivery time)</a:t>
            </a:r>
          </a:p>
          <a:p>
            <a:pPr marL="742950" lvl="1" indent="-285750">
              <a:buFont typeface="Arial" panose="020B0604020202020204" pitchFamily="34" charset="0"/>
              <a:buChar char="•"/>
            </a:pPr>
            <a:r>
              <a:rPr lang="en-US" dirty="0">
                <a:solidFill>
                  <a:schemeClr val="tx1"/>
                </a:solidFill>
                <a:latin typeface="Arial" panose="020B0604020202020204" pitchFamily="34" charset="0"/>
                <a:cs typeface="Arial" panose="020B0604020202020204" pitchFamily="34" charset="0"/>
              </a:rPr>
              <a:t>First winding tests with the updated winding head,</a:t>
            </a:r>
          </a:p>
          <a:p>
            <a:pPr lvl="1"/>
            <a:r>
              <a:rPr lang="en-US" dirty="0">
                <a:solidFill>
                  <a:schemeClr val="tx1"/>
                </a:solidFill>
                <a:latin typeface="Arial" panose="020B0604020202020204" pitchFamily="34" charset="0"/>
                <a:cs typeface="Arial" panose="020B0604020202020204" pitchFamily="34" charset="0"/>
              </a:rPr>
              <a:t>     with wire wrapping around</a:t>
            </a:r>
          </a:p>
          <a:p>
            <a:pPr marL="742950" lvl="1" indent="-285750">
              <a:buFont typeface="Arial" panose="020B0604020202020204" pitchFamily="34" charset="0"/>
              <a:buChar char="•"/>
            </a:pPr>
            <a:r>
              <a:rPr lang="en-US" dirty="0">
                <a:solidFill>
                  <a:schemeClr val="tx1"/>
                </a:solidFill>
                <a:latin typeface="Arial" panose="020B0604020202020204" pitchFamily="34" charset="0"/>
                <a:cs typeface="Arial" panose="020B0604020202020204" pitchFamily="34" charset="0"/>
              </a:rPr>
              <a:t>Seen problems with maintaining wire tension </a:t>
            </a:r>
          </a:p>
          <a:p>
            <a:pPr lvl="1"/>
            <a:r>
              <a:rPr lang="en-US" dirty="0">
                <a:solidFill>
                  <a:schemeClr val="tx1"/>
                </a:solidFill>
                <a:latin typeface="Arial" panose="020B0604020202020204" pitchFamily="34" charset="0"/>
                <a:cs typeface="Arial" panose="020B0604020202020204" pitchFamily="34" charset="0"/>
              </a:rPr>
              <a:t>     at low motor speed (AC motor)</a:t>
            </a:r>
          </a:p>
          <a:p>
            <a:pPr marL="742950" lvl="1" indent="-285750">
              <a:buFont typeface="Arial" panose="020B0604020202020204" pitchFamily="34" charset="0"/>
              <a:buChar char="•"/>
            </a:pPr>
            <a:r>
              <a:rPr lang="en-US" dirty="0">
                <a:solidFill>
                  <a:schemeClr val="tx1"/>
                </a:solidFill>
                <a:latin typeface="Arial" panose="020B0604020202020204" pitchFamily="34" charset="0"/>
                <a:cs typeface="Arial" panose="020B0604020202020204" pitchFamily="34" charset="0"/>
              </a:rPr>
              <a:t>Next step: test a DC motor (motor and drive </a:t>
            </a:r>
          </a:p>
          <a:p>
            <a:pPr lvl="1"/>
            <a:r>
              <a:rPr lang="en-US" dirty="0">
                <a:solidFill>
                  <a:schemeClr val="tx1"/>
                </a:solidFill>
                <a:latin typeface="Arial" panose="020B0604020202020204" pitchFamily="34" charset="0"/>
                <a:cs typeface="Arial" panose="020B0604020202020204" pitchFamily="34" charset="0"/>
              </a:rPr>
              <a:t>    system on order) or introduce gearbox</a:t>
            </a:r>
          </a:p>
          <a:p>
            <a:pPr marL="742950" lvl="1" indent="-285750">
              <a:buFont typeface="Arial" panose="020B0604020202020204" pitchFamily="34" charset="0"/>
              <a:buChar char="•"/>
            </a:pPr>
            <a:endParaRPr lang="en-US" dirty="0">
              <a:solidFill>
                <a:schemeClr val="tx1"/>
              </a:solidFill>
              <a:latin typeface="Arial" panose="020B0604020202020204" pitchFamily="34" charset="0"/>
              <a:cs typeface="Arial" panose="020B0604020202020204" pitchFamily="34" charset="0"/>
            </a:endParaRPr>
          </a:p>
        </p:txBody>
      </p:sp>
      <p:sp>
        <p:nvSpPr>
          <p:cNvPr id="6" name="Footer Placeholder 5"/>
          <p:cNvSpPr>
            <a:spLocks noGrp="1"/>
          </p:cNvSpPr>
          <p:nvPr>
            <p:ph type="ftr" sz="quarter" idx="5"/>
          </p:nvPr>
        </p:nvSpPr>
        <p:spPr/>
        <p:txBody>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BB5F2B"/>
                </a:solidFill>
                <a:effectLst/>
                <a:uLnTx/>
                <a:uFillTx/>
                <a:latin typeface="Arial"/>
                <a:ea typeface="+mn-ea"/>
                <a:cs typeface="Arial"/>
              </a:rPr>
              <a:t>Bishop | DUNE PMG</a:t>
            </a:r>
            <a:endParaRPr kumimoji="0" lang="en-US" sz="1200" b="0" i="0" u="none" strike="noStrike" kern="1200" cap="none" spc="0" normalizeH="0" baseline="0" noProof="0" dirty="0">
              <a:ln>
                <a:noFill/>
              </a:ln>
              <a:solidFill>
                <a:srgbClr val="BB5F2B"/>
              </a:solidFill>
              <a:effectLst/>
              <a:uLnTx/>
              <a:uFillTx/>
              <a:latin typeface="Arial"/>
              <a:ea typeface="+mn-ea"/>
              <a:cs typeface="Arial"/>
            </a:endParaRPr>
          </a:p>
        </p:txBody>
      </p:sp>
      <p:sp>
        <p:nvSpPr>
          <p:cNvPr id="7" name="Date Placeholder 6"/>
          <p:cNvSpPr>
            <a:spLocks noGrp="1"/>
          </p:cNvSpPr>
          <p:nvPr>
            <p:ph type="dt" sz="half" idx="6"/>
          </p:nvPr>
        </p:nvSpPr>
        <p:spPr/>
        <p:txBody>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BB5F2B"/>
                </a:solidFill>
                <a:effectLst/>
                <a:uLnTx/>
                <a:uFillTx/>
                <a:latin typeface="Arial"/>
                <a:ea typeface="+mn-ea"/>
                <a:cs typeface="Arial"/>
              </a:rPr>
              <a:t>July 2019</a:t>
            </a:r>
            <a:endParaRPr kumimoji="0" lang="en-US" sz="1200" b="0" i="0" u="none" strike="noStrike" kern="1200" cap="none" spc="0" normalizeH="0" baseline="0" noProof="0" dirty="0">
              <a:ln>
                <a:noFill/>
              </a:ln>
              <a:solidFill>
                <a:srgbClr val="BB5F2B"/>
              </a:solidFill>
              <a:effectLst/>
              <a:uLnTx/>
              <a:uFillTx/>
              <a:latin typeface="Arial"/>
              <a:ea typeface="+mn-ea"/>
              <a:cs typeface="Arial"/>
            </a:endParaRPr>
          </a:p>
        </p:txBody>
      </p:sp>
      <p:sp>
        <p:nvSpPr>
          <p:cNvPr id="9" name="Slide Number Placeholder 8"/>
          <p:cNvSpPr>
            <a:spLocks noGrp="1"/>
          </p:cNvSpPr>
          <p:nvPr>
            <p:ph type="sldNum" sz="quarter" idx="7"/>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1" i="0" u="none" strike="noStrike" kern="1200" cap="none" spc="-5" normalizeH="0" baseline="0" noProof="0" smtClean="0">
                <a:ln>
                  <a:noFill/>
                </a:ln>
                <a:solidFill>
                  <a:srgbClr val="BB5F2B"/>
                </a:solidFill>
                <a:effectLst/>
                <a:uLnTx/>
                <a:uFillTx/>
                <a:latin typeface="Arial"/>
                <a:ea typeface="+mn-ea"/>
                <a:cs typeface="Arial"/>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1" i="0" u="none" strike="noStrike" kern="1200" cap="none" spc="-5" normalizeH="0" baseline="0" noProof="0" dirty="0">
              <a:ln>
                <a:noFill/>
              </a:ln>
              <a:solidFill>
                <a:srgbClr val="BB5F2B"/>
              </a:solidFill>
              <a:effectLst/>
              <a:uLnTx/>
              <a:uFillTx/>
              <a:latin typeface="Arial"/>
              <a:ea typeface="+mn-ea"/>
              <a:cs typeface="Arial"/>
            </a:endParaRPr>
          </a:p>
        </p:txBody>
      </p:sp>
      <p:pic>
        <p:nvPicPr>
          <p:cNvPr id="4" name="Picture 3">
            <a:extLst>
              <a:ext uri="{FF2B5EF4-FFF2-40B4-BE49-F238E27FC236}">
                <a16:creationId xmlns:a16="http://schemas.microsoft.com/office/drawing/2014/main" id="{4DC42324-5A08-49F3-848D-05D2054F7A5B}"/>
              </a:ext>
            </a:extLst>
          </p:cNvPr>
          <p:cNvPicPr>
            <a:picLocks noChangeAspect="1"/>
          </p:cNvPicPr>
          <p:nvPr/>
        </p:nvPicPr>
        <p:blipFill>
          <a:blip r:embed="rId2"/>
          <a:stretch>
            <a:fillRect/>
          </a:stretch>
        </p:blipFill>
        <p:spPr>
          <a:xfrm>
            <a:off x="6705600" y="2197456"/>
            <a:ext cx="1527546" cy="1697273"/>
          </a:xfrm>
          <a:prstGeom prst="rect">
            <a:avLst/>
          </a:prstGeom>
        </p:spPr>
      </p:pic>
      <p:pic>
        <p:nvPicPr>
          <p:cNvPr id="8" name="Picture 7">
            <a:extLst>
              <a:ext uri="{FF2B5EF4-FFF2-40B4-BE49-F238E27FC236}">
                <a16:creationId xmlns:a16="http://schemas.microsoft.com/office/drawing/2014/main" id="{E564C097-0B27-4AC6-8C57-676EBC021BEC}"/>
              </a:ext>
            </a:extLst>
          </p:cNvPr>
          <p:cNvPicPr>
            <a:picLocks noChangeAspect="1"/>
          </p:cNvPicPr>
          <p:nvPr/>
        </p:nvPicPr>
        <p:blipFill>
          <a:blip r:embed="rId3"/>
          <a:stretch>
            <a:fillRect/>
          </a:stretch>
        </p:blipFill>
        <p:spPr>
          <a:xfrm>
            <a:off x="5907620" y="3953308"/>
            <a:ext cx="2960718" cy="2218892"/>
          </a:xfrm>
          <a:prstGeom prst="rect">
            <a:avLst/>
          </a:prstGeom>
        </p:spPr>
      </p:pic>
    </p:spTree>
    <p:extLst>
      <p:ext uri="{BB962C8B-B14F-4D97-AF65-F5344CB8AC3E}">
        <p14:creationId xmlns:p14="http://schemas.microsoft.com/office/powerpoint/2010/main" val="23032064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4500" y="495242"/>
            <a:ext cx="8255000" cy="492443"/>
          </a:xfrm>
        </p:spPr>
        <p:txBody>
          <a:bodyPr/>
          <a:lstStyle/>
          <a:p>
            <a:r>
              <a:rPr lang="en-US" sz="3200" dirty="0"/>
              <a:t>TPC Electronics – ASICs (</a:t>
            </a:r>
            <a:r>
              <a:rPr lang="en-US" sz="3200" dirty="0" err="1"/>
              <a:t>i</a:t>
            </a:r>
            <a:r>
              <a:rPr lang="en-US" sz="3200" dirty="0"/>
              <a:t>)</a:t>
            </a:r>
          </a:p>
        </p:txBody>
      </p:sp>
      <p:sp>
        <p:nvSpPr>
          <p:cNvPr id="3" name="Text Placeholder 2"/>
          <p:cNvSpPr>
            <a:spLocks noGrp="1"/>
          </p:cNvSpPr>
          <p:nvPr>
            <p:ph type="body" idx="1"/>
          </p:nvPr>
        </p:nvSpPr>
        <p:spPr>
          <a:xfrm>
            <a:off x="382904" y="1156107"/>
            <a:ext cx="8456296" cy="2554545"/>
          </a:xfrm>
        </p:spPr>
        <p:txBody>
          <a:bodyPr/>
          <a:lstStyle/>
          <a:p>
            <a:pPr marL="342900" indent="-342900">
              <a:buFont typeface="Arial" panose="020B0604020202020204" pitchFamily="34" charset="0"/>
              <a:buChar char="•"/>
            </a:pPr>
            <a:r>
              <a:rPr lang="en-US" dirty="0">
                <a:solidFill>
                  <a:schemeClr val="tx2"/>
                </a:solidFill>
                <a:latin typeface="Arial" panose="020B0604020202020204" pitchFamily="34" charset="0"/>
                <a:cs typeface="Arial" panose="020B0604020202020204" pitchFamily="34" charset="0"/>
              </a:rPr>
              <a:t>Testing of </a:t>
            </a:r>
            <a:r>
              <a:rPr lang="en-US" dirty="0" err="1">
                <a:solidFill>
                  <a:schemeClr val="tx2"/>
                </a:solidFill>
                <a:latin typeface="Arial" panose="020B0604020202020204" pitchFamily="34" charset="0"/>
                <a:cs typeface="Arial" panose="020B0604020202020204" pitchFamily="34" charset="0"/>
              </a:rPr>
              <a:t>ColdADC</a:t>
            </a:r>
            <a:r>
              <a:rPr lang="en-US" dirty="0">
                <a:solidFill>
                  <a:schemeClr val="tx2"/>
                </a:solidFill>
                <a:latin typeface="Arial" panose="020B0604020202020204" pitchFamily="34" charset="0"/>
                <a:cs typeface="Arial" panose="020B0604020202020204" pitchFamily="34" charset="0"/>
              </a:rPr>
              <a:t> completed</a:t>
            </a:r>
          </a:p>
          <a:p>
            <a:pPr marL="800100" lvl="1" indent="-342900">
              <a:buFont typeface="Arial" panose="020B0604020202020204" pitchFamily="34" charset="0"/>
              <a:buChar char="•"/>
            </a:pPr>
            <a:r>
              <a:rPr lang="en-US" dirty="0">
                <a:solidFill>
                  <a:schemeClr val="tx1">
                    <a:lumMod val="75000"/>
                    <a:lumOff val="25000"/>
                  </a:schemeClr>
                </a:solidFill>
                <a:latin typeface="Arial" panose="020B0604020202020204" pitchFamily="34" charset="0"/>
                <a:cs typeface="Arial" panose="020B0604020202020204" pitchFamily="34" charset="0"/>
              </a:rPr>
              <a:t>Packaged chips have been received, will calibrate ~140 ADCs for installation on FEMBs (120 required)</a:t>
            </a:r>
          </a:p>
          <a:p>
            <a:pPr marL="800100" lvl="1" indent="-342900">
              <a:buFont typeface="Arial" panose="020B0604020202020204" pitchFamily="34" charset="0"/>
              <a:buChar char="•"/>
            </a:pPr>
            <a:r>
              <a:rPr lang="en-US" dirty="0">
                <a:solidFill>
                  <a:schemeClr val="tx1">
                    <a:lumMod val="75000"/>
                    <a:lumOff val="25000"/>
                  </a:schemeClr>
                </a:solidFill>
                <a:latin typeface="Arial" panose="020B0604020202020204" pitchFamily="34" charset="0"/>
                <a:cs typeface="Arial" panose="020B0604020202020204" pitchFamily="34" charset="0"/>
              </a:rPr>
              <a:t>Identified (but not yet fixed) reason for malfunctioning of calibration engine</a:t>
            </a:r>
          </a:p>
          <a:p>
            <a:pPr marL="800100" lvl="1" indent="-342900">
              <a:buFont typeface="Arial" panose="020B0604020202020204" pitchFamily="34" charset="0"/>
              <a:buChar char="•"/>
            </a:pPr>
            <a:r>
              <a:rPr lang="en-US" dirty="0">
                <a:solidFill>
                  <a:schemeClr val="tx1">
                    <a:lumMod val="75000"/>
                    <a:lumOff val="25000"/>
                  </a:schemeClr>
                </a:solidFill>
                <a:latin typeface="Arial" panose="020B0604020202020204" pitchFamily="34" charset="0"/>
                <a:cs typeface="Arial" panose="020B0604020202020204" pitchFamily="34" charset="0"/>
              </a:rPr>
              <a:t>Demonstrated that insufficient open-loop gain of operational amplifier in the pipeline engine is reason for residual non-linearities</a:t>
            </a:r>
          </a:p>
          <a:p>
            <a:pPr marL="800100" lvl="1" indent="-342900">
              <a:buFont typeface="Arial" panose="020B0604020202020204" pitchFamily="34" charset="0"/>
              <a:buChar char="•"/>
            </a:pPr>
            <a:r>
              <a:rPr lang="en-US" dirty="0">
                <a:solidFill>
                  <a:schemeClr val="tx1">
                    <a:lumMod val="75000"/>
                    <a:lumOff val="25000"/>
                  </a:schemeClr>
                </a:solidFill>
                <a:latin typeface="Arial" panose="020B0604020202020204" pitchFamily="34" charset="0"/>
                <a:cs typeface="Arial" panose="020B0604020202020204" pitchFamily="34" charset="0"/>
              </a:rPr>
              <a:t>Excellent performance (ENOB over 11 bits)</a:t>
            </a:r>
          </a:p>
          <a:p>
            <a:pPr marL="800100" lvl="1" indent="-342900">
              <a:buFont typeface="Arial" panose="020B0604020202020204" pitchFamily="34" charset="0"/>
              <a:buChar char="•"/>
            </a:pPr>
            <a:endParaRPr lang="en-US" dirty="0">
              <a:solidFill>
                <a:schemeClr val="tx1">
                  <a:lumMod val="75000"/>
                  <a:lumOff val="25000"/>
                </a:schemeClr>
              </a:solidFill>
              <a:latin typeface="Arial" panose="020B0604020202020204" pitchFamily="34" charset="0"/>
              <a:cs typeface="Arial" panose="020B0604020202020204" pitchFamily="34" charset="0"/>
            </a:endParaRPr>
          </a:p>
          <a:p>
            <a:pPr marL="742950" lvl="1" indent="-285750">
              <a:buFont typeface="Arial" panose="020B0604020202020204" pitchFamily="34" charset="0"/>
              <a:buChar char="•"/>
            </a:pPr>
            <a:endParaRPr lang="en-US" dirty="0">
              <a:latin typeface="Arial" panose="020B0604020202020204" pitchFamily="34" charset="0"/>
              <a:cs typeface="Arial" panose="020B0604020202020204" pitchFamily="34" charset="0"/>
            </a:endParaRPr>
          </a:p>
        </p:txBody>
      </p:sp>
      <p:sp>
        <p:nvSpPr>
          <p:cNvPr id="6" name="Footer Placeholder 5"/>
          <p:cNvSpPr>
            <a:spLocks noGrp="1"/>
          </p:cNvSpPr>
          <p:nvPr>
            <p:ph type="ftr" sz="quarter" idx="5"/>
          </p:nvPr>
        </p:nvSpPr>
        <p:spPr/>
        <p:txBody>
          <a:bodyPr/>
          <a:lstStyle/>
          <a:p>
            <a:pPr marL="12700">
              <a:lnSpc>
                <a:spcPct val="100000"/>
              </a:lnSpc>
            </a:pPr>
            <a:r>
              <a:rPr lang="en-US"/>
              <a:t>Bishop | DUNE PMG</a:t>
            </a:r>
            <a:endParaRPr lang="en-US" dirty="0"/>
          </a:p>
        </p:txBody>
      </p:sp>
      <p:sp>
        <p:nvSpPr>
          <p:cNvPr id="7" name="Date Placeholder 6"/>
          <p:cNvSpPr>
            <a:spLocks noGrp="1"/>
          </p:cNvSpPr>
          <p:nvPr>
            <p:ph type="dt" sz="half" idx="6"/>
          </p:nvPr>
        </p:nvSpPr>
        <p:spPr/>
        <p:txBody>
          <a:bodyPr/>
          <a:lstStyle/>
          <a:p>
            <a:pPr marL="12700"/>
            <a:r>
              <a:rPr lang="en-US"/>
              <a:t>July 2019</a:t>
            </a:r>
            <a:endParaRPr lang="en-US" dirty="0"/>
          </a:p>
        </p:txBody>
      </p:sp>
      <p:sp>
        <p:nvSpPr>
          <p:cNvPr id="9" name="Slide Number Placeholder 8"/>
          <p:cNvSpPr>
            <a:spLocks noGrp="1"/>
          </p:cNvSpPr>
          <p:nvPr>
            <p:ph type="sldNum" sz="quarter" idx="7"/>
          </p:nvPr>
        </p:nvSpPr>
        <p:spPr/>
        <p:txBody>
          <a:bodyPr/>
          <a:lstStyle/>
          <a:p>
            <a:fld id="{B6F15528-21DE-4FAA-801E-634DDDAF4B2B}" type="slidenum">
              <a:rPr lang="en-US" smtClean="0"/>
              <a:pPr/>
              <a:t>14</a:t>
            </a:fld>
            <a:endParaRPr lang="en-US" dirty="0"/>
          </a:p>
        </p:txBody>
      </p:sp>
      <p:pic>
        <p:nvPicPr>
          <p:cNvPr id="5" name="Picture 4">
            <a:extLst>
              <a:ext uri="{FF2B5EF4-FFF2-40B4-BE49-F238E27FC236}">
                <a16:creationId xmlns:a16="http://schemas.microsoft.com/office/drawing/2014/main" id="{9A9067C9-5027-4C99-9524-CC7403E3F1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0739" y="3200400"/>
            <a:ext cx="3637044" cy="2726360"/>
          </a:xfrm>
          <a:prstGeom prst="rect">
            <a:avLst/>
          </a:prstGeom>
        </p:spPr>
      </p:pic>
      <p:pic>
        <p:nvPicPr>
          <p:cNvPr id="10" name="Picture 9">
            <a:extLst>
              <a:ext uri="{FF2B5EF4-FFF2-40B4-BE49-F238E27FC236}">
                <a16:creationId xmlns:a16="http://schemas.microsoft.com/office/drawing/2014/main" id="{F02BB336-4C5C-4B57-BE72-CE7918A612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65586" y="3352800"/>
            <a:ext cx="4089541" cy="2726360"/>
          </a:xfrm>
          <a:prstGeom prst="rect">
            <a:avLst/>
          </a:prstGeom>
        </p:spPr>
      </p:pic>
    </p:spTree>
    <p:extLst>
      <p:ext uri="{BB962C8B-B14F-4D97-AF65-F5344CB8AC3E}">
        <p14:creationId xmlns:p14="http://schemas.microsoft.com/office/powerpoint/2010/main" val="6956130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4500" y="495242"/>
            <a:ext cx="8255000" cy="492443"/>
          </a:xfrm>
        </p:spPr>
        <p:txBody>
          <a:bodyPr/>
          <a:lstStyle/>
          <a:p>
            <a:r>
              <a:rPr lang="en-US" sz="3200" dirty="0"/>
              <a:t>TPC Electronics – ASICs (ii)</a:t>
            </a:r>
          </a:p>
        </p:txBody>
      </p:sp>
      <p:sp>
        <p:nvSpPr>
          <p:cNvPr id="3" name="Text Placeholder 2"/>
          <p:cNvSpPr>
            <a:spLocks noGrp="1"/>
          </p:cNvSpPr>
          <p:nvPr>
            <p:ph type="body" idx="1"/>
          </p:nvPr>
        </p:nvSpPr>
        <p:spPr>
          <a:xfrm>
            <a:off x="382904" y="1156107"/>
            <a:ext cx="8456296" cy="3385542"/>
          </a:xfrm>
        </p:spPr>
        <p:txBody>
          <a:bodyPr/>
          <a:lstStyle/>
          <a:p>
            <a:pPr marL="342900" indent="-342900">
              <a:buFont typeface="Arial" panose="020B0604020202020204" pitchFamily="34" charset="0"/>
              <a:buChar char="•"/>
            </a:pPr>
            <a:r>
              <a:rPr lang="en-US" dirty="0">
                <a:solidFill>
                  <a:schemeClr val="tx2"/>
                </a:solidFill>
                <a:latin typeface="Arial" panose="020B0604020202020204" pitchFamily="34" charset="0"/>
                <a:cs typeface="Arial" panose="020B0604020202020204" pitchFamily="34" charset="0"/>
              </a:rPr>
              <a:t>Testing of CRYO continues</a:t>
            </a:r>
          </a:p>
          <a:p>
            <a:pPr marL="800100" lvl="1" indent="-342900">
              <a:buFont typeface="Arial" panose="020B0604020202020204" pitchFamily="34" charset="0"/>
              <a:buChar char="•"/>
            </a:pPr>
            <a:r>
              <a:rPr lang="en-US" dirty="0">
                <a:solidFill>
                  <a:schemeClr val="tx1">
                    <a:lumMod val="75000"/>
                    <a:lumOff val="25000"/>
                  </a:schemeClr>
                </a:solidFill>
                <a:latin typeface="Arial" panose="020B0604020202020204" pitchFamily="34" charset="0"/>
                <a:cs typeface="Arial" panose="020B0604020202020204" pitchFamily="34" charset="0"/>
              </a:rPr>
              <a:t>Static linearity measured (ENOB 10.6 bits), but when moving to measurements of dynamic linearity and to characterization of front-end observe extra noise in the chip</a:t>
            </a:r>
          </a:p>
          <a:p>
            <a:pPr marL="800100" lvl="1" indent="-342900">
              <a:buFont typeface="Arial" panose="020B0604020202020204" pitchFamily="34" charset="0"/>
              <a:buChar char="•"/>
            </a:pPr>
            <a:r>
              <a:rPr lang="en-US" dirty="0">
                <a:solidFill>
                  <a:schemeClr val="tx1">
                    <a:lumMod val="75000"/>
                    <a:lumOff val="25000"/>
                  </a:schemeClr>
                </a:solidFill>
                <a:latin typeface="Arial" panose="020B0604020202020204" pitchFamily="34" charset="0"/>
                <a:cs typeface="Arial" panose="020B0604020202020204" pitchFamily="34" charset="0"/>
              </a:rPr>
              <a:t>Noise does not disappear completely when additional capacitors are applied on LDOs and input 2.5V supply, ENOB reduced to 10 bits</a:t>
            </a:r>
          </a:p>
          <a:p>
            <a:pPr marL="800100" lvl="1" indent="-342900">
              <a:buFont typeface="Arial" panose="020B0604020202020204" pitchFamily="34" charset="0"/>
              <a:buChar char="•"/>
            </a:pPr>
            <a:r>
              <a:rPr lang="en-US" dirty="0">
                <a:solidFill>
                  <a:schemeClr val="tx1">
                    <a:lumMod val="75000"/>
                    <a:lumOff val="25000"/>
                  </a:schemeClr>
                </a:solidFill>
                <a:latin typeface="Arial" panose="020B0604020202020204" pitchFamily="34" charset="0"/>
                <a:cs typeface="Arial" panose="020B0604020202020204" pitchFamily="34" charset="0"/>
              </a:rPr>
              <a:t>Observe common-mode noise between different channels</a:t>
            </a:r>
          </a:p>
          <a:p>
            <a:pPr marL="800100" lvl="1" indent="-342900">
              <a:buFont typeface="Arial" panose="020B0604020202020204" pitchFamily="34" charset="0"/>
              <a:buChar char="•"/>
            </a:pPr>
            <a:r>
              <a:rPr lang="en-US" dirty="0">
                <a:solidFill>
                  <a:schemeClr val="tx1">
                    <a:lumMod val="75000"/>
                    <a:lumOff val="25000"/>
                  </a:schemeClr>
                </a:solidFill>
                <a:latin typeface="Arial" panose="020B0604020202020204" pitchFamily="34" charset="0"/>
                <a:cs typeface="Arial" panose="020B0604020202020204" pitchFamily="34" charset="0"/>
              </a:rPr>
              <a:t>When common-mode noise is subtracted the residual noise is factor 2 larger than expected</a:t>
            </a:r>
          </a:p>
          <a:p>
            <a:pPr marL="800100" lvl="1" indent="-342900">
              <a:buFont typeface="Arial" panose="020B0604020202020204" pitchFamily="34" charset="0"/>
              <a:buChar char="•"/>
            </a:pPr>
            <a:endParaRPr lang="en-US" dirty="0">
              <a:solidFill>
                <a:schemeClr val="tx1">
                  <a:lumMod val="75000"/>
                  <a:lumOff val="25000"/>
                </a:schemeClr>
              </a:solidFill>
              <a:latin typeface="Arial" panose="020B0604020202020204" pitchFamily="34" charset="0"/>
              <a:cs typeface="Arial" panose="020B0604020202020204" pitchFamily="34" charset="0"/>
            </a:endParaRPr>
          </a:p>
          <a:p>
            <a:pPr marL="800100" lvl="1" indent="-342900">
              <a:buFont typeface="Arial" panose="020B0604020202020204" pitchFamily="34" charset="0"/>
              <a:buChar char="•"/>
            </a:pPr>
            <a:endParaRPr lang="en-US" dirty="0">
              <a:solidFill>
                <a:schemeClr val="tx1">
                  <a:lumMod val="75000"/>
                  <a:lumOff val="25000"/>
                </a:schemeClr>
              </a:solidFill>
              <a:latin typeface="Arial" panose="020B0604020202020204" pitchFamily="34" charset="0"/>
              <a:cs typeface="Arial" panose="020B0604020202020204" pitchFamily="34" charset="0"/>
            </a:endParaRPr>
          </a:p>
          <a:p>
            <a:pPr marL="742950" lvl="1" indent="-285750">
              <a:buFont typeface="Arial" panose="020B0604020202020204" pitchFamily="34" charset="0"/>
              <a:buChar char="•"/>
            </a:pPr>
            <a:endParaRPr lang="en-US" dirty="0">
              <a:latin typeface="Arial" panose="020B0604020202020204" pitchFamily="34" charset="0"/>
              <a:cs typeface="Arial" panose="020B0604020202020204" pitchFamily="34" charset="0"/>
            </a:endParaRPr>
          </a:p>
        </p:txBody>
      </p:sp>
      <p:sp>
        <p:nvSpPr>
          <p:cNvPr id="6" name="Footer Placeholder 5"/>
          <p:cNvSpPr>
            <a:spLocks noGrp="1"/>
          </p:cNvSpPr>
          <p:nvPr>
            <p:ph type="ftr" sz="quarter" idx="5"/>
          </p:nvPr>
        </p:nvSpPr>
        <p:spPr/>
        <p:txBody>
          <a:bodyPr/>
          <a:lstStyle/>
          <a:p>
            <a:pPr marL="12700">
              <a:lnSpc>
                <a:spcPct val="100000"/>
              </a:lnSpc>
            </a:pPr>
            <a:r>
              <a:rPr lang="en-US"/>
              <a:t>Bishop | DUNE PMG</a:t>
            </a:r>
            <a:endParaRPr lang="en-US" dirty="0"/>
          </a:p>
        </p:txBody>
      </p:sp>
      <p:sp>
        <p:nvSpPr>
          <p:cNvPr id="7" name="Date Placeholder 6"/>
          <p:cNvSpPr>
            <a:spLocks noGrp="1"/>
          </p:cNvSpPr>
          <p:nvPr>
            <p:ph type="dt" sz="half" idx="6"/>
          </p:nvPr>
        </p:nvSpPr>
        <p:spPr/>
        <p:txBody>
          <a:bodyPr/>
          <a:lstStyle/>
          <a:p>
            <a:pPr marL="12700"/>
            <a:r>
              <a:rPr lang="en-US"/>
              <a:t>July 2019</a:t>
            </a:r>
            <a:endParaRPr lang="en-US" dirty="0"/>
          </a:p>
        </p:txBody>
      </p:sp>
      <p:sp>
        <p:nvSpPr>
          <p:cNvPr id="9" name="Slide Number Placeholder 8"/>
          <p:cNvSpPr>
            <a:spLocks noGrp="1"/>
          </p:cNvSpPr>
          <p:nvPr>
            <p:ph type="sldNum" sz="quarter" idx="7"/>
          </p:nvPr>
        </p:nvSpPr>
        <p:spPr/>
        <p:txBody>
          <a:bodyPr/>
          <a:lstStyle/>
          <a:p>
            <a:fld id="{B6F15528-21DE-4FAA-801E-634DDDAF4B2B}" type="slidenum">
              <a:rPr lang="en-US" smtClean="0"/>
              <a:pPr/>
              <a:t>15</a:t>
            </a:fld>
            <a:endParaRPr lang="en-US" dirty="0"/>
          </a:p>
        </p:txBody>
      </p:sp>
      <p:grpSp>
        <p:nvGrpSpPr>
          <p:cNvPr id="11" name="Group 10">
            <a:extLst>
              <a:ext uri="{FF2B5EF4-FFF2-40B4-BE49-F238E27FC236}">
                <a16:creationId xmlns:a16="http://schemas.microsoft.com/office/drawing/2014/main" id="{6A721E97-E2D5-432D-9E71-E11BF356F3CB}"/>
              </a:ext>
            </a:extLst>
          </p:cNvPr>
          <p:cNvGrpSpPr>
            <a:grpSpLocks noChangeAspect="1"/>
          </p:cNvGrpSpPr>
          <p:nvPr/>
        </p:nvGrpSpPr>
        <p:grpSpPr>
          <a:xfrm>
            <a:off x="4206920" y="3240390"/>
            <a:ext cx="4495800" cy="3122368"/>
            <a:chOff x="1867297" y="2479697"/>
            <a:chExt cx="5429229" cy="3770641"/>
          </a:xfrm>
        </p:grpSpPr>
        <p:grpSp>
          <p:nvGrpSpPr>
            <p:cNvPr id="12" name="Group 11">
              <a:extLst>
                <a:ext uri="{FF2B5EF4-FFF2-40B4-BE49-F238E27FC236}">
                  <a16:creationId xmlns:a16="http://schemas.microsoft.com/office/drawing/2014/main" id="{499E8646-BDD3-46AA-9ED9-9639B34FCD12}"/>
                </a:ext>
              </a:extLst>
            </p:cNvPr>
            <p:cNvGrpSpPr/>
            <p:nvPr/>
          </p:nvGrpSpPr>
          <p:grpSpPr>
            <a:xfrm>
              <a:off x="1867297" y="2479697"/>
              <a:ext cx="5429229" cy="3770641"/>
              <a:chOff x="1922055" y="2238445"/>
              <a:chExt cx="4935663" cy="3427855"/>
            </a:xfrm>
          </p:grpSpPr>
          <p:pic>
            <p:nvPicPr>
              <p:cNvPr id="24" name="Picture 2">
                <a:extLst>
                  <a:ext uri="{FF2B5EF4-FFF2-40B4-BE49-F238E27FC236}">
                    <a16:creationId xmlns:a16="http://schemas.microsoft.com/office/drawing/2014/main" id="{E15E14C9-97D0-4BC1-B625-44FE6BAB460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3874"/>
              <a:stretch/>
            </p:blipFill>
            <p:spPr bwMode="auto">
              <a:xfrm>
                <a:off x="1922055" y="2238445"/>
                <a:ext cx="4935663" cy="34278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Rectangle 24">
                <a:extLst>
                  <a:ext uri="{FF2B5EF4-FFF2-40B4-BE49-F238E27FC236}">
                    <a16:creationId xmlns:a16="http://schemas.microsoft.com/office/drawing/2014/main" id="{5F033997-068B-4B0D-BB1E-BA09F6EB3F5E}"/>
                  </a:ext>
                </a:extLst>
              </p:cNvPr>
              <p:cNvSpPr/>
              <p:nvPr/>
            </p:nvSpPr>
            <p:spPr>
              <a:xfrm>
                <a:off x="2690155" y="3865753"/>
                <a:ext cx="115215" cy="10091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extBox 12">
              <a:extLst>
                <a:ext uri="{FF2B5EF4-FFF2-40B4-BE49-F238E27FC236}">
                  <a16:creationId xmlns:a16="http://schemas.microsoft.com/office/drawing/2014/main" id="{6B3FBAC2-1737-4706-8841-02B4652E5A75}"/>
                </a:ext>
              </a:extLst>
            </p:cNvPr>
            <p:cNvSpPr txBox="1"/>
            <p:nvPr/>
          </p:nvSpPr>
          <p:spPr>
            <a:xfrm>
              <a:off x="2869015" y="2911225"/>
              <a:ext cx="3856514" cy="575542"/>
            </a:xfrm>
            <a:prstGeom prst="rect">
              <a:avLst/>
            </a:prstGeom>
            <a:noFill/>
          </p:spPr>
          <p:txBody>
            <a:bodyPr wrap="square" rtlCol="0">
              <a:spAutoFit/>
            </a:bodyPr>
            <a:lstStyle/>
            <a:p>
              <a:r>
                <a:rPr lang="en-US" sz="1400" dirty="0"/>
                <a:t>Noise Floor</a:t>
              </a:r>
            </a:p>
            <a:p>
              <a:r>
                <a:rPr lang="en-US" sz="1400" dirty="0"/>
                <a:t>DC input @ middle range (~1.25V)</a:t>
              </a:r>
            </a:p>
          </p:txBody>
        </p:sp>
        <p:sp>
          <p:nvSpPr>
            <p:cNvPr id="14" name="TextBox 13">
              <a:extLst>
                <a:ext uri="{FF2B5EF4-FFF2-40B4-BE49-F238E27FC236}">
                  <a16:creationId xmlns:a16="http://schemas.microsoft.com/office/drawing/2014/main" id="{4099CE29-8068-4C23-A147-F58203EE8A99}"/>
                </a:ext>
              </a:extLst>
            </p:cNvPr>
            <p:cNvSpPr txBox="1"/>
            <p:nvPr/>
          </p:nvSpPr>
          <p:spPr>
            <a:xfrm>
              <a:off x="2721790" y="3710639"/>
              <a:ext cx="4151174" cy="246221"/>
            </a:xfrm>
            <a:prstGeom prst="rect">
              <a:avLst/>
            </a:prstGeom>
            <a:noFill/>
          </p:spPr>
          <p:txBody>
            <a:bodyPr wrap="square" rtlCol="0">
              <a:spAutoFit/>
            </a:bodyPr>
            <a:lstStyle/>
            <a:p>
              <a:pPr algn="ctr"/>
              <a:r>
                <a:rPr lang="en-US" sz="1000" b="1" dirty="0"/>
                <a:t>Spurs are visible even w/o signal (supply, </a:t>
              </a:r>
              <a:r>
                <a:rPr lang="en-US" sz="1000" b="1" dirty="0" err="1"/>
                <a:t>Vref</a:t>
              </a:r>
              <a:r>
                <a:rPr lang="en-US" sz="1000" b="1" dirty="0"/>
                <a:t>, pickup?)</a:t>
              </a:r>
            </a:p>
          </p:txBody>
        </p:sp>
        <p:cxnSp>
          <p:nvCxnSpPr>
            <p:cNvPr id="15" name="Straight Arrow Connector 14">
              <a:extLst>
                <a:ext uri="{FF2B5EF4-FFF2-40B4-BE49-F238E27FC236}">
                  <a16:creationId xmlns:a16="http://schemas.microsoft.com/office/drawing/2014/main" id="{7C3F9B9E-271C-4653-BF00-B98D7C4D2016}"/>
                </a:ext>
              </a:extLst>
            </p:cNvPr>
            <p:cNvCxnSpPr/>
            <p:nvPr/>
          </p:nvCxnSpPr>
          <p:spPr>
            <a:xfrm flipH="1">
              <a:off x="2775574" y="3994650"/>
              <a:ext cx="2109626" cy="387159"/>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B7CC43F6-DC64-4C5D-9DA8-303C08245B33}"/>
                </a:ext>
              </a:extLst>
            </p:cNvPr>
            <p:cNvCxnSpPr/>
            <p:nvPr/>
          </p:nvCxnSpPr>
          <p:spPr>
            <a:xfrm flipH="1">
              <a:off x="3233301" y="3994650"/>
              <a:ext cx="1651900" cy="5865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9C4066A8-EEDB-4EEA-9A2C-22D5CE3B0EEF}"/>
                </a:ext>
              </a:extLst>
            </p:cNvPr>
            <p:cNvCxnSpPr/>
            <p:nvPr/>
          </p:nvCxnSpPr>
          <p:spPr>
            <a:xfrm flipH="1">
              <a:off x="3880710" y="3994650"/>
              <a:ext cx="1004490" cy="5865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A612CDBB-8FB1-4399-82A4-AD611B6F5D3C}"/>
                </a:ext>
              </a:extLst>
            </p:cNvPr>
            <p:cNvCxnSpPr/>
            <p:nvPr/>
          </p:nvCxnSpPr>
          <p:spPr>
            <a:xfrm>
              <a:off x="4885201" y="3994650"/>
              <a:ext cx="70849" cy="442614"/>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3040D942-5192-4CC4-8808-505528FA59FD}"/>
                </a:ext>
              </a:extLst>
            </p:cNvPr>
            <p:cNvCxnSpPr/>
            <p:nvPr/>
          </p:nvCxnSpPr>
          <p:spPr>
            <a:xfrm>
              <a:off x="4885200" y="3994650"/>
              <a:ext cx="1030974" cy="442614"/>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5DB22E5C-9E4D-4AF6-8E57-A3FF7504ED96}"/>
                </a:ext>
              </a:extLst>
            </p:cNvPr>
            <p:cNvCxnSpPr/>
            <p:nvPr/>
          </p:nvCxnSpPr>
          <p:spPr>
            <a:xfrm>
              <a:off x="4879240" y="4005075"/>
              <a:ext cx="0" cy="523705"/>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E6B10EC9-40C8-40B0-8CBE-83B1D7348EE3}"/>
                </a:ext>
              </a:extLst>
            </p:cNvPr>
            <p:cNvCxnSpPr/>
            <p:nvPr/>
          </p:nvCxnSpPr>
          <p:spPr>
            <a:xfrm flipH="1">
              <a:off x="3650280" y="3994650"/>
              <a:ext cx="1234922" cy="5865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2A6BC31E-6362-4CC3-9EEC-75896B155336}"/>
                </a:ext>
              </a:extLst>
            </p:cNvPr>
            <p:cNvCxnSpPr/>
            <p:nvPr/>
          </p:nvCxnSpPr>
          <p:spPr>
            <a:xfrm flipH="1">
              <a:off x="2882180" y="3994650"/>
              <a:ext cx="2003022" cy="5865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A4BE6D5A-A3BF-4B5E-984A-E7E6804F1DAA}"/>
                </a:ext>
              </a:extLst>
            </p:cNvPr>
            <p:cNvCxnSpPr/>
            <p:nvPr/>
          </p:nvCxnSpPr>
          <p:spPr>
            <a:xfrm flipH="1">
              <a:off x="4725621" y="3994650"/>
              <a:ext cx="153619" cy="572535"/>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0759755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4500" y="495242"/>
            <a:ext cx="8255000" cy="492443"/>
          </a:xfrm>
        </p:spPr>
        <p:txBody>
          <a:bodyPr/>
          <a:lstStyle/>
          <a:p>
            <a:r>
              <a:rPr lang="en-US" sz="3200" dirty="0"/>
              <a:t>TPC Electronics – ASICs (iii) / FEMBs</a:t>
            </a:r>
          </a:p>
        </p:txBody>
      </p:sp>
      <p:sp>
        <p:nvSpPr>
          <p:cNvPr id="3" name="Text Placeholder 2"/>
          <p:cNvSpPr>
            <a:spLocks noGrp="1"/>
          </p:cNvSpPr>
          <p:nvPr>
            <p:ph type="body" idx="1"/>
          </p:nvPr>
        </p:nvSpPr>
        <p:spPr>
          <a:xfrm>
            <a:off x="382904" y="1156106"/>
            <a:ext cx="5179696" cy="5509200"/>
          </a:xfrm>
        </p:spPr>
        <p:txBody>
          <a:bodyPr/>
          <a:lstStyle/>
          <a:p>
            <a:pPr marL="342900" indent="-342900">
              <a:buFont typeface="Arial" panose="020B0604020202020204" pitchFamily="34" charset="0"/>
              <a:buChar char="•"/>
            </a:pPr>
            <a:r>
              <a:rPr lang="en-US" dirty="0">
                <a:solidFill>
                  <a:schemeClr val="tx2"/>
                </a:solidFill>
                <a:latin typeface="Arial" panose="020B0604020202020204" pitchFamily="34" charset="0"/>
                <a:cs typeface="Arial" panose="020B0604020202020204" pitchFamily="34" charset="0"/>
              </a:rPr>
              <a:t>COLDATA is coming</a:t>
            </a:r>
          </a:p>
          <a:p>
            <a:pPr marL="800100" lvl="1" indent="-342900">
              <a:buFont typeface="Arial" panose="020B0604020202020204" pitchFamily="34" charset="0"/>
              <a:buChar char="•"/>
            </a:pPr>
            <a:r>
              <a:rPr lang="en-US" dirty="0">
                <a:solidFill>
                  <a:schemeClr val="tx1">
                    <a:lumMod val="75000"/>
                    <a:lumOff val="25000"/>
                  </a:schemeClr>
                </a:solidFill>
                <a:latin typeface="Arial" panose="020B0604020202020204" pitchFamily="34" charset="0"/>
                <a:cs typeface="Arial" panose="020B0604020202020204" pitchFamily="34" charset="0"/>
              </a:rPr>
              <a:t>Will be delivered at the beginning of next week </a:t>
            </a:r>
          </a:p>
          <a:p>
            <a:pPr marL="342900" indent="-342900">
              <a:buFont typeface="Arial" panose="020B0604020202020204" pitchFamily="34" charset="0"/>
              <a:buChar char="•"/>
            </a:pPr>
            <a:r>
              <a:rPr lang="en-US" dirty="0">
                <a:solidFill>
                  <a:schemeClr val="tx2"/>
                </a:solidFill>
                <a:latin typeface="Arial" panose="020B0604020202020204" pitchFamily="34" charset="0"/>
                <a:cs typeface="Arial" panose="020B0604020202020204" pitchFamily="34" charset="0"/>
              </a:rPr>
              <a:t>We are getting ready for testing</a:t>
            </a:r>
          </a:p>
          <a:p>
            <a:pPr marL="800100" lvl="1" indent="-342900">
              <a:buFont typeface="Arial" panose="020B0604020202020204" pitchFamily="34" charset="0"/>
              <a:buChar char="•"/>
            </a:pPr>
            <a:r>
              <a:rPr lang="en-US" dirty="0">
                <a:solidFill>
                  <a:schemeClr val="tx1">
                    <a:lumMod val="75000"/>
                    <a:lumOff val="25000"/>
                  </a:schemeClr>
                </a:solidFill>
                <a:latin typeface="Arial" panose="020B0604020202020204" pitchFamily="34" charset="0"/>
                <a:cs typeface="Arial" panose="020B0604020202020204" pitchFamily="34" charset="0"/>
              </a:rPr>
              <a:t>Test PCBs in fabrication</a:t>
            </a:r>
          </a:p>
          <a:p>
            <a:pPr marL="800100" lvl="1" indent="-342900">
              <a:buFont typeface="Arial" panose="020B0604020202020204" pitchFamily="34" charset="0"/>
              <a:buChar char="•"/>
            </a:pPr>
            <a:r>
              <a:rPr lang="en-US" dirty="0">
                <a:solidFill>
                  <a:schemeClr val="tx1">
                    <a:lumMod val="75000"/>
                    <a:lumOff val="25000"/>
                  </a:schemeClr>
                </a:solidFill>
                <a:latin typeface="Arial" panose="020B0604020202020204" pitchFamily="34" charset="0"/>
                <a:cs typeface="Arial" panose="020B0604020202020204" pitchFamily="34" charset="0"/>
              </a:rPr>
              <a:t>Have National Instruments tool on loan, should consider purchasing one</a:t>
            </a:r>
          </a:p>
          <a:p>
            <a:pPr marL="342900" indent="-342900">
              <a:buFont typeface="Arial" panose="020B0604020202020204" pitchFamily="34" charset="0"/>
              <a:buChar char="•"/>
            </a:pPr>
            <a:r>
              <a:rPr lang="en-US" dirty="0">
                <a:solidFill>
                  <a:schemeClr val="tx2"/>
                </a:solidFill>
                <a:latin typeface="Arial" panose="020B0604020202020204" pitchFamily="34" charset="0"/>
                <a:cs typeface="Arial" panose="020B0604020202020204" pitchFamily="34" charset="0"/>
              </a:rPr>
              <a:t>FEMB design for </a:t>
            </a:r>
            <a:r>
              <a:rPr lang="en-US" dirty="0" err="1">
                <a:solidFill>
                  <a:schemeClr val="tx2"/>
                </a:solidFill>
                <a:latin typeface="Arial" panose="020B0604020202020204" pitchFamily="34" charset="0"/>
                <a:cs typeface="Arial" panose="020B0604020202020204" pitchFamily="34" charset="0"/>
              </a:rPr>
              <a:t>ColdADC+FPGA</a:t>
            </a:r>
            <a:endParaRPr lang="en-US" dirty="0">
              <a:solidFill>
                <a:schemeClr val="tx2"/>
              </a:solidFill>
              <a:latin typeface="Arial" panose="020B0604020202020204" pitchFamily="34" charset="0"/>
              <a:cs typeface="Arial" panose="020B0604020202020204" pitchFamily="34" charset="0"/>
            </a:endParaRPr>
          </a:p>
          <a:p>
            <a:pPr marL="800100" lvl="1" indent="-342900">
              <a:buFont typeface="Arial" panose="020B0604020202020204" pitchFamily="34" charset="0"/>
              <a:buChar char="•"/>
            </a:pPr>
            <a:r>
              <a:rPr lang="en-US" dirty="0">
                <a:solidFill>
                  <a:schemeClr val="tx1">
                    <a:lumMod val="75000"/>
                    <a:lumOff val="25000"/>
                  </a:schemeClr>
                </a:solidFill>
                <a:latin typeface="Arial" panose="020B0604020202020204" pitchFamily="34" charset="0"/>
                <a:cs typeface="Arial" panose="020B0604020202020204" pitchFamily="34" charset="0"/>
              </a:rPr>
              <a:t>Almost ready to fabricate first boards, will then proceed with order for 15-20</a:t>
            </a:r>
          </a:p>
          <a:p>
            <a:pPr marL="800100" lvl="1" indent="-342900">
              <a:buFont typeface="Arial" panose="020B0604020202020204" pitchFamily="34" charset="0"/>
              <a:buChar char="•"/>
            </a:pPr>
            <a:r>
              <a:rPr lang="en-US" dirty="0">
                <a:solidFill>
                  <a:schemeClr val="tx1">
                    <a:lumMod val="75000"/>
                    <a:lumOff val="25000"/>
                  </a:schemeClr>
                </a:solidFill>
                <a:latin typeface="Arial" panose="020B0604020202020204" pitchFamily="34" charset="0"/>
                <a:cs typeface="Arial" panose="020B0604020202020204" pitchFamily="34" charset="0"/>
              </a:rPr>
              <a:t>Will move onto design of FEMB with </a:t>
            </a:r>
            <a:r>
              <a:rPr lang="en-US" dirty="0" err="1">
                <a:solidFill>
                  <a:schemeClr val="tx1">
                    <a:lumMod val="75000"/>
                    <a:lumOff val="25000"/>
                  </a:schemeClr>
                </a:solidFill>
                <a:latin typeface="Arial" panose="020B0604020202020204" pitchFamily="34" charset="0"/>
                <a:cs typeface="Arial" panose="020B0604020202020204" pitchFamily="34" charset="0"/>
              </a:rPr>
              <a:t>ColdADC</a:t>
            </a:r>
            <a:r>
              <a:rPr lang="en-US" dirty="0">
                <a:solidFill>
                  <a:schemeClr val="tx1">
                    <a:lumMod val="75000"/>
                    <a:lumOff val="25000"/>
                  </a:schemeClr>
                </a:solidFill>
                <a:latin typeface="Arial" panose="020B0604020202020204" pitchFamily="34" charset="0"/>
                <a:cs typeface="Arial" panose="020B0604020202020204" pitchFamily="34" charset="0"/>
              </a:rPr>
              <a:t> + COLDATA</a:t>
            </a:r>
          </a:p>
          <a:p>
            <a:pPr marL="342900" indent="-342900">
              <a:buFont typeface="Arial" panose="020B0604020202020204" pitchFamily="34" charset="0"/>
              <a:buChar char="•"/>
            </a:pPr>
            <a:r>
              <a:rPr lang="en-US" dirty="0">
                <a:solidFill>
                  <a:schemeClr val="tx2"/>
                </a:solidFill>
                <a:latin typeface="Arial" panose="020B0604020202020204" pitchFamily="34" charset="0"/>
                <a:cs typeface="Arial" panose="020B0604020202020204" pitchFamily="34" charset="0"/>
              </a:rPr>
              <a:t>FEMB design for CRYO</a:t>
            </a:r>
          </a:p>
          <a:p>
            <a:pPr marL="800100" lvl="1" indent="-342900">
              <a:buFont typeface="Arial" panose="020B0604020202020204" pitchFamily="34" charset="0"/>
              <a:buChar char="•"/>
            </a:pPr>
            <a:r>
              <a:rPr lang="en-US" dirty="0">
                <a:solidFill>
                  <a:schemeClr val="tx1">
                    <a:lumMod val="75000"/>
                    <a:lumOff val="25000"/>
                  </a:schemeClr>
                </a:solidFill>
                <a:latin typeface="Arial" panose="020B0604020202020204" pitchFamily="34" charset="0"/>
                <a:cs typeface="Arial" panose="020B0604020202020204" pitchFamily="34" charset="0"/>
              </a:rPr>
              <a:t>Design exist, will use </a:t>
            </a:r>
            <a:r>
              <a:rPr lang="en-US" dirty="0" err="1">
                <a:solidFill>
                  <a:schemeClr val="tx1">
                    <a:lumMod val="75000"/>
                    <a:lumOff val="25000"/>
                  </a:schemeClr>
                </a:solidFill>
                <a:latin typeface="Arial" panose="020B0604020202020204" pitchFamily="34" charset="0"/>
                <a:cs typeface="Arial" panose="020B0604020202020204" pitchFamily="34" charset="0"/>
              </a:rPr>
              <a:t>nEXO</a:t>
            </a:r>
            <a:r>
              <a:rPr lang="en-US" dirty="0">
                <a:solidFill>
                  <a:schemeClr val="tx1">
                    <a:lumMod val="75000"/>
                    <a:lumOff val="25000"/>
                  </a:schemeClr>
                </a:solidFill>
                <a:latin typeface="Arial" panose="020B0604020202020204" pitchFamily="34" charset="0"/>
                <a:cs typeface="Arial" panose="020B0604020202020204" pitchFamily="34" charset="0"/>
              </a:rPr>
              <a:t> version of chip (may be delayed due to noise issues)</a:t>
            </a:r>
          </a:p>
          <a:p>
            <a:pPr marL="800100" lvl="1" indent="-342900">
              <a:buFont typeface="Arial" panose="020B0604020202020204" pitchFamily="34" charset="0"/>
              <a:buChar char="•"/>
            </a:pPr>
            <a:endParaRPr lang="en-US" dirty="0">
              <a:solidFill>
                <a:schemeClr val="tx1">
                  <a:lumMod val="75000"/>
                  <a:lumOff val="25000"/>
                </a:schemeClr>
              </a:solidFill>
              <a:latin typeface="Arial" panose="020B0604020202020204" pitchFamily="34" charset="0"/>
              <a:cs typeface="Arial" panose="020B0604020202020204" pitchFamily="34" charset="0"/>
            </a:endParaRPr>
          </a:p>
          <a:p>
            <a:pPr marL="800100" lvl="1" indent="-342900">
              <a:buFont typeface="Arial" panose="020B0604020202020204" pitchFamily="34" charset="0"/>
              <a:buChar char="•"/>
            </a:pPr>
            <a:endParaRPr lang="en-US" dirty="0">
              <a:solidFill>
                <a:schemeClr val="tx1">
                  <a:lumMod val="75000"/>
                  <a:lumOff val="25000"/>
                </a:schemeClr>
              </a:solidFill>
              <a:latin typeface="Arial" panose="020B0604020202020204" pitchFamily="34" charset="0"/>
              <a:cs typeface="Arial" panose="020B0604020202020204" pitchFamily="34" charset="0"/>
            </a:endParaRPr>
          </a:p>
          <a:p>
            <a:pPr marL="800100" lvl="1" indent="-342900">
              <a:buFont typeface="Arial" panose="020B0604020202020204" pitchFamily="34" charset="0"/>
              <a:buChar char="•"/>
            </a:pPr>
            <a:endParaRPr lang="en-US" dirty="0">
              <a:solidFill>
                <a:schemeClr val="tx1">
                  <a:lumMod val="75000"/>
                  <a:lumOff val="25000"/>
                </a:schemeClr>
              </a:solidFill>
              <a:latin typeface="Arial" panose="020B0604020202020204" pitchFamily="34" charset="0"/>
              <a:cs typeface="Arial" panose="020B0604020202020204" pitchFamily="34" charset="0"/>
            </a:endParaRPr>
          </a:p>
          <a:p>
            <a:pPr marL="742950" lvl="1" indent="-285750">
              <a:buFont typeface="Arial" panose="020B0604020202020204" pitchFamily="34" charset="0"/>
              <a:buChar char="•"/>
            </a:pPr>
            <a:endParaRPr lang="en-US" dirty="0">
              <a:latin typeface="Arial" panose="020B0604020202020204" pitchFamily="34" charset="0"/>
              <a:cs typeface="Arial" panose="020B0604020202020204" pitchFamily="34" charset="0"/>
            </a:endParaRPr>
          </a:p>
        </p:txBody>
      </p:sp>
      <p:sp>
        <p:nvSpPr>
          <p:cNvPr id="6" name="Footer Placeholder 5"/>
          <p:cNvSpPr>
            <a:spLocks noGrp="1"/>
          </p:cNvSpPr>
          <p:nvPr>
            <p:ph type="ftr" sz="quarter" idx="5"/>
          </p:nvPr>
        </p:nvSpPr>
        <p:spPr/>
        <p:txBody>
          <a:bodyPr/>
          <a:lstStyle/>
          <a:p>
            <a:pPr marL="12700">
              <a:lnSpc>
                <a:spcPct val="100000"/>
              </a:lnSpc>
            </a:pPr>
            <a:r>
              <a:rPr lang="en-US"/>
              <a:t>Bishop | DUNE PMG</a:t>
            </a:r>
            <a:endParaRPr lang="en-US" dirty="0"/>
          </a:p>
        </p:txBody>
      </p:sp>
      <p:sp>
        <p:nvSpPr>
          <p:cNvPr id="7" name="Date Placeholder 6"/>
          <p:cNvSpPr>
            <a:spLocks noGrp="1"/>
          </p:cNvSpPr>
          <p:nvPr>
            <p:ph type="dt" sz="half" idx="6"/>
          </p:nvPr>
        </p:nvSpPr>
        <p:spPr/>
        <p:txBody>
          <a:bodyPr/>
          <a:lstStyle/>
          <a:p>
            <a:pPr marL="12700"/>
            <a:r>
              <a:rPr lang="en-US"/>
              <a:t>July 2019</a:t>
            </a:r>
            <a:endParaRPr lang="en-US" dirty="0"/>
          </a:p>
        </p:txBody>
      </p:sp>
      <p:sp>
        <p:nvSpPr>
          <p:cNvPr id="9" name="Slide Number Placeholder 8"/>
          <p:cNvSpPr>
            <a:spLocks noGrp="1"/>
          </p:cNvSpPr>
          <p:nvPr>
            <p:ph type="sldNum" sz="quarter" idx="7"/>
          </p:nvPr>
        </p:nvSpPr>
        <p:spPr/>
        <p:txBody>
          <a:bodyPr/>
          <a:lstStyle/>
          <a:p>
            <a:fld id="{B6F15528-21DE-4FAA-801E-634DDDAF4B2B}" type="slidenum">
              <a:rPr lang="en-US" smtClean="0"/>
              <a:pPr/>
              <a:t>16</a:t>
            </a:fld>
            <a:endParaRPr lang="en-US" dirty="0"/>
          </a:p>
        </p:txBody>
      </p:sp>
      <p:pic>
        <p:nvPicPr>
          <p:cNvPr id="4" name="Picture 3">
            <a:extLst>
              <a:ext uri="{FF2B5EF4-FFF2-40B4-BE49-F238E27FC236}">
                <a16:creationId xmlns:a16="http://schemas.microsoft.com/office/drawing/2014/main" id="{25F8ACDB-5385-4A99-8323-DF527DCC98FD}"/>
              </a:ext>
            </a:extLst>
          </p:cNvPr>
          <p:cNvPicPr>
            <a:picLocks noChangeAspect="1"/>
          </p:cNvPicPr>
          <p:nvPr/>
        </p:nvPicPr>
        <p:blipFill>
          <a:blip r:embed="rId2"/>
          <a:stretch>
            <a:fillRect/>
          </a:stretch>
        </p:blipFill>
        <p:spPr>
          <a:xfrm>
            <a:off x="5562600" y="1069732"/>
            <a:ext cx="3290888" cy="2368927"/>
          </a:xfrm>
          <a:prstGeom prst="rect">
            <a:avLst/>
          </a:prstGeom>
        </p:spPr>
      </p:pic>
    </p:spTree>
    <p:extLst>
      <p:ext uri="{BB962C8B-B14F-4D97-AF65-F5344CB8AC3E}">
        <p14:creationId xmlns:p14="http://schemas.microsoft.com/office/powerpoint/2010/main" val="24999231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4500" y="495242"/>
            <a:ext cx="8255000" cy="492443"/>
          </a:xfrm>
        </p:spPr>
        <p:txBody>
          <a:bodyPr/>
          <a:lstStyle/>
          <a:p>
            <a:r>
              <a:rPr lang="en-US" sz="3200" dirty="0"/>
              <a:t>TPC Electronics – ICEBERG</a:t>
            </a:r>
          </a:p>
        </p:txBody>
      </p:sp>
      <p:sp>
        <p:nvSpPr>
          <p:cNvPr id="3" name="Text Placeholder 2"/>
          <p:cNvSpPr>
            <a:spLocks noGrp="1"/>
          </p:cNvSpPr>
          <p:nvPr>
            <p:ph type="body" idx="1"/>
          </p:nvPr>
        </p:nvSpPr>
        <p:spPr>
          <a:xfrm>
            <a:off x="78104" y="1156106"/>
            <a:ext cx="4570096" cy="7386638"/>
          </a:xfrm>
        </p:spPr>
        <p:txBody>
          <a:bodyPr/>
          <a:lstStyle/>
          <a:p>
            <a:pPr marL="342900" indent="-342900">
              <a:buFont typeface="Arial" panose="020B0604020202020204" pitchFamily="34" charset="0"/>
              <a:buChar char="•"/>
            </a:pPr>
            <a:r>
              <a:rPr lang="en-US" dirty="0">
                <a:solidFill>
                  <a:schemeClr val="tx2"/>
                </a:solidFill>
                <a:latin typeface="Arial" panose="020B0604020202020204" pitchFamily="34" charset="0"/>
                <a:cs typeface="Arial" panose="020B0604020202020204" pitchFamily="34" charset="0"/>
              </a:rPr>
              <a:t>Small TPC in ICEBERG cryostat operated without problems for 1 week</a:t>
            </a:r>
          </a:p>
          <a:p>
            <a:pPr marL="800100" lvl="1" indent="-342900">
              <a:buFont typeface="Arial" panose="020B0604020202020204" pitchFamily="34" charset="0"/>
              <a:buChar char="•"/>
            </a:pPr>
            <a:r>
              <a:rPr lang="en-US" dirty="0">
                <a:solidFill>
                  <a:schemeClr val="tx1">
                    <a:lumMod val="75000"/>
                    <a:lumOff val="25000"/>
                  </a:schemeClr>
                </a:solidFill>
                <a:latin typeface="Arial" panose="020B0604020202020204" pitchFamily="34" charset="0"/>
                <a:cs typeface="Arial" panose="020B0604020202020204" pitchFamily="34" charset="0"/>
              </a:rPr>
              <a:t>Pressure regulation still requires work, still managed to avoid bubbling over periods of ~ 1 day</a:t>
            </a:r>
          </a:p>
          <a:p>
            <a:pPr marL="800100" lvl="1" indent="-342900">
              <a:buFont typeface="Arial" panose="020B0604020202020204" pitchFamily="34" charset="0"/>
              <a:buChar char="•"/>
            </a:pPr>
            <a:r>
              <a:rPr lang="en-US" dirty="0">
                <a:solidFill>
                  <a:schemeClr val="tx1">
                    <a:lumMod val="75000"/>
                    <a:lumOff val="25000"/>
                  </a:schemeClr>
                </a:solidFill>
                <a:latin typeface="Arial" panose="020B0604020202020204" pitchFamily="34" charset="0"/>
                <a:cs typeface="Arial" panose="020B0604020202020204" pitchFamily="34" charset="0"/>
              </a:rPr>
              <a:t>Unattended operation overnight</a:t>
            </a:r>
          </a:p>
          <a:p>
            <a:pPr marL="800100" lvl="1" indent="-342900">
              <a:buFont typeface="Arial" panose="020B0604020202020204" pitchFamily="34" charset="0"/>
              <a:buChar char="•"/>
            </a:pPr>
            <a:r>
              <a:rPr lang="en-US" dirty="0">
                <a:solidFill>
                  <a:schemeClr val="tx1">
                    <a:lumMod val="75000"/>
                    <a:lumOff val="25000"/>
                  </a:schemeClr>
                </a:solidFill>
                <a:latin typeface="Arial" panose="020B0604020202020204" pitchFamily="34" charset="0"/>
                <a:cs typeface="Arial" panose="020B0604020202020204" pitchFamily="34" charset="0"/>
              </a:rPr>
              <a:t>No sparking</a:t>
            </a:r>
          </a:p>
          <a:p>
            <a:pPr marL="800100" lvl="1" indent="-342900">
              <a:buFont typeface="Arial" panose="020B0604020202020204" pitchFamily="34" charset="0"/>
              <a:buChar char="•"/>
            </a:pPr>
            <a:r>
              <a:rPr lang="en-US" dirty="0">
                <a:solidFill>
                  <a:schemeClr val="tx1">
                    <a:lumMod val="75000"/>
                    <a:lumOff val="25000"/>
                  </a:schemeClr>
                </a:solidFill>
                <a:latin typeface="Arial" panose="020B0604020202020204" pitchFamily="34" charset="0"/>
                <a:cs typeface="Arial" panose="020B0604020202020204" pitchFamily="34" charset="0"/>
              </a:rPr>
              <a:t>9/10 FEMBs operational</a:t>
            </a:r>
          </a:p>
          <a:p>
            <a:pPr marL="800100" lvl="1" indent="-342900">
              <a:buFont typeface="Arial" panose="020B0604020202020204" pitchFamily="34" charset="0"/>
              <a:buChar char="•"/>
            </a:pPr>
            <a:r>
              <a:rPr lang="en-US" dirty="0">
                <a:solidFill>
                  <a:schemeClr val="tx1">
                    <a:lumMod val="75000"/>
                    <a:lumOff val="25000"/>
                  </a:schemeClr>
                </a:solidFill>
                <a:latin typeface="Arial" panose="020B0604020202020204" pitchFamily="34" charset="0"/>
                <a:cs typeface="Arial" panose="020B0604020202020204" pitchFamily="34" charset="0"/>
              </a:rPr>
              <a:t>Solved noise cross-talk between TPC electronics and photon detector</a:t>
            </a:r>
          </a:p>
          <a:p>
            <a:pPr marL="800100" lvl="1" indent="-342900">
              <a:buFont typeface="Arial" panose="020B0604020202020204" pitchFamily="34" charset="0"/>
              <a:buChar char="•"/>
            </a:pPr>
            <a:r>
              <a:rPr lang="en-US" dirty="0">
                <a:solidFill>
                  <a:schemeClr val="tx1">
                    <a:lumMod val="75000"/>
                    <a:lumOff val="25000"/>
                  </a:schemeClr>
                </a:solidFill>
                <a:latin typeface="Arial" panose="020B0604020202020204" pitchFamily="34" charset="0"/>
                <a:cs typeface="Arial" panose="020B0604020202020204" pitchFamily="34" charset="0"/>
              </a:rPr>
              <a:t>Purification system still needs to be upgraded, poor lifetime (still we manage to observe tracks in first day)</a:t>
            </a:r>
          </a:p>
          <a:p>
            <a:pPr marL="800100" lvl="1" indent="-342900">
              <a:buFont typeface="Arial" panose="020B0604020202020204" pitchFamily="34" charset="0"/>
              <a:buChar char="•"/>
            </a:pPr>
            <a:r>
              <a:rPr lang="en-US" dirty="0">
                <a:solidFill>
                  <a:schemeClr val="tx1">
                    <a:lumMod val="75000"/>
                    <a:lumOff val="25000"/>
                  </a:schemeClr>
                </a:solidFill>
                <a:latin typeface="Arial" panose="020B0604020202020204" pitchFamily="34" charset="0"/>
                <a:cs typeface="Arial" panose="020B0604020202020204" pitchFamily="34" charset="0"/>
              </a:rPr>
              <a:t>Cryostat has been emptied, will work on pressure regulation, purification system before next run </a:t>
            </a:r>
          </a:p>
          <a:p>
            <a:pPr marL="800100" lvl="1" indent="-342900">
              <a:buFont typeface="Arial" panose="020B0604020202020204" pitchFamily="34" charset="0"/>
              <a:buChar char="•"/>
            </a:pPr>
            <a:endParaRPr lang="en-US" dirty="0">
              <a:solidFill>
                <a:schemeClr val="tx1">
                  <a:lumMod val="75000"/>
                  <a:lumOff val="25000"/>
                </a:schemeClr>
              </a:solidFill>
              <a:latin typeface="Arial" panose="020B0604020202020204" pitchFamily="34" charset="0"/>
              <a:cs typeface="Arial" panose="020B0604020202020204" pitchFamily="34" charset="0"/>
            </a:endParaRPr>
          </a:p>
          <a:p>
            <a:pPr marL="800100" lvl="1" indent="-342900">
              <a:buFont typeface="Arial" panose="020B0604020202020204" pitchFamily="34" charset="0"/>
              <a:buChar char="•"/>
            </a:pPr>
            <a:endParaRPr lang="en-US" dirty="0">
              <a:solidFill>
                <a:schemeClr val="tx1">
                  <a:lumMod val="75000"/>
                  <a:lumOff val="25000"/>
                </a:schemeClr>
              </a:solidFill>
              <a:latin typeface="Arial" panose="020B0604020202020204" pitchFamily="34" charset="0"/>
              <a:cs typeface="Arial" panose="020B0604020202020204" pitchFamily="34" charset="0"/>
            </a:endParaRPr>
          </a:p>
          <a:p>
            <a:pPr marL="800100" lvl="1" indent="-342900">
              <a:buFont typeface="Arial" panose="020B0604020202020204" pitchFamily="34" charset="0"/>
              <a:buChar char="•"/>
            </a:pPr>
            <a:endParaRPr lang="en-US" dirty="0">
              <a:solidFill>
                <a:schemeClr val="tx1">
                  <a:lumMod val="75000"/>
                  <a:lumOff val="25000"/>
                </a:schemeClr>
              </a:solidFill>
              <a:latin typeface="Arial" panose="020B0604020202020204" pitchFamily="34" charset="0"/>
              <a:cs typeface="Arial" panose="020B0604020202020204" pitchFamily="34" charset="0"/>
            </a:endParaRPr>
          </a:p>
          <a:p>
            <a:pPr marL="800100" lvl="1" indent="-342900">
              <a:buFont typeface="Arial" panose="020B0604020202020204" pitchFamily="34" charset="0"/>
              <a:buChar char="•"/>
            </a:pPr>
            <a:endParaRPr lang="en-US" dirty="0">
              <a:solidFill>
                <a:schemeClr val="tx1">
                  <a:lumMod val="75000"/>
                  <a:lumOff val="25000"/>
                </a:schemeClr>
              </a:solidFill>
              <a:latin typeface="Arial" panose="020B0604020202020204" pitchFamily="34" charset="0"/>
              <a:cs typeface="Arial" panose="020B0604020202020204" pitchFamily="34" charset="0"/>
            </a:endParaRPr>
          </a:p>
          <a:p>
            <a:pPr marL="800100" lvl="1" indent="-342900">
              <a:buFont typeface="Arial" panose="020B0604020202020204" pitchFamily="34" charset="0"/>
              <a:buChar char="•"/>
            </a:pPr>
            <a:endParaRPr lang="en-US" dirty="0">
              <a:solidFill>
                <a:schemeClr val="tx1">
                  <a:lumMod val="75000"/>
                  <a:lumOff val="25000"/>
                </a:schemeClr>
              </a:solidFill>
              <a:latin typeface="Arial" panose="020B0604020202020204" pitchFamily="34" charset="0"/>
              <a:cs typeface="Arial" panose="020B0604020202020204" pitchFamily="34" charset="0"/>
            </a:endParaRPr>
          </a:p>
          <a:p>
            <a:pPr marL="742950" lvl="1" indent="-285750">
              <a:buFont typeface="Arial" panose="020B0604020202020204" pitchFamily="34" charset="0"/>
              <a:buChar char="•"/>
            </a:pPr>
            <a:endParaRPr lang="en-US" dirty="0">
              <a:latin typeface="Arial" panose="020B0604020202020204" pitchFamily="34" charset="0"/>
              <a:cs typeface="Arial" panose="020B0604020202020204" pitchFamily="34" charset="0"/>
            </a:endParaRPr>
          </a:p>
        </p:txBody>
      </p:sp>
      <p:sp>
        <p:nvSpPr>
          <p:cNvPr id="6" name="Footer Placeholder 5"/>
          <p:cNvSpPr>
            <a:spLocks noGrp="1"/>
          </p:cNvSpPr>
          <p:nvPr>
            <p:ph type="ftr" sz="quarter" idx="5"/>
          </p:nvPr>
        </p:nvSpPr>
        <p:spPr/>
        <p:txBody>
          <a:bodyPr/>
          <a:lstStyle/>
          <a:p>
            <a:pPr marL="12700">
              <a:lnSpc>
                <a:spcPct val="100000"/>
              </a:lnSpc>
            </a:pPr>
            <a:r>
              <a:rPr lang="en-US"/>
              <a:t>Bishop | DUNE PMG</a:t>
            </a:r>
            <a:endParaRPr lang="en-US" dirty="0"/>
          </a:p>
        </p:txBody>
      </p:sp>
      <p:sp>
        <p:nvSpPr>
          <p:cNvPr id="7" name="Date Placeholder 6"/>
          <p:cNvSpPr>
            <a:spLocks noGrp="1"/>
          </p:cNvSpPr>
          <p:nvPr>
            <p:ph type="dt" sz="half" idx="6"/>
          </p:nvPr>
        </p:nvSpPr>
        <p:spPr/>
        <p:txBody>
          <a:bodyPr/>
          <a:lstStyle/>
          <a:p>
            <a:pPr marL="12700"/>
            <a:r>
              <a:rPr lang="en-US"/>
              <a:t>July 2019</a:t>
            </a:r>
            <a:endParaRPr lang="en-US" dirty="0"/>
          </a:p>
        </p:txBody>
      </p:sp>
      <p:sp>
        <p:nvSpPr>
          <p:cNvPr id="9" name="Slide Number Placeholder 8"/>
          <p:cNvSpPr>
            <a:spLocks noGrp="1"/>
          </p:cNvSpPr>
          <p:nvPr>
            <p:ph type="sldNum" sz="quarter" idx="7"/>
          </p:nvPr>
        </p:nvSpPr>
        <p:spPr/>
        <p:txBody>
          <a:bodyPr/>
          <a:lstStyle/>
          <a:p>
            <a:fld id="{B6F15528-21DE-4FAA-801E-634DDDAF4B2B}" type="slidenum">
              <a:rPr lang="en-US" smtClean="0"/>
              <a:pPr/>
              <a:t>17</a:t>
            </a:fld>
            <a:endParaRPr lang="en-US" dirty="0"/>
          </a:p>
        </p:txBody>
      </p:sp>
      <p:sp>
        <p:nvSpPr>
          <p:cNvPr id="8" name="AutoShape 2" descr="http://dbweb6.fnal.gov:8080/ECL/dune/E/image/958/Data%20with%20TPC%20ON%2007092019-1%20pulser%200.jpg">
            <a:extLst>
              <a:ext uri="{FF2B5EF4-FFF2-40B4-BE49-F238E27FC236}">
                <a16:creationId xmlns:a16="http://schemas.microsoft.com/office/drawing/2014/main" id="{18B7A107-D7BE-4959-96A3-8A76B68CA2D8}"/>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AutoShape 4" descr="http://dbweb6.fnal.gov:8080/ECL/dune/E/image/958/Data%20with%20TPC%20ON%2007092019-1%20pulser%200.jpg">
            <a:extLst>
              <a:ext uri="{FF2B5EF4-FFF2-40B4-BE49-F238E27FC236}">
                <a16:creationId xmlns:a16="http://schemas.microsoft.com/office/drawing/2014/main" id="{4809761E-D49A-4D55-90FB-AC43D685E51E}"/>
              </a:ext>
            </a:extLst>
          </p:cNvPr>
          <p:cNvSpPr>
            <a:spLocks noChangeAspect="1" noChangeArrowheads="1"/>
          </p:cNvSpPr>
          <p:nvPr/>
        </p:nvSpPr>
        <p:spPr bwMode="auto">
          <a:xfrm>
            <a:off x="4572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2" name="Picture 11">
            <a:extLst>
              <a:ext uri="{FF2B5EF4-FFF2-40B4-BE49-F238E27FC236}">
                <a16:creationId xmlns:a16="http://schemas.microsoft.com/office/drawing/2014/main" id="{13A1C648-CF92-4A90-A280-31E01083B9C2}"/>
              </a:ext>
            </a:extLst>
          </p:cNvPr>
          <p:cNvPicPr>
            <a:picLocks noChangeAspect="1"/>
          </p:cNvPicPr>
          <p:nvPr/>
        </p:nvPicPr>
        <p:blipFill>
          <a:blip r:embed="rId2"/>
          <a:stretch>
            <a:fillRect/>
          </a:stretch>
        </p:blipFill>
        <p:spPr>
          <a:xfrm>
            <a:off x="5974354" y="701210"/>
            <a:ext cx="3078479" cy="3482575"/>
          </a:xfrm>
          <a:prstGeom prst="rect">
            <a:avLst/>
          </a:prstGeom>
        </p:spPr>
      </p:pic>
      <p:pic>
        <p:nvPicPr>
          <p:cNvPr id="4" name="Picture 3">
            <a:extLst>
              <a:ext uri="{FF2B5EF4-FFF2-40B4-BE49-F238E27FC236}">
                <a16:creationId xmlns:a16="http://schemas.microsoft.com/office/drawing/2014/main" id="{95D49A20-411C-4D87-B3F3-6AF42B993A6D}"/>
              </a:ext>
            </a:extLst>
          </p:cNvPr>
          <p:cNvPicPr>
            <a:picLocks noChangeAspect="1"/>
          </p:cNvPicPr>
          <p:nvPr/>
        </p:nvPicPr>
        <p:blipFill>
          <a:blip r:embed="rId3"/>
          <a:stretch>
            <a:fillRect/>
          </a:stretch>
        </p:blipFill>
        <p:spPr>
          <a:xfrm>
            <a:off x="4767907" y="4415502"/>
            <a:ext cx="4256623" cy="1722769"/>
          </a:xfrm>
          <a:prstGeom prst="rect">
            <a:avLst/>
          </a:prstGeom>
        </p:spPr>
      </p:pic>
    </p:spTree>
    <p:extLst>
      <p:ext uri="{BB962C8B-B14F-4D97-AF65-F5344CB8AC3E}">
        <p14:creationId xmlns:p14="http://schemas.microsoft.com/office/powerpoint/2010/main" val="40291873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4500" y="495242"/>
            <a:ext cx="8255000" cy="492443"/>
          </a:xfrm>
        </p:spPr>
        <p:txBody>
          <a:bodyPr/>
          <a:lstStyle/>
          <a:p>
            <a:r>
              <a:rPr lang="en-US" sz="3200" dirty="0"/>
              <a:t>TPC Electronics – Other</a:t>
            </a:r>
          </a:p>
        </p:txBody>
      </p:sp>
      <p:sp>
        <p:nvSpPr>
          <p:cNvPr id="3" name="Text Placeholder 2"/>
          <p:cNvSpPr>
            <a:spLocks noGrp="1"/>
          </p:cNvSpPr>
          <p:nvPr>
            <p:ph type="body" idx="1"/>
          </p:nvPr>
        </p:nvSpPr>
        <p:spPr>
          <a:xfrm>
            <a:off x="444500" y="1156106"/>
            <a:ext cx="8255000" cy="4955203"/>
          </a:xfrm>
        </p:spPr>
        <p:txBody>
          <a:bodyPr/>
          <a:lstStyle/>
          <a:p>
            <a:pPr marL="342900" indent="-342900">
              <a:buFont typeface="Arial" panose="020B0604020202020204" pitchFamily="34" charset="0"/>
              <a:buChar char="•"/>
            </a:pPr>
            <a:r>
              <a:rPr lang="en-US" dirty="0">
                <a:solidFill>
                  <a:schemeClr val="tx2"/>
                </a:solidFill>
                <a:latin typeface="Arial" panose="020B0604020202020204" pitchFamily="34" charset="0"/>
                <a:cs typeface="Arial" panose="020B0604020202020204" pitchFamily="34" charset="0"/>
              </a:rPr>
              <a:t>TDR</a:t>
            </a:r>
          </a:p>
          <a:p>
            <a:pPr marL="800100" lvl="1" indent="-342900">
              <a:buFont typeface="Arial" panose="020B0604020202020204" pitchFamily="34" charset="0"/>
              <a:buChar char="•"/>
            </a:pPr>
            <a:r>
              <a:rPr lang="en-US" dirty="0">
                <a:solidFill>
                  <a:schemeClr val="tx1">
                    <a:lumMod val="75000"/>
                    <a:lumOff val="25000"/>
                  </a:schemeClr>
                </a:solidFill>
                <a:latin typeface="Arial" panose="020B0604020202020204" pitchFamily="34" charset="0"/>
                <a:cs typeface="Arial" panose="020B0604020202020204" pitchFamily="34" charset="0"/>
              </a:rPr>
              <a:t>Almost complete, need to update a few figures</a:t>
            </a:r>
          </a:p>
          <a:p>
            <a:pPr marL="342900" indent="-342900">
              <a:buFont typeface="Arial" panose="020B0604020202020204" pitchFamily="34" charset="0"/>
              <a:buChar char="•"/>
            </a:pPr>
            <a:r>
              <a:rPr lang="en-US" dirty="0">
                <a:solidFill>
                  <a:schemeClr val="tx2"/>
                </a:solidFill>
                <a:latin typeface="Arial" panose="020B0604020202020204" pitchFamily="34" charset="0"/>
                <a:cs typeface="Arial" panose="020B0604020202020204" pitchFamily="34" charset="0"/>
              </a:rPr>
              <a:t>Interface documents</a:t>
            </a:r>
          </a:p>
          <a:p>
            <a:pPr marL="800100" lvl="1" indent="-342900">
              <a:buFont typeface="Arial" panose="020B0604020202020204" pitchFamily="34" charset="0"/>
              <a:buChar char="•"/>
            </a:pPr>
            <a:r>
              <a:rPr lang="en-US" dirty="0">
                <a:solidFill>
                  <a:schemeClr val="tx1">
                    <a:lumMod val="75000"/>
                    <a:lumOff val="25000"/>
                  </a:schemeClr>
                </a:solidFill>
                <a:latin typeface="Arial" panose="020B0604020202020204" pitchFamily="34" charset="0"/>
                <a:cs typeface="Arial" panose="020B0604020202020204" pitchFamily="34" charset="0"/>
              </a:rPr>
              <a:t>Continuing to develop these</a:t>
            </a:r>
          </a:p>
          <a:p>
            <a:pPr marL="342900" indent="-342900">
              <a:buFont typeface="Arial" panose="020B0604020202020204" pitchFamily="34" charset="0"/>
              <a:buChar char="•"/>
            </a:pPr>
            <a:r>
              <a:rPr lang="en-US" dirty="0">
                <a:solidFill>
                  <a:schemeClr val="tx2"/>
                </a:solidFill>
                <a:latin typeface="Arial" panose="020B0604020202020204" pitchFamily="34" charset="0"/>
                <a:cs typeface="Arial" panose="020B0604020202020204" pitchFamily="34" charset="0"/>
              </a:rPr>
              <a:t>Other design activities</a:t>
            </a:r>
          </a:p>
          <a:p>
            <a:pPr marL="800100" lvl="1" indent="-342900">
              <a:buFont typeface="Arial" panose="020B0604020202020204" pitchFamily="34" charset="0"/>
              <a:buChar char="•"/>
            </a:pPr>
            <a:r>
              <a:rPr lang="en-US" dirty="0">
                <a:solidFill>
                  <a:schemeClr val="tx1">
                    <a:lumMod val="75000"/>
                    <a:lumOff val="25000"/>
                  </a:schemeClr>
                </a:solidFill>
                <a:latin typeface="Arial" panose="020B0604020202020204" pitchFamily="34" charset="0"/>
                <a:cs typeface="Arial" panose="020B0604020202020204" pitchFamily="34" charset="0"/>
              </a:rPr>
              <a:t>Forming a working group for the Warm Interface Board, have preliminary design of new WIB, will be needed for system tests with CRYO / COLDATA (late Fall, mostly firmware work required)</a:t>
            </a:r>
          </a:p>
          <a:p>
            <a:pPr marL="342900" indent="-342900">
              <a:buFont typeface="Arial" panose="020B0604020202020204" pitchFamily="34" charset="0"/>
              <a:buChar char="•"/>
            </a:pPr>
            <a:r>
              <a:rPr lang="en-US" dirty="0">
                <a:solidFill>
                  <a:schemeClr val="accent1">
                    <a:lumMod val="75000"/>
                  </a:schemeClr>
                </a:solidFill>
                <a:latin typeface="Arial" panose="020B0604020202020204" pitchFamily="34" charset="0"/>
                <a:cs typeface="Arial" panose="020B0604020202020204" pitchFamily="34" charset="0"/>
              </a:rPr>
              <a:t>Preparation for the next review</a:t>
            </a:r>
          </a:p>
          <a:p>
            <a:pPr marL="800100" lvl="1" indent="-342900">
              <a:buFont typeface="Arial" panose="020B0604020202020204" pitchFamily="34" charset="0"/>
              <a:buChar char="•"/>
            </a:pPr>
            <a:r>
              <a:rPr lang="en-US" dirty="0">
                <a:solidFill>
                  <a:schemeClr val="tx1">
                    <a:lumMod val="75000"/>
                    <a:lumOff val="25000"/>
                  </a:schemeClr>
                </a:solidFill>
                <a:latin typeface="Arial" panose="020B0604020202020204" pitchFamily="34" charset="0"/>
                <a:cs typeface="Arial" panose="020B0604020202020204" pitchFamily="34" charset="0"/>
              </a:rPr>
              <a:t>Need to update all BoEs and schedule</a:t>
            </a:r>
          </a:p>
          <a:p>
            <a:pPr marL="800100" lvl="1" indent="-342900">
              <a:buFont typeface="Arial" panose="020B0604020202020204" pitchFamily="34" charset="0"/>
              <a:buChar char="•"/>
            </a:pPr>
            <a:endParaRPr lang="en-US" dirty="0">
              <a:solidFill>
                <a:schemeClr val="tx1">
                  <a:lumMod val="75000"/>
                  <a:lumOff val="25000"/>
                </a:schemeClr>
              </a:solidFill>
              <a:latin typeface="Arial" panose="020B0604020202020204" pitchFamily="34" charset="0"/>
              <a:cs typeface="Arial" panose="020B0604020202020204" pitchFamily="34" charset="0"/>
            </a:endParaRPr>
          </a:p>
          <a:p>
            <a:pPr marL="800100" lvl="1" indent="-342900">
              <a:buFont typeface="Arial" panose="020B0604020202020204" pitchFamily="34" charset="0"/>
              <a:buChar char="•"/>
            </a:pPr>
            <a:endParaRPr lang="en-US" dirty="0">
              <a:solidFill>
                <a:schemeClr val="tx1">
                  <a:lumMod val="75000"/>
                  <a:lumOff val="25000"/>
                </a:schemeClr>
              </a:solidFill>
              <a:latin typeface="Arial" panose="020B0604020202020204" pitchFamily="34" charset="0"/>
              <a:cs typeface="Arial" panose="020B0604020202020204" pitchFamily="34" charset="0"/>
            </a:endParaRPr>
          </a:p>
          <a:p>
            <a:pPr marL="800100" lvl="1" indent="-342900">
              <a:buFont typeface="Arial" panose="020B0604020202020204" pitchFamily="34" charset="0"/>
              <a:buChar char="•"/>
            </a:pPr>
            <a:endParaRPr lang="en-US" dirty="0">
              <a:solidFill>
                <a:schemeClr val="tx1">
                  <a:lumMod val="75000"/>
                  <a:lumOff val="25000"/>
                </a:schemeClr>
              </a:solidFill>
              <a:latin typeface="Arial" panose="020B0604020202020204" pitchFamily="34" charset="0"/>
              <a:cs typeface="Arial" panose="020B0604020202020204" pitchFamily="34" charset="0"/>
            </a:endParaRPr>
          </a:p>
          <a:p>
            <a:pPr marL="800100" lvl="1" indent="-342900">
              <a:buFont typeface="Arial" panose="020B0604020202020204" pitchFamily="34" charset="0"/>
              <a:buChar char="•"/>
            </a:pPr>
            <a:endParaRPr lang="en-US" dirty="0">
              <a:solidFill>
                <a:schemeClr val="tx1">
                  <a:lumMod val="75000"/>
                  <a:lumOff val="25000"/>
                </a:schemeClr>
              </a:solidFill>
              <a:latin typeface="Arial" panose="020B0604020202020204" pitchFamily="34" charset="0"/>
              <a:cs typeface="Arial" panose="020B0604020202020204" pitchFamily="34" charset="0"/>
            </a:endParaRPr>
          </a:p>
          <a:p>
            <a:pPr marL="800100" lvl="1" indent="-342900">
              <a:buFont typeface="Arial" panose="020B0604020202020204" pitchFamily="34" charset="0"/>
              <a:buChar char="•"/>
            </a:pPr>
            <a:endParaRPr lang="en-US" dirty="0">
              <a:solidFill>
                <a:schemeClr val="tx1">
                  <a:lumMod val="75000"/>
                  <a:lumOff val="25000"/>
                </a:schemeClr>
              </a:solidFill>
              <a:latin typeface="Arial" panose="020B0604020202020204" pitchFamily="34" charset="0"/>
              <a:cs typeface="Arial" panose="020B0604020202020204" pitchFamily="34" charset="0"/>
            </a:endParaRPr>
          </a:p>
          <a:p>
            <a:pPr marL="800100" lvl="1" indent="-342900">
              <a:buFont typeface="Arial" panose="020B0604020202020204" pitchFamily="34" charset="0"/>
              <a:buChar char="•"/>
            </a:pPr>
            <a:endParaRPr lang="en-US" dirty="0">
              <a:solidFill>
                <a:schemeClr val="tx1">
                  <a:lumMod val="75000"/>
                  <a:lumOff val="25000"/>
                </a:schemeClr>
              </a:solidFill>
              <a:latin typeface="Arial" panose="020B0604020202020204" pitchFamily="34" charset="0"/>
              <a:cs typeface="Arial" panose="020B0604020202020204" pitchFamily="34" charset="0"/>
            </a:endParaRPr>
          </a:p>
          <a:p>
            <a:pPr marL="742950" lvl="1" indent="-285750">
              <a:buFont typeface="Arial" panose="020B0604020202020204" pitchFamily="34" charset="0"/>
              <a:buChar char="•"/>
            </a:pPr>
            <a:endParaRPr lang="en-US" dirty="0">
              <a:latin typeface="Arial" panose="020B0604020202020204" pitchFamily="34" charset="0"/>
              <a:cs typeface="Arial" panose="020B0604020202020204" pitchFamily="34" charset="0"/>
            </a:endParaRPr>
          </a:p>
        </p:txBody>
      </p:sp>
      <p:sp>
        <p:nvSpPr>
          <p:cNvPr id="6" name="Footer Placeholder 5"/>
          <p:cNvSpPr>
            <a:spLocks noGrp="1"/>
          </p:cNvSpPr>
          <p:nvPr>
            <p:ph type="ftr" sz="quarter" idx="5"/>
          </p:nvPr>
        </p:nvSpPr>
        <p:spPr/>
        <p:txBody>
          <a:bodyPr/>
          <a:lstStyle/>
          <a:p>
            <a:pPr marL="12700">
              <a:lnSpc>
                <a:spcPct val="100000"/>
              </a:lnSpc>
            </a:pPr>
            <a:r>
              <a:rPr lang="en-US"/>
              <a:t>Bishop | DUNE PMG</a:t>
            </a:r>
            <a:endParaRPr lang="en-US" dirty="0"/>
          </a:p>
        </p:txBody>
      </p:sp>
      <p:sp>
        <p:nvSpPr>
          <p:cNvPr id="7" name="Date Placeholder 6"/>
          <p:cNvSpPr>
            <a:spLocks noGrp="1"/>
          </p:cNvSpPr>
          <p:nvPr>
            <p:ph type="dt" sz="half" idx="6"/>
          </p:nvPr>
        </p:nvSpPr>
        <p:spPr/>
        <p:txBody>
          <a:bodyPr/>
          <a:lstStyle/>
          <a:p>
            <a:pPr marL="12700"/>
            <a:r>
              <a:rPr lang="en-US"/>
              <a:t>July 2019</a:t>
            </a:r>
            <a:endParaRPr lang="en-US" dirty="0"/>
          </a:p>
        </p:txBody>
      </p:sp>
      <p:sp>
        <p:nvSpPr>
          <p:cNvPr id="9" name="Slide Number Placeholder 8"/>
          <p:cNvSpPr>
            <a:spLocks noGrp="1"/>
          </p:cNvSpPr>
          <p:nvPr>
            <p:ph type="sldNum" sz="quarter" idx="7"/>
          </p:nvPr>
        </p:nvSpPr>
        <p:spPr/>
        <p:txBody>
          <a:bodyPr/>
          <a:lstStyle/>
          <a:p>
            <a:fld id="{B6F15528-21DE-4FAA-801E-634DDDAF4B2B}" type="slidenum">
              <a:rPr lang="en-US" smtClean="0"/>
              <a:pPr/>
              <a:t>18</a:t>
            </a:fld>
            <a:endParaRPr lang="en-US" dirty="0"/>
          </a:p>
        </p:txBody>
      </p:sp>
      <p:sp>
        <p:nvSpPr>
          <p:cNvPr id="8" name="AutoShape 2" descr="http://dbweb6.fnal.gov:8080/ECL/dune/E/image/958/Data%20with%20TPC%20ON%2007092019-1%20pulser%200.jpg">
            <a:extLst>
              <a:ext uri="{FF2B5EF4-FFF2-40B4-BE49-F238E27FC236}">
                <a16:creationId xmlns:a16="http://schemas.microsoft.com/office/drawing/2014/main" id="{18B7A107-D7BE-4959-96A3-8A76B68CA2D8}"/>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AutoShape 4" descr="http://dbweb6.fnal.gov:8080/ECL/dune/E/image/958/Data%20with%20TPC%20ON%2007092019-1%20pulser%200.jpg">
            <a:extLst>
              <a:ext uri="{FF2B5EF4-FFF2-40B4-BE49-F238E27FC236}">
                <a16:creationId xmlns:a16="http://schemas.microsoft.com/office/drawing/2014/main" id="{4809761E-D49A-4D55-90FB-AC43D685E51E}"/>
              </a:ext>
            </a:extLst>
          </p:cNvPr>
          <p:cNvSpPr>
            <a:spLocks noChangeAspect="1" noChangeArrowheads="1"/>
          </p:cNvSpPr>
          <p:nvPr/>
        </p:nvSpPr>
        <p:spPr bwMode="auto">
          <a:xfrm>
            <a:off x="4114800" y="335175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1741975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4500" y="495242"/>
            <a:ext cx="8255000" cy="492443"/>
          </a:xfrm>
        </p:spPr>
        <p:txBody>
          <a:bodyPr/>
          <a:lstStyle/>
          <a:p>
            <a:r>
              <a:rPr lang="en-US" sz="3200" dirty="0"/>
              <a:t>TPC Electronics – VAR (</a:t>
            </a:r>
            <a:r>
              <a:rPr lang="en-US" sz="3200" dirty="0" err="1"/>
              <a:t>i</a:t>
            </a:r>
            <a:r>
              <a:rPr lang="en-US" sz="3200" dirty="0"/>
              <a:t>)</a:t>
            </a:r>
          </a:p>
        </p:txBody>
      </p:sp>
      <p:sp>
        <p:nvSpPr>
          <p:cNvPr id="3" name="Text Placeholder 2"/>
          <p:cNvSpPr>
            <a:spLocks noGrp="1"/>
          </p:cNvSpPr>
          <p:nvPr>
            <p:ph type="body" idx="1"/>
          </p:nvPr>
        </p:nvSpPr>
        <p:spPr>
          <a:xfrm>
            <a:off x="143993" y="2971800"/>
            <a:ext cx="8764141" cy="4339650"/>
          </a:xfrm>
        </p:spPr>
        <p:txBody>
          <a:bodyPr/>
          <a:lstStyle/>
          <a:p>
            <a:pPr marL="342900" indent="-342900">
              <a:buFont typeface="Arial" panose="020B0604020202020204" pitchFamily="34" charset="0"/>
              <a:buChar char="•"/>
            </a:pPr>
            <a:r>
              <a:rPr lang="en-US" dirty="0">
                <a:solidFill>
                  <a:schemeClr val="tx2"/>
                </a:solidFill>
                <a:latin typeface="Arial" panose="020B0604020202020204" pitchFamily="34" charset="0"/>
                <a:cs typeface="Arial" panose="020B0604020202020204" pitchFamily="34" charset="0"/>
              </a:rPr>
              <a:t>TPC Electronics has spent $803k more than planned and has a delay of $731k</a:t>
            </a:r>
          </a:p>
          <a:p>
            <a:pPr marL="800100" lvl="1" indent="-342900">
              <a:buFont typeface="Arial" panose="020B0604020202020204" pitchFamily="34" charset="0"/>
              <a:buChar char="•"/>
            </a:pPr>
            <a:r>
              <a:rPr lang="en-US" dirty="0">
                <a:solidFill>
                  <a:schemeClr val="tx1">
                    <a:lumMod val="75000"/>
                    <a:lumOff val="25000"/>
                  </a:schemeClr>
                </a:solidFill>
                <a:latin typeface="Arial" panose="020B0604020202020204" pitchFamily="34" charset="0"/>
                <a:cs typeface="Arial" panose="020B0604020202020204" pitchFamily="34" charset="0"/>
              </a:rPr>
              <a:t>Roughly 4 months delay</a:t>
            </a:r>
          </a:p>
          <a:p>
            <a:pPr marL="342900" indent="-342900">
              <a:buFont typeface="Arial" panose="020B0604020202020204" pitchFamily="34" charset="0"/>
              <a:buChar char="•"/>
            </a:pPr>
            <a:r>
              <a:rPr lang="en-US" dirty="0">
                <a:solidFill>
                  <a:schemeClr val="tx2"/>
                </a:solidFill>
                <a:latin typeface="Arial" panose="020B0604020202020204" pitchFamily="34" charset="0"/>
                <a:cs typeface="Arial" panose="020B0604020202020204" pitchFamily="34" charset="0"/>
              </a:rPr>
              <a:t>Cascade effect of delays in ASIC design and testing followed by</a:t>
            </a:r>
          </a:p>
          <a:p>
            <a:pPr marL="800100" lvl="1" indent="-342900">
              <a:buFont typeface="Arial" panose="020B0604020202020204" pitchFamily="34" charset="0"/>
              <a:buChar char="•"/>
            </a:pPr>
            <a:r>
              <a:rPr lang="en-US" dirty="0">
                <a:solidFill>
                  <a:schemeClr val="tx1">
                    <a:lumMod val="75000"/>
                    <a:lumOff val="25000"/>
                  </a:schemeClr>
                </a:solidFill>
                <a:latin typeface="Arial" panose="020B0604020202020204" pitchFamily="34" charset="0"/>
                <a:cs typeface="Arial" panose="020B0604020202020204" pitchFamily="34" charset="0"/>
              </a:rPr>
              <a:t>Delay in FEMBs</a:t>
            </a:r>
          </a:p>
          <a:p>
            <a:pPr marL="800100" lvl="1" indent="-342900">
              <a:buFont typeface="Arial" panose="020B0604020202020204" pitchFamily="34" charset="0"/>
              <a:buChar char="•"/>
            </a:pPr>
            <a:r>
              <a:rPr lang="en-US" dirty="0">
                <a:solidFill>
                  <a:schemeClr val="tx1">
                    <a:lumMod val="75000"/>
                    <a:lumOff val="25000"/>
                  </a:schemeClr>
                </a:solidFill>
                <a:latin typeface="Arial" panose="020B0604020202020204" pitchFamily="34" charset="0"/>
                <a:cs typeface="Arial" panose="020B0604020202020204" pitchFamily="34" charset="0"/>
              </a:rPr>
              <a:t>Delay in lifetime tests for ASICs</a:t>
            </a:r>
          </a:p>
          <a:p>
            <a:pPr marL="800100" lvl="1" indent="-342900">
              <a:buFont typeface="Arial" panose="020B0604020202020204" pitchFamily="34" charset="0"/>
              <a:buChar char="•"/>
            </a:pPr>
            <a:r>
              <a:rPr lang="en-US" dirty="0">
                <a:solidFill>
                  <a:schemeClr val="tx1">
                    <a:lumMod val="75000"/>
                    <a:lumOff val="25000"/>
                  </a:schemeClr>
                </a:solidFill>
                <a:latin typeface="Arial" panose="020B0604020202020204" pitchFamily="34" charset="0"/>
                <a:cs typeface="Arial" panose="020B0604020202020204" pitchFamily="34" charset="0"/>
              </a:rPr>
              <a:t>Delay in system tests (also external reasons, cold box at CERN not available because personnel working on Dual Phase, problems with ICEBERG and small TPC)</a:t>
            </a:r>
          </a:p>
          <a:p>
            <a:pPr marL="800100" lvl="1" indent="-342900">
              <a:buFont typeface="Arial" panose="020B0604020202020204" pitchFamily="34" charset="0"/>
              <a:buChar char="•"/>
            </a:pPr>
            <a:endParaRPr lang="en-US" dirty="0">
              <a:solidFill>
                <a:schemeClr val="tx1">
                  <a:lumMod val="75000"/>
                  <a:lumOff val="25000"/>
                </a:schemeClr>
              </a:solidFill>
              <a:latin typeface="Arial" panose="020B0604020202020204" pitchFamily="34" charset="0"/>
              <a:cs typeface="Arial" panose="020B0604020202020204" pitchFamily="34" charset="0"/>
            </a:endParaRPr>
          </a:p>
          <a:p>
            <a:pPr marL="800100" lvl="1" indent="-342900">
              <a:buFont typeface="Arial" panose="020B0604020202020204" pitchFamily="34" charset="0"/>
              <a:buChar char="•"/>
            </a:pPr>
            <a:endParaRPr lang="en-US" dirty="0">
              <a:solidFill>
                <a:schemeClr val="tx1">
                  <a:lumMod val="75000"/>
                  <a:lumOff val="25000"/>
                </a:schemeClr>
              </a:solidFill>
              <a:latin typeface="Arial" panose="020B0604020202020204" pitchFamily="34" charset="0"/>
              <a:cs typeface="Arial" panose="020B0604020202020204" pitchFamily="34" charset="0"/>
            </a:endParaRPr>
          </a:p>
          <a:p>
            <a:pPr marL="800100" lvl="1" indent="-342900">
              <a:buFont typeface="Arial" panose="020B0604020202020204" pitchFamily="34" charset="0"/>
              <a:buChar char="•"/>
            </a:pPr>
            <a:endParaRPr lang="en-US" dirty="0">
              <a:solidFill>
                <a:schemeClr val="tx1">
                  <a:lumMod val="75000"/>
                  <a:lumOff val="25000"/>
                </a:schemeClr>
              </a:solidFill>
              <a:latin typeface="Arial" panose="020B0604020202020204" pitchFamily="34" charset="0"/>
              <a:cs typeface="Arial" panose="020B0604020202020204" pitchFamily="34" charset="0"/>
            </a:endParaRPr>
          </a:p>
          <a:p>
            <a:pPr marL="800100" lvl="1" indent="-342900">
              <a:buFont typeface="Arial" panose="020B0604020202020204" pitchFamily="34" charset="0"/>
              <a:buChar char="•"/>
            </a:pPr>
            <a:endParaRPr lang="en-US" dirty="0">
              <a:solidFill>
                <a:schemeClr val="tx1">
                  <a:lumMod val="75000"/>
                  <a:lumOff val="25000"/>
                </a:schemeClr>
              </a:solidFill>
              <a:latin typeface="Arial" panose="020B0604020202020204" pitchFamily="34" charset="0"/>
              <a:cs typeface="Arial" panose="020B0604020202020204" pitchFamily="34" charset="0"/>
            </a:endParaRPr>
          </a:p>
          <a:p>
            <a:pPr marL="800100" lvl="1" indent="-342900">
              <a:buFont typeface="Arial" panose="020B0604020202020204" pitchFamily="34" charset="0"/>
              <a:buChar char="•"/>
            </a:pPr>
            <a:endParaRPr lang="en-US" dirty="0">
              <a:solidFill>
                <a:schemeClr val="tx1">
                  <a:lumMod val="75000"/>
                  <a:lumOff val="25000"/>
                </a:schemeClr>
              </a:solidFill>
              <a:latin typeface="Arial" panose="020B0604020202020204" pitchFamily="34" charset="0"/>
              <a:cs typeface="Arial" panose="020B0604020202020204" pitchFamily="34" charset="0"/>
            </a:endParaRPr>
          </a:p>
          <a:p>
            <a:pPr marL="742950" lvl="1" indent="-285750">
              <a:buFont typeface="Arial" panose="020B0604020202020204" pitchFamily="34" charset="0"/>
              <a:buChar char="•"/>
            </a:pPr>
            <a:endParaRPr lang="en-US" dirty="0">
              <a:latin typeface="Arial" panose="020B0604020202020204" pitchFamily="34" charset="0"/>
              <a:cs typeface="Arial" panose="020B0604020202020204" pitchFamily="34" charset="0"/>
            </a:endParaRPr>
          </a:p>
        </p:txBody>
      </p:sp>
      <p:sp>
        <p:nvSpPr>
          <p:cNvPr id="6" name="Footer Placeholder 5"/>
          <p:cNvSpPr>
            <a:spLocks noGrp="1"/>
          </p:cNvSpPr>
          <p:nvPr>
            <p:ph type="ftr" sz="quarter" idx="5"/>
          </p:nvPr>
        </p:nvSpPr>
        <p:spPr/>
        <p:txBody>
          <a:bodyPr/>
          <a:lstStyle/>
          <a:p>
            <a:pPr marL="12700">
              <a:lnSpc>
                <a:spcPct val="100000"/>
              </a:lnSpc>
            </a:pPr>
            <a:r>
              <a:rPr lang="en-US"/>
              <a:t>Bishop | DUNE PMG</a:t>
            </a:r>
            <a:endParaRPr lang="en-US" dirty="0"/>
          </a:p>
        </p:txBody>
      </p:sp>
      <p:sp>
        <p:nvSpPr>
          <p:cNvPr id="7" name="Date Placeholder 6"/>
          <p:cNvSpPr>
            <a:spLocks noGrp="1"/>
          </p:cNvSpPr>
          <p:nvPr>
            <p:ph type="dt" sz="half" idx="6"/>
          </p:nvPr>
        </p:nvSpPr>
        <p:spPr/>
        <p:txBody>
          <a:bodyPr/>
          <a:lstStyle/>
          <a:p>
            <a:pPr marL="12700"/>
            <a:r>
              <a:rPr lang="en-US"/>
              <a:t>July 2019</a:t>
            </a:r>
            <a:endParaRPr lang="en-US" dirty="0"/>
          </a:p>
        </p:txBody>
      </p:sp>
      <p:sp>
        <p:nvSpPr>
          <p:cNvPr id="9" name="Slide Number Placeholder 8"/>
          <p:cNvSpPr>
            <a:spLocks noGrp="1"/>
          </p:cNvSpPr>
          <p:nvPr>
            <p:ph type="sldNum" sz="quarter" idx="7"/>
          </p:nvPr>
        </p:nvSpPr>
        <p:spPr/>
        <p:txBody>
          <a:bodyPr/>
          <a:lstStyle/>
          <a:p>
            <a:fld id="{B6F15528-21DE-4FAA-801E-634DDDAF4B2B}" type="slidenum">
              <a:rPr lang="en-US" smtClean="0"/>
              <a:pPr/>
              <a:t>19</a:t>
            </a:fld>
            <a:endParaRPr lang="en-US" dirty="0"/>
          </a:p>
        </p:txBody>
      </p:sp>
      <p:sp>
        <p:nvSpPr>
          <p:cNvPr id="8" name="AutoShape 2" descr="http://dbweb6.fnal.gov:8080/ECL/dune/E/image/958/Data%20with%20TPC%20ON%2007092019-1%20pulser%200.jpg">
            <a:extLst>
              <a:ext uri="{FF2B5EF4-FFF2-40B4-BE49-F238E27FC236}">
                <a16:creationId xmlns:a16="http://schemas.microsoft.com/office/drawing/2014/main" id="{18B7A107-D7BE-4959-96A3-8A76B68CA2D8}"/>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AutoShape 4" descr="http://dbweb6.fnal.gov:8080/ECL/dune/E/image/958/Data%20with%20TPC%20ON%2007092019-1%20pulser%200.jpg">
            <a:extLst>
              <a:ext uri="{FF2B5EF4-FFF2-40B4-BE49-F238E27FC236}">
                <a16:creationId xmlns:a16="http://schemas.microsoft.com/office/drawing/2014/main" id="{4809761E-D49A-4D55-90FB-AC43D685E51E}"/>
              </a:ext>
            </a:extLst>
          </p:cNvPr>
          <p:cNvSpPr>
            <a:spLocks noChangeAspect="1" noChangeArrowheads="1"/>
          </p:cNvSpPr>
          <p:nvPr/>
        </p:nvSpPr>
        <p:spPr bwMode="auto">
          <a:xfrm>
            <a:off x="4114800" y="335175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 name="Picture 3">
            <a:extLst>
              <a:ext uri="{FF2B5EF4-FFF2-40B4-BE49-F238E27FC236}">
                <a16:creationId xmlns:a16="http://schemas.microsoft.com/office/drawing/2014/main" id="{EE2AFCB0-EBAA-415D-8853-EECB37B1BCE0}"/>
              </a:ext>
            </a:extLst>
          </p:cNvPr>
          <p:cNvPicPr>
            <a:picLocks noChangeAspect="1"/>
          </p:cNvPicPr>
          <p:nvPr/>
        </p:nvPicPr>
        <p:blipFill>
          <a:blip r:embed="rId2"/>
          <a:stretch>
            <a:fillRect/>
          </a:stretch>
        </p:blipFill>
        <p:spPr>
          <a:xfrm>
            <a:off x="866647" y="965330"/>
            <a:ext cx="7601978" cy="2006470"/>
          </a:xfrm>
          <a:prstGeom prst="rect">
            <a:avLst/>
          </a:prstGeom>
        </p:spPr>
      </p:pic>
    </p:spTree>
    <p:extLst>
      <p:ext uri="{BB962C8B-B14F-4D97-AF65-F5344CB8AC3E}">
        <p14:creationId xmlns:p14="http://schemas.microsoft.com/office/powerpoint/2010/main" val="2709152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4500" y="495242"/>
            <a:ext cx="8255000" cy="492443"/>
          </a:xfrm>
        </p:spPr>
        <p:txBody>
          <a:bodyPr/>
          <a:lstStyle/>
          <a:p>
            <a:r>
              <a:rPr lang="en-US" sz="3200" dirty="0"/>
              <a:t>Outline</a:t>
            </a:r>
          </a:p>
        </p:txBody>
      </p:sp>
      <p:sp>
        <p:nvSpPr>
          <p:cNvPr id="3" name="Text Placeholder 2"/>
          <p:cNvSpPr>
            <a:spLocks noGrp="1"/>
          </p:cNvSpPr>
          <p:nvPr>
            <p:ph type="body" idx="1"/>
          </p:nvPr>
        </p:nvSpPr>
        <p:spPr>
          <a:xfrm>
            <a:off x="382904" y="1066800"/>
            <a:ext cx="8378190" cy="4816703"/>
          </a:xfrm>
        </p:spPr>
        <p:txBody>
          <a:bodyPr/>
          <a:lstStyle/>
          <a:p>
            <a:pPr marL="342900" indent="-342900">
              <a:buFont typeface="Arial" panose="020B0604020202020204" pitchFamily="34" charset="0"/>
              <a:buChar char="•"/>
            </a:pPr>
            <a:r>
              <a:rPr lang="en-US" sz="2800" dirty="0"/>
              <a:t>ES&amp;H Update</a:t>
            </a:r>
          </a:p>
          <a:p>
            <a:pPr marL="342900" indent="-342900">
              <a:buFont typeface="Arial" panose="020B0604020202020204" pitchFamily="34" charset="0"/>
              <a:buChar char="•"/>
            </a:pPr>
            <a:r>
              <a:rPr lang="en-US" sz="2800" dirty="0"/>
              <a:t>QA Update</a:t>
            </a:r>
          </a:p>
          <a:p>
            <a:pPr marL="342900" indent="-342900">
              <a:buFont typeface="Arial" panose="020B0604020202020204" pitchFamily="34" charset="0"/>
              <a:buChar char="•"/>
            </a:pPr>
            <a:r>
              <a:rPr lang="en-US" sz="2800" dirty="0"/>
              <a:t>PM Update</a:t>
            </a:r>
          </a:p>
          <a:p>
            <a:pPr marL="342900" indent="-342900">
              <a:buFont typeface="Arial" panose="020B0604020202020204" pitchFamily="34" charset="0"/>
              <a:buChar char="•"/>
            </a:pPr>
            <a:r>
              <a:rPr lang="en-US" sz="2800" dirty="0"/>
              <a:t>Schedule &amp; Budget Status</a:t>
            </a:r>
          </a:p>
          <a:p>
            <a:pPr marL="342900" indent="-342900">
              <a:buFont typeface="Arial" panose="020B0604020202020204" pitchFamily="34" charset="0"/>
              <a:buChar char="•"/>
            </a:pPr>
            <a:r>
              <a:rPr lang="en-US" sz="2800" dirty="0"/>
              <a:t>DUNE Update</a:t>
            </a:r>
          </a:p>
          <a:p>
            <a:pPr marL="742950" lvl="1" indent="-285750" algn="l" defTabSz="457200" rtl="0" fontAlgn="base">
              <a:spcBef>
                <a:spcPts val="600"/>
              </a:spcBef>
              <a:spcAft>
                <a:spcPts val="600"/>
              </a:spcAft>
              <a:buFont typeface="Arial" panose="020B0604020202020204" pitchFamily="34" charset="0"/>
              <a:buChar char="•"/>
            </a:pPr>
            <a:r>
              <a:rPr lang="en-US" dirty="0">
                <a:solidFill>
                  <a:schemeClr val="tx1">
                    <a:lumMod val="75000"/>
                    <a:lumOff val="25000"/>
                  </a:schemeClr>
                </a:solidFill>
                <a:latin typeface="Arial" panose="020B0604020202020204" pitchFamily="34" charset="0"/>
                <a:cs typeface="Arial" panose="020B0604020202020204" pitchFamily="34" charset="0"/>
              </a:rPr>
              <a:t>FD Engineering</a:t>
            </a:r>
          </a:p>
          <a:p>
            <a:pPr marL="742950" lvl="1" indent="-285750" algn="l" defTabSz="457200" rtl="0" fontAlgn="base">
              <a:spcBef>
                <a:spcPts val="600"/>
              </a:spcBef>
              <a:spcAft>
                <a:spcPts val="600"/>
              </a:spcAft>
              <a:buFont typeface="Arial" panose="020B0604020202020204" pitchFamily="34" charset="0"/>
              <a:buChar char="•"/>
            </a:pPr>
            <a:r>
              <a:rPr lang="en-US" dirty="0">
                <a:solidFill>
                  <a:schemeClr val="tx1">
                    <a:lumMod val="75000"/>
                    <a:lumOff val="25000"/>
                  </a:schemeClr>
                </a:solidFill>
                <a:latin typeface="Arial" panose="020B0604020202020204" pitchFamily="34" charset="0"/>
                <a:cs typeface="Arial" panose="020B0604020202020204" pitchFamily="34" charset="0"/>
              </a:rPr>
              <a:t>FD Installation</a:t>
            </a:r>
          </a:p>
          <a:p>
            <a:pPr marL="742950" lvl="1" indent="-285750" algn="l" defTabSz="457200" rtl="0" fontAlgn="base">
              <a:spcBef>
                <a:spcPts val="600"/>
              </a:spcBef>
              <a:spcAft>
                <a:spcPts val="600"/>
              </a:spcAft>
              <a:buFont typeface="Arial" panose="020B0604020202020204" pitchFamily="34" charset="0"/>
              <a:buChar char="•"/>
            </a:pPr>
            <a:r>
              <a:rPr lang="en-US" dirty="0">
                <a:solidFill>
                  <a:schemeClr val="tx1">
                    <a:lumMod val="75000"/>
                    <a:lumOff val="25000"/>
                  </a:schemeClr>
                </a:solidFill>
                <a:latin typeface="Arial" panose="020B0604020202020204" pitchFamily="34" charset="0"/>
                <a:cs typeface="Arial" panose="020B0604020202020204" pitchFamily="34" charset="0"/>
              </a:rPr>
              <a:t>FD APA</a:t>
            </a:r>
          </a:p>
          <a:p>
            <a:pPr marL="742950" lvl="1" indent="-285750" algn="l" defTabSz="457200" rtl="0" fontAlgn="base">
              <a:spcBef>
                <a:spcPts val="600"/>
              </a:spcBef>
              <a:spcAft>
                <a:spcPts val="600"/>
              </a:spcAft>
              <a:buFont typeface="Arial" panose="020B0604020202020204" pitchFamily="34" charset="0"/>
              <a:buChar char="•"/>
            </a:pPr>
            <a:r>
              <a:rPr lang="en-US" dirty="0">
                <a:solidFill>
                  <a:schemeClr val="tx1">
                    <a:lumMod val="75000"/>
                    <a:lumOff val="25000"/>
                  </a:schemeClr>
                </a:solidFill>
                <a:latin typeface="Arial" panose="020B0604020202020204" pitchFamily="34" charset="0"/>
                <a:cs typeface="Arial" panose="020B0604020202020204" pitchFamily="34" charset="0"/>
              </a:rPr>
              <a:t>FD TPC Electronics</a:t>
            </a:r>
          </a:p>
          <a:p>
            <a:pPr marL="742950" lvl="1" indent="-285750" algn="l" defTabSz="457200" rtl="0" fontAlgn="base">
              <a:spcBef>
                <a:spcPts val="600"/>
              </a:spcBef>
              <a:spcAft>
                <a:spcPts val="600"/>
              </a:spcAft>
              <a:buFont typeface="Arial" panose="020B0604020202020204" pitchFamily="34" charset="0"/>
              <a:buChar char="•"/>
            </a:pPr>
            <a:r>
              <a:rPr lang="en-US" dirty="0">
                <a:solidFill>
                  <a:schemeClr val="tx1">
                    <a:lumMod val="75000"/>
                    <a:lumOff val="25000"/>
                  </a:schemeClr>
                </a:solidFill>
                <a:latin typeface="Arial" panose="020B0604020202020204" pitchFamily="34" charset="0"/>
                <a:cs typeface="Arial" panose="020B0604020202020204" pitchFamily="34" charset="0"/>
              </a:rPr>
              <a:t>Near Detector</a:t>
            </a:r>
          </a:p>
          <a:p>
            <a:pPr marL="285750" indent="-285750" algn="l" defTabSz="457200" rtl="0" fontAlgn="base">
              <a:spcBef>
                <a:spcPts val="600"/>
              </a:spcBef>
              <a:spcAft>
                <a:spcPts val="600"/>
              </a:spcAft>
              <a:buFont typeface="Arial" panose="020B0604020202020204" pitchFamily="34" charset="0"/>
              <a:buChar char="•"/>
            </a:pPr>
            <a:r>
              <a:rPr lang="en-US" sz="2800" dirty="0"/>
              <a:t>Upcoming Events</a:t>
            </a:r>
          </a:p>
        </p:txBody>
      </p:sp>
      <p:sp>
        <p:nvSpPr>
          <p:cNvPr id="6" name="Footer Placeholder 5"/>
          <p:cNvSpPr>
            <a:spLocks noGrp="1"/>
          </p:cNvSpPr>
          <p:nvPr>
            <p:ph type="ftr" sz="quarter" idx="5"/>
          </p:nvPr>
        </p:nvSpPr>
        <p:spPr/>
        <p:txBody>
          <a:bodyPr/>
          <a:lstStyle/>
          <a:p>
            <a:pPr marL="12700">
              <a:lnSpc>
                <a:spcPct val="100000"/>
              </a:lnSpc>
            </a:pPr>
            <a:r>
              <a:rPr lang="en-US"/>
              <a:t>Bishop | DUNE PMG</a:t>
            </a:r>
            <a:endParaRPr lang="en-US" dirty="0"/>
          </a:p>
        </p:txBody>
      </p:sp>
      <p:sp>
        <p:nvSpPr>
          <p:cNvPr id="8" name="Date Placeholder 7"/>
          <p:cNvSpPr>
            <a:spLocks noGrp="1"/>
          </p:cNvSpPr>
          <p:nvPr>
            <p:ph type="dt" sz="half" idx="6"/>
          </p:nvPr>
        </p:nvSpPr>
        <p:spPr>
          <a:xfrm>
            <a:off x="3232706" y="6538623"/>
            <a:ext cx="1524000" cy="184666"/>
          </a:xfrm>
        </p:spPr>
        <p:txBody>
          <a:bodyPr/>
          <a:lstStyle/>
          <a:p>
            <a:pPr marL="12700"/>
            <a:r>
              <a:rPr lang="en-US"/>
              <a:t>July 2019</a:t>
            </a:r>
            <a:endParaRPr lang="en-US" dirty="0"/>
          </a:p>
        </p:txBody>
      </p:sp>
      <p:sp>
        <p:nvSpPr>
          <p:cNvPr id="9" name="Slide Number Placeholder 8"/>
          <p:cNvSpPr>
            <a:spLocks noGrp="1"/>
          </p:cNvSpPr>
          <p:nvPr>
            <p:ph type="sldNum" sz="quarter" idx="7"/>
          </p:nvPr>
        </p:nvSpPr>
        <p:spPr/>
        <p:txBody>
          <a:bodyPr/>
          <a:lstStyle/>
          <a:p>
            <a:fld id="{B6F15528-21DE-4FAA-801E-634DDDAF4B2B}" type="slidenum">
              <a:rPr lang="en-US" smtClean="0"/>
              <a:pPr/>
              <a:t>2</a:t>
            </a:fld>
            <a:endParaRPr lang="en-US" dirty="0"/>
          </a:p>
        </p:txBody>
      </p:sp>
    </p:spTree>
    <p:extLst>
      <p:ext uri="{BB962C8B-B14F-4D97-AF65-F5344CB8AC3E}">
        <p14:creationId xmlns:p14="http://schemas.microsoft.com/office/powerpoint/2010/main" val="14041807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4500" y="495242"/>
            <a:ext cx="8255000" cy="492443"/>
          </a:xfrm>
        </p:spPr>
        <p:txBody>
          <a:bodyPr/>
          <a:lstStyle/>
          <a:p>
            <a:r>
              <a:rPr lang="en-US" sz="3200" dirty="0"/>
              <a:t>TPC Electronics – VAR (ii)</a:t>
            </a:r>
          </a:p>
        </p:txBody>
      </p:sp>
      <p:sp>
        <p:nvSpPr>
          <p:cNvPr id="3" name="Text Placeholder 2"/>
          <p:cNvSpPr>
            <a:spLocks noGrp="1"/>
          </p:cNvSpPr>
          <p:nvPr>
            <p:ph type="body" idx="1"/>
          </p:nvPr>
        </p:nvSpPr>
        <p:spPr>
          <a:xfrm>
            <a:off x="139699" y="987685"/>
            <a:ext cx="8764141" cy="6001643"/>
          </a:xfrm>
        </p:spPr>
        <p:txBody>
          <a:bodyPr/>
          <a:lstStyle/>
          <a:p>
            <a:pPr marL="342900" indent="-342900">
              <a:buFont typeface="Arial" panose="020B0604020202020204" pitchFamily="34" charset="0"/>
              <a:buChar char="•"/>
            </a:pPr>
            <a:r>
              <a:rPr lang="en-US" dirty="0">
                <a:solidFill>
                  <a:schemeClr val="tx2"/>
                </a:solidFill>
                <a:latin typeface="Arial" panose="020B0604020202020204" pitchFamily="34" charset="0"/>
                <a:cs typeface="Arial" panose="020B0604020202020204" pitchFamily="34" charset="0"/>
              </a:rPr>
              <a:t>Lessons learned</a:t>
            </a:r>
          </a:p>
          <a:p>
            <a:pPr marL="800100" lvl="1" indent="-342900">
              <a:buFont typeface="Arial" panose="020B0604020202020204" pitchFamily="34" charset="0"/>
              <a:buChar char="•"/>
            </a:pPr>
            <a:r>
              <a:rPr lang="en-US" dirty="0">
                <a:solidFill>
                  <a:schemeClr val="tx1">
                    <a:lumMod val="75000"/>
                    <a:lumOff val="25000"/>
                  </a:schemeClr>
                </a:solidFill>
                <a:latin typeface="Arial" panose="020B0604020202020204" pitchFamily="34" charset="0"/>
                <a:cs typeface="Arial" panose="020B0604020202020204" pitchFamily="34" charset="0"/>
              </a:rPr>
              <a:t>First design iteration of ASICs requires at least factor 2 more resources</a:t>
            </a:r>
          </a:p>
          <a:p>
            <a:pPr marL="800100" lvl="1" indent="-342900">
              <a:buFont typeface="Arial" panose="020B0604020202020204" pitchFamily="34" charset="0"/>
              <a:buChar char="•"/>
            </a:pPr>
            <a:r>
              <a:rPr lang="en-US" dirty="0">
                <a:solidFill>
                  <a:schemeClr val="tx1">
                    <a:lumMod val="75000"/>
                    <a:lumOff val="25000"/>
                  </a:schemeClr>
                </a:solidFill>
                <a:latin typeface="Arial" panose="020B0604020202020204" pitchFamily="34" charset="0"/>
                <a:cs typeface="Arial" panose="020B0604020202020204" pitchFamily="34" charset="0"/>
              </a:rPr>
              <a:t>Will not increase resources for 2</a:t>
            </a:r>
            <a:r>
              <a:rPr lang="en-US" baseline="30000" dirty="0">
                <a:solidFill>
                  <a:schemeClr val="tx1">
                    <a:lumMod val="75000"/>
                    <a:lumOff val="25000"/>
                  </a:schemeClr>
                </a:solidFill>
                <a:latin typeface="Arial" panose="020B0604020202020204" pitchFamily="34" charset="0"/>
                <a:cs typeface="Arial" panose="020B0604020202020204" pitchFamily="34" charset="0"/>
              </a:rPr>
              <a:t>nd</a:t>
            </a:r>
            <a:r>
              <a:rPr lang="en-US" dirty="0">
                <a:solidFill>
                  <a:schemeClr val="tx1">
                    <a:lumMod val="75000"/>
                    <a:lumOff val="25000"/>
                  </a:schemeClr>
                </a:solidFill>
                <a:latin typeface="Arial" panose="020B0604020202020204" pitchFamily="34" charset="0"/>
                <a:cs typeface="Arial" panose="020B0604020202020204" pitchFamily="34" charset="0"/>
              </a:rPr>
              <a:t> iteration (part of the </a:t>
            </a:r>
            <a:r>
              <a:rPr lang="en-US" dirty="0" err="1">
                <a:solidFill>
                  <a:schemeClr val="tx1">
                    <a:lumMod val="75000"/>
                    <a:lumOff val="25000"/>
                  </a:schemeClr>
                </a:solidFill>
                <a:latin typeface="Arial" panose="020B0604020202020204" pitchFamily="34" charset="0"/>
                <a:cs typeface="Arial" panose="020B0604020202020204" pitchFamily="34" charset="0"/>
              </a:rPr>
              <a:t>ColdADC</a:t>
            </a:r>
            <a:r>
              <a:rPr lang="en-US" dirty="0">
                <a:solidFill>
                  <a:schemeClr val="tx1">
                    <a:lumMod val="75000"/>
                    <a:lumOff val="25000"/>
                  </a:schemeClr>
                </a:solidFill>
                <a:latin typeface="Arial" panose="020B0604020202020204" pitchFamily="34" charset="0"/>
                <a:cs typeface="Arial" panose="020B0604020202020204" pitchFamily="34" charset="0"/>
              </a:rPr>
              <a:t> redesign already done during testing)</a:t>
            </a:r>
          </a:p>
          <a:p>
            <a:pPr marL="800100" lvl="1" indent="-342900">
              <a:buFont typeface="Arial" panose="020B0604020202020204" pitchFamily="34" charset="0"/>
              <a:buChar char="•"/>
            </a:pPr>
            <a:r>
              <a:rPr lang="en-US" dirty="0">
                <a:solidFill>
                  <a:schemeClr val="tx1">
                    <a:lumMod val="75000"/>
                    <a:lumOff val="25000"/>
                  </a:schemeClr>
                </a:solidFill>
                <a:latin typeface="Arial" panose="020B0604020202020204" pitchFamily="34" charset="0"/>
                <a:cs typeface="Arial" panose="020B0604020202020204" pitchFamily="34" charset="0"/>
              </a:rPr>
              <a:t>CTC structure not optimal for understanding cost differences (will become more complicated when more institutions are active, discuss whether to restructure again)</a:t>
            </a:r>
          </a:p>
          <a:p>
            <a:pPr marL="342900" indent="-342900">
              <a:buFont typeface="Arial" panose="020B0604020202020204" pitchFamily="34" charset="0"/>
              <a:buChar char="•"/>
            </a:pPr>
            <a:r>
              <a:rPr lang="en-US" dirty="0">
                <a:solidFill>
                  <a:schemeClr val="tx2"/>
                </a:solidFill>
                <a:latin typeface="Arial" panose="020B0604020202020204" pitchFamily="34" charset="0"/>
                <a:cs typeface="Arial" panose="020B0604020202020204" pitchFamily="34" charset="0"/>
              </a:rPr>
              <a:t>Impact </a:t>
            </a:r>
          </a:p>
          <a:p>
            <a:pPr marL="800100" lvl="1" indent="-342900">
              <a:buFont typeface="Arial" panose="020B0604020202020204" pitchFamily="34" charset="0"/>
              <a:buChar char="•"/>
            </a:pPr>
            <a:r>
              <a:rPr lang="en-US" dirty="0">
                <a:solidFill>
                  <a:schemeClr val="tx1">
                    <a:lumMod val="75000"/>
                    <a:lumOff val="25000"/>
                  </a:schemeClr>
                </a:solidFill>
                <a:latin typeface="Arial" panose="020B0604020202020204" pitchFamily="34" charset="0"/>
                <a:cs typeface="Arial" panose="020B0604020202020204" pitchFamily="34" charset="0"/>
              </a:rPr>
              <a:t>Delay does not have impact on project due to large float, may impact </a:t>
            </a:r>
            <a:r>
              <a:rPr lang="en-US" dirty="0" err="1">
                <a:solidFill>
                  <a:schemeClr val="tx1">
                    <a:lumMod val="75000"/>
                    <a:lumOff val="25000"/>
                  </a:schemeClr>
                </a:solidFill>
                <a:latin typeface="Arial" panose="020B0604020202020204" pitchFamily="34" charset="0"/>
                <a:cs typeface="Arial" panose="020B0604020202020204" pitchFamily="34" charset="0"/>
              </a:rPr>
              <a:t>ProtoDUNE</a:t>
            </a:r>
            <a:r>
              <a:rPr lang="en-US" dirty="0">
                <a:solidFill>
                  <a:schemeClr val="tx1">
                    <a:lumMod val="75000"/>
                    <a:lumOff val="25000"/>
                  </a:schemeClr>
                </a:solidFill>
                <a:latin typeface="Arial" panose="020B0604020202020204" pitchFamily="34" charset="0"/>
                <a:cs typeface="Arial" panose="020B0604020202020204" pitchFamily="34" charset="0"/>
              </a:rPr>
              <a:t> Run 2</a:t>
            </a:r>
          </a:p>
          <a:p>
            <a:pPr marL="800100" lvl="1" indent="-342900">
              <a:buFont typeface="Arial" panose="020B0604020202020204" pitchFamily="34" charset="0"/>
              <a:buChar char="•"/>
            </a:pPr>
            <a:r>
              <a:rPr lang="en-US" dirty="0">
                <a:solidFill>
                  <a:schemeClr val="tx1">
                    <a:lumMod val="75000"/>
                    <a:lumOff val="25000"/>
                  </a:schemeClr>
                </a:solidFill>
                <a:latin typeface="Arial" panose="020B0604020202020204" pitchFamily="34" charset="0"/>
                <a:cs typeface="Arial" panose="020B0604020202020204" pitchFamily="34" charset="0"/>
              </a:rPr>
              <a:t>Not expecting ASICs costs to grow further</a:t>
            </a:r>
          </a:p>
          <a:p>
            <a:pPr marL="342900" indent="-342900">
              <a:buFont typeface="Arial" panose="020B0604020202020204" pitchFamily="34" charset="0"/>
              <a:buChar char="•"/>
            </a:pPr>
            <a:r>
              <a:rPr lang="en-US" dirty="0">
                <a:solidFill>
                  <a:schemeClr val="tx2"/>
                </a:solidFill>
                <a:latin typeface="Arial" panose="020B0604020202020204" pitchFamily="34" charset="0"/>
                <a:cs typeface="Arial" panose="020B0604020202020204" pitchFamily="34" charset="0"/>
              </a:rPr>
              <a:t>Corrective actions</a:t>
            </a:r>
          </a:p>
          <a:p>
            <a:pPr marL="800100" lvl="1" indent="-342900">
              <a:buFont typeface="Arial" panose="020B0604020202020204" pitchFamily="34" charset="0"/>
              <a:buChar char="•"/>
            </a:pPr>
            <a:r>
              <a:rPr lang="en-US" dirty="0">
                <a:solidFill>
                  <a:schemeClr val="tx1">
                    <a:lumMod val="75000"/>
                    <a:lumOff val="25000"/>
                  </a:schemeClr>
                </a:solidFill>
                <a:latin typeface="Arial" panose="020B0604020202020204" pitchFamily="34" charset="0"/>
                <a:cs typeface="Arial" panose="020B0604020202020204" pitchFamily="34" charset="0"/>
              </a:rPr>
              <a:t>Some corrective actions taken in past months (additional ASIC design resources, postponed some system testing)</a:t>
            </a:r>
          </a:p>
          <a:p>
            <a:pPr marL="800100" lvl="1" indent="-342900">
              <a:buFont typeface="Arial" panose="020B0604020202020204" pitchFamily="34" charset="0"/>
              <a:buChar char="•"/>
            </a:pPr>
            <a:r>
              <a:rPr lang="en-US" dirty="0">
                <a:solidFill>
                  <a:schemeClr val="tx1">
                    <a:lumMod val="75000"/>
                    <a:lumOff val="25000"/>
                  </a:schemeClr>
                </a:solidFill>
                <a:latin typeface="Arial" panose="020B0604020202020204" pitchFamily="34" charset="0"/>
                <a:cs typeface="Arial" panose="020B0604020202020204" pitchFamily="34" charset="0"/>
              </a:rPr>
              <a:t>Some delay of system &amp; lifetime tests, FEMB should have been inserted in a schedule via BCR prior to the beginning of EVMS</a:t>
            </a:r>
          </a:p>
          <a:p>
            <a:pPr marL="800100" lvl="1" indent="-342900">
              <a:buFont typeface="Arial" panose="020B0604020202020204" pitchFamily="34" charset="0"/>
              <a:buChar char="•"/>
            </a:pPr>
            <a:endParaRPr lang="en-US" dirty="0">
              <a:solidFill>
                <a:schemeClr val="tx1">
                  <a:lumMod val="75000"/>
                  <a:lumOff val="25000"/>
                </a:schemeClr>
              </a:solidFill>
              <a:latin typeface="Arial" panose="020B0604020202020204" pitchFamily="34" charset="0"/>
              <a:cs typeface="Arial" panose="020B0604020202020204" pitchFamily="34" charset="0"/>
            </a:endParaRPr>
          </a:p>
          <a:p>
            <a:pPr marL="800100" lvl="1" indent="-342900">
              <a:buFont typeface="Arial" panose="020B0604020202020204" pitchFamily="34" charset="0"/>
              <a:buChar char="•"/>
            </a:pPr>
            <a:endParaRPr lang="en-US" dirty="0">
              <a:solidFill>
                <a:schemeClr val="tx1">
                  <a:lumMod val="75000"/>
                  <a:lumOff val="25000"/>
                </a:schemeClr>
              </a:solidFill>
              <a:latin typeface="Arial" panose="020B0604020202020204" pitchFamily="34" charset="0"/>
              <a:cs typeface="Arial" panose="020B0604020202020204" pitchFamily="34" charset="0"/>
            </a:endParaRPr>
          </a:p>
          <a:p>
            <a:pPr marL="800100" lvl="1" indent="-342900">
              <a:buFont typeface="Arial" panose="020B0604020202020204" pitchFamily="34" charset="0"/>
              <a:buChar char="•"/>
            </a:pPr>
            <a:endParaRPr lang="en-US" dirty="0">
              <a:solidFill>
                <a:schemeClr val="tx1">
                  <a:lumMod val="75000"/>
                  <a:lumOff val="25000"/>
                </a:schemeClr>
              </a:solidFill>
              <a:latin typeface="Arial" panose="020B0604020202020204" pitchFamily="34" charset="0"/>
              <a:cs typeface="Arial" panose="020B0604020202020204" pitchFamily="34" charset="0"/>
            </a:endParaRPr>
          </a:p>
          <a:p>
            <a:pPr marL="800100" lvl="1" indent="-342900">
              <a:buFont typeface="Arial" panose="020B0604020202020204" pitchFamily="34" charset="0"/>
              <a:buChar char="•"/>
            </a:pPr>
            <a:endParaRPr lang="en-US" dirty="0">
              <a:solidFill>
                <a:schemeClr val="tx1">
                  <a:lumMod val="75000"/>
                  <a:lumOff val="25000"/>
                </a:schemeClr>
              </a:solidFill>
              <a:latin typeface="Arial" panose="020B0604020202020204" pitchFamily="34" charset="0"/>
              <a:cs typeface="Arial" panose="020B0604020202020204" pitchFamily="34" charset="0"/>
            </a:endParaRPr>
          </a:p>
          <a:p>
            <a:pPr marL="742950" lvl="1" indent="-285750">
              <a:buFont typeface="Arial" panose="020B0604020202020204" pitchFamily="34" charset="0"/>
              <a:buChar char="•"/>
            </a:pPr>
            <a:endParaRPr lang="en-US" dirty="0">
              <a:latin typeface="Arial" panose="020B0604020202020204" pitchFamily="34" charset="0"/>
              <a:cs typeface="Arial" panose="020B0604020202020204" pitchFamily="34" charset="0"/>
            </a:endParaRPr>
          </a:p>
        </p:txBody>
      </p:sp>
      <p:sp>
        <p:nvSpPr>
          <p:cNvPr id="6" name="Footer Placeholder 5"/>
          <p:cNvSpPr>
            <a:spLocks noGrp="1"/>
          </p:cNvSpPr>
          <p:nvPr>
            <p:ph type="ftr" sz="quarter" idx="5"/>
          </p:nvPr>
        </p:nvSpPr>
        <p:spPr/>
        <p:txBody>
          <a:bodyPr/>
          <a:lstStyle/>
          <a:p>
            <a:pPr marL="12700">
              <a:lnSpc>
                <a:spcPct val="100000"/>
              </a:lnSpc>
            </a:pPr>
            <a:r>
              <a:rPr lang="en-US"/>
              <a:t>Bishop | DUNE PMG</a:t>
            </a:r>
            <a:endParaRPr lang="en-US" dirty="0"/>
          </a:p>
        </p:txBody>
      </p:sp>
      <p:sp>
        <p:nvSpPr>
          <p:cNvPr id="7" name="Date Placeholder 6"/>
          <p:cNvSpPr>
            <a:spLocks noGrp="1"/>
          </p:cNvSpPr>
          <p:nvPr>
            <p:ph type="dt" sz="half" idx="6"/>
          </p:nvPr>
        </p:nvSpPr>
        <p:spPr/>
        <p:txBody>
          <a:bodyPr/>
          <a:lstStyle/>
          <a:p>
            <a:pPr marL="12700"/>
            <a:r>
              <a:rPr lang="en-US"/>
              <a:t>July 2019</a:t>
            </a:r>
            <a:endParaRPr lang="en-US" dirty="0"/>
          </a:p>
        </p:txBody>
      </p:sp>
      <p:sp>
        <p:nvSpPr>
          <p:cNvPr id="9" name="Slide Number Placeholder 8"/>
          <p:cNvSpPr>
            <a:spLocks noGrp="1"/>
          </p:cNvSpPr>
          <p:nvPr>
            <p:ph type="sldNum" sz="quarter" idx="7"/>
          </p:nvPr>
        </p:nvSpPr>
        <p:spPr/>
        <p:txBody>
          <a:bodyPr/>
          <a:lstStyle/>
          <a:p>
            <a:fld id="{B6F15528-21DE-4FAA-801E-634DDDAF4B2B}" type="slidenum">
              <a:rPr lang="en-US" smtClean="0"/>
              <a:pPr/>
              <a:t>20</a:t>
            </a:fld>
            <a:endParaRPr lang="en-US" dirty="0"/>
          </a:p>
        </p:txBody>
      </p:sp>
      <p:sp>
        <p:nvSpPr>
          <p:cNvPr id="8" name="AutoShape 2" descr="http://dbweb6.fnal.gov:8080/ECL/dune/E/image/958/Data%20with%20TPC%20ON%2007092019-1%20pulser%200.jpg">
            <a:extLst>
              <a:ext uri="{FF2B5EF4-FFF2-40B4-BE49-F238E27FC236}">
                <a16:creationId xmlns:a16="http://schemas.microsoft.com/office/drawing/2014/main" id="{18B7A107-D7BE-4959-96A3-8A76B68CA2D8}"/>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AutoShape 4" descr="http://dbweb6.fnal.gov:8080/ECL/dune/E/image/958/Data%20with%20TPC%20ON%2007092019-1%20pulser%200.jpg">
            <a:extLst>
              <a:ext uri="{FF2B5EF4-FFF2-40B4-BE49-F238E27FC236}">
                <a16:creationId xmlns:a16="http://schemas.microsoft.com/office/drawing/2014/main" id="{4809761E-D49A-4D55-90FB-AC43D685E51E}"/>
              </a:ext>
            </a:extLst>
          </p:cNvPr>
          <p:cNvSpPr>
            <a:spLocks noChangeAspect="1" noChangeArrowheads="1"/>
          </p:cNvSpPr>
          <p:nvPr/>
        </p:nvSpPr>
        <p:spPr bwMode="auto">
          <a:xfrm>
            <a:off x="4114800" y="335175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5824707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4500" y="495242"/>
            <a:ext cx="8255000" cy="492443"/>
          </a:xfrm>
        </p:spPr>
        <p:txBody>
          <a:bodyPr/>
          <a:lstStyle/>
          <a:p>
            <a:r>
              <a:rPr lang="en-US" sz="3200" dirty="0"/>
              <a:t>Near Detector</a:t>
            </a:r>
          </a:p>
        </p:txBody>
      </p:sp>
      <p:sp>
        <p:nvSpPr>
          <p:cNvPr id="3" name="Text Placeholder 2"/>
          <p:cNvSpPr>
            <a:spLocks noGrp="1"/>
          </p:cNvSpPr>
          <p:nvPr>
            <p:ph type="body" idx="1"/>
          </p:nvPr>
        </p:nvSpPr>
        <p:spPr>
          <a:xfrm>
            <a:off x="382904" y="1156107"/>
            <a:ext cx="8456296" cy="4893647"/>
          </a:xfrm>
        </p:spPr>
        <p:txBody>
          <a:bodyPr/>
          <a:lstStyle/>
          <a:p>
            <a:pPr marL="342900" indent="-342900">
              <a:buFont typeface="Arial" panose="020B0604020202020204" pitchFamily="34" charset="0"/>
              <a:buChar char="•"/>
            </a:pPr>
            <a:r>
              <a:rPr lang="en-US" dirty="0"/>
              <a:t>Recent Activities: </a:t>
            </a:r>
          </a:p>
          <a:p>
            <a:pPr marL="742950" lvl="1" indent="-285750">
              <a:buFont typeface="Arial" panose="020B0604020202020204" pitchFamily="34" charset="0"/>
              <a:buChar char="•"/>
            </a:pPr>
            <a:r>
              <a:rPr lang="en-US" sz="1600" dirty="0">
                <a:solidFill>
                  <a:schemeClr val="tx1">
                    <a:lumMod val="75000"/>
                    <a:lumOff val="25000"/>
                  </a:schemeClr>
                </a:solidFill>
                <a:latin typeface="Arial" panose="020B0604020202020204" pitchFamily="34" charset="0"/>
                <a:cs typeface="Arial" panose="020B0604020202020204" pitchFamily="34" charset="0"/>
              </a:rPr>
              <a:t>ND </a:t>
            </a:r>
            <a:r>
              <a:rPr lang="en-US" sz="1600" dirty="0" err="1">
                <a:solidFill>
                  <a:schemeClr val="tx1">
                    <a:lumMod val="75000"/>
                    <a:lumOff val="25000"/>
                  </a:schemeClr>
                </a:solidFill>
                <a:latin typeface="Arial" panose="020B0604020202020204" pitchFamily="34" charset="0"/>
                <a:cs typeface="Arial" panose="020B0604020202020204" pitchFamily="34" charset="0"/>
              </a:rPr>
              <a:t>LArTPC</a:t>
            </a:r>
            <a:r>
              <a:rPr lang="en-US" sz="1600" dirty="0">
                <a:solidFill>
                  <a:schemeClr val="tx1">
                    <a:lumMod val="75000"/>
                    <a:lumOff val="25000"/>
                  </a:schemeClr>
                </a:solidFill>
                <a:latin typeface="Arial" panose="020B0604020202020204" pitchFamily="34" charset="0"/>
                <a:cs typeface="Arial" panose="020B0604020202020204" pitchFamily="34" charset="0"/>
              </a:rPr>
              <a:t>:</a:t>
            </a:r>
          </a:p>
          <a:p>
            <a:pPr marL="1200150" lvl="2" indent="-285750">
              <a:buFont typeface="Wingdings" pitchFamily="2" charset="2"/>
              <a:buChar char="§"/>
            </a:pPr>
            <a:r>
              <a:rPr lang="en-US" sz="1400" dirty="0">
                <a:solidFill>
                  <a:schemeClr val="tx1">
                    <a:lumMod val="75000"/>
                    <a:lumOff val="25000"/>
                  </a:schemeClr>
                </a:solidFill>
                <a:latin typeface="Arial" panose="020B0604020202020204" pitchFamily="34" charset="0"/>
                <a:cs typeface="Arial" panose="020B0604020202020204" pitchFamily="34" charset="0"/>
              </a:rPr>
              <a:t>Revising WBS Dictionary based on discussions with contributing institutions </a:t>
            </a:r>
          </a:p>
          <a:p>
            <a:pPr marL="1200150" lvl="2" indent="-285750">
              <a:buFont typeface="Wingdings" pitchFamily="2" charset="2"/>
              <a:buChar char="§"/>
            </a:pPr>
            <a:r>
              <a:rPr lang="en-US" sz="1400" dirty="0">
                <a:solidFill>
                  <a:schemeClr val="tx1">
                    <a:lumMod val="75000"/>
                    <a:lumOff val="25000"/>
                  </a:schemeClr>
                </a:solidFill>
                <a:latin typeface="Arial" panose="020B0604020202020204" pitchFamily="34" charset="0"/>
                <a:cs typeface="Arial" panose="020B0604020202020204" pitchFamily="34" charset="0"/>
              </a:rPr>
              <a:t>Elaborating resource estimates for expected US Project scope</a:t>
            </a:r>
          </a:p>
          <a:p>
            <a:pPr marL="1200150" lvl="2" indent="-285750">
              <a:buFont typeface="Wingdings" pitchFamily="2" charset="2"/>
              <a:buChar char="§"/>
            </a:pPr>
            <a:r>
              <a:rPr lang="en-US" sz="1400" dirty="0" err="1">
                <a:solidFill>
                  <a:schemeClr val="tx1">
                    <a:lumMod val="75000"/>
                    <a:lumOff val="25000"/>
                  </a:schemeClr>
                </a:solidFill>
                <a:latin typeface="Arial" panose="020B0604020202020204" pitchFamily="34" charset="0"/>
                <a:cs typeface="Arial" panose="020B0604020202020204" pitchFamily="34" charset="0"/>
              </a:rPr>
              <a:t>ArgonCube</a:t>
            </a:r>
            <a:r>
              <a:rPr lang="en-US" sz="1400" dirty="0">
                <a:solidFill>
                  <a:schemeClr val="tx1">
                    <a:lumMod val="75000"/>
                    <a:lumOff val="25000"/>
                  </a:schemeClr>
                </a:solidFill>
                <a:latin typeface="Arial" panose="020B0604020202020204" pitchFamily="34" charset="0"/>
                <a:cs typeface="Arial" panose="020B0604020202020204" pitchFamily="34" charset="0"/>
              </a:rPr>
              <a:t> 2x2 Demonstrator:</a:t>
            </a:r>
          </a:p>
          <a:p>
            <a:pPr marL="1657350" lvl="3" indent="-285750">
              <a:buFont typeface="Arial" panose="020B0604020202020204" pitchFamily="34" charset="0"/>
              <a:buChar char="•"/>
            </a:pPr>
            <a:r>
              <a:rPr lang="en-US" sz="1400" dirty="0">
                <a:solidFill>
                  <a:schemeClr val="tx1">
                    <a:lumMod val="75000"/>
                    <a:lumOff val="25000"/>
                  </a:schemeClr>
                </a:solidFill>
                <a:latin typeface="Arial" panose="020B0604020202020204" pitchFamily="34" charset="0"/>
                <a:cs typeface="Arial" panose="020B0604020202020204" pitchFamily="34" charset="0"/>
              </a:rPr>
              <a:t>Working with partners to refine plan for detector deployment in </a:t>
            </a:r>
            <a:r>
              <a:rPr lang="en-US" sz="1400" dirty="0" err="1">
                <a:solidFill>
                  <a:schemeClr val="tx1">
                    <a:lumMod val="75000"/>
                    <a:lumOff val="25000"/>
                  </a:schemeClr>
                </a:solidFill>
                <a:latin typeface="Arial" panose="020B0604020202020204" pitchFamily="34" charset="0"/>
                <a:cs typeface="Arial" panose="020B0604020202020204" pitchFamily="34" charset="0"/>
              </a:rPr>
              <a:t>NuMI</a:t>
            </a:r>
            <a:r>
              <a:rPr lang="en-US" sz="1400" dirty="0">
                <a:solidFill>
                  <a:schemeClr val="tx1">
                    <a:lumMod val="75000"/>
                    <a:lumOff val="25000"/>
                  </a:schemeClr>
                </a:solidFill>
                <a:latin typeface="Arial" panose="020B0604020202020204" pitchFamily="34" charset="0"/>
                <a:cs typeface="Arial" panose="020B0604020202020204" pitchFamily="34" charset="0"/>
              </a:rPr>
              <a:t> near hall</a:t>
            </a:r>
          </a:p>
          <a:p>
            <a:pPr marL="1657350" lvl="3" indent="-285750">
              <a:buFont typeface="Arial" panose="020B0604020202020204" pitchFamily="34" charset="0"/>
              <a:buChar char="•"/>
            </a:pPr>
            <a:r>
              <a:rPr lang="en-US" sz="1400" dirty="0">
                <a:solidFill>
                  <a:schemeClr val="tx1">
                    <a:lumMod val="75000"/>
                    <a:lumOff val="25000"/>
                  </a:schemeClr>
                </a:solidFill>
                <a:latin typeface="Arial" panose="020B0604020202020204" pitchFamily="34" charset="0"/>
                <a:cs typeface="Arial" panose="020B0604020202020204" pitchFamily="34" charset="0"/>
              </a:rPr>
              <a:t>Submitting procurement for mid-scale (~11k parts) LArPix-v2 pixel ASIC production</a:t>
            </a:r>
          </a:p>
          <a:p>
            <a:pPr marL="742950" lvl="1" indent="-285750">
              <a:buFont typeface="Arial" panose="020B0604020202020204" pitchFamily="34" charset="0"/>
              <a:buChar char="•"/>
            </a:pPr>
            <a:r>
              <a:rPr lang="en-US" sz="1600" dirty="0">
                <a:solidFill>
                  <a:schemeClr val="tx1">
                    <a:lumMod val="75000"/>
                    <a:lumOff val="25000"/>
                  </a:schemeClr>
                </a:solidFill>
                <a:latin typeface="Arial" panose="020B0604020202020204" pitchFamily="34" charset="0"/>
                <a:cs typeface="Arial" panose="020B0604020202020204" pitchFamily="34" charset="0"/>
              </a:rPr>
              <a:t>MPD: </a:t>
            </a:r>
          </a:p>
          <a:p>
            <a:pPr marL="1200150" lvl="2" indent="-285750">
              <a:buFont typeface="Wingdings" pitchFamily="2" charset="2"/>
              <a:buChar char="§"/>
            </a:pPr>
            <a:r>
              <a:rPr lang="en-US" sz="1400" dirty="0">
                <a:solidFill>
                  <a:schemeClr val="tx1">
                    <a:lumMod val="75000"/>
                    <a:lumOff val="25000"/>
                  </a:schemeClr>
                </a:solidFill>
                <a:latin typeface="Arial" panose="020B0604020202020204" pitchFamily="34" charset="0"/>
                <a:cs typeface="Arial" panose="020B0604020202020204" pitchFamily="34" charset="0"/>
              </a:rPr>
              <a:t>Working with NDDG, others to establish staging concept within US Project Plan</a:t>
            </a:r>
            <a:r>
              <a:rPr lang="en-US" sz="1600" dirty="0">
                <a:solidFill>
                  <a:schemeClr val="tx1">
                    <a:lumMod val="75000"/>
                    <a:lumOff val="25000"/>
                  </a:schemeClr>
                </a:solidFill>
                <a:latin typeface="Arial" panose="020B0604020202020204" pitchFamily="34" charset="0"/>
                <a:cs typeface="Arial" panose="020B0604020202020204" pitchFamily="34" charset="0"/>
              </a:rPr>
              <a:t> </a:t>
            </a:r>
          </a:p>
          <a:p>
            <a:pPr marL="1200150" lvl="2" indent="-285750">
              <a:buFont typeface="Wingdings" pitchFamily="2" charset="2"/>
              <a:buChar char="§"/>
            </a:pPr>
            <a:r>
              <a:rPr lang="en-US" sz="1400" dirty="0">
                <a:solidFill>
                  <a:schemeClr val="tx1">
                    <a:lumMod val="75000"/>
                    <a:lumOff val="25000"/>
                  </a:schemeClr>
                </a:solidFill>
                <a:latin typeface="Arial" panose="020B0604020202020204" pitchFamily="34" charset="0"/>
                <a:cs typeface="Arial" panose="020B0604020202020204" pitchFamily="34" charset="0"/>
              </a:rPr>
              <a:t>Exploring interim muon spectrometer options: magnetized range stack, </a:t>
            </a:r>
            <a:r>
              <a:rPr lang="en-US" sz="1400" dirty="0" err="1">
                <a:solidFill>
                  <a:schemeClr val="tx1">
                    <a:lumMod val="75000"/>
                    <a:lumOff val="25000"/>
                  </a:schemeClr>
                </a:solidFill>
                <a:latin typeface="Arial" panose="020B0604020202020204" pitchFamily="34" charset="0"/>
                <a:cs typeface="Arial" panose="020B0604020202020204" pitchFamily="34" charset="0"/>
              </a:rPr>
              <a:t>KTeV</a:t>
            </a:r>
            <a:r>
              <a:rPr lang="en-US" sz="1400" dirty="0">
                <a:solidFill>
                  <a:schemeClr val="tx1">
                    <a:lumMod val="75000"/>
                    <a:lumOff val="25000"/>
                  </a:schemeClr>
                </a:solidFill>
                <a:latin typeface="Arial" panose="020B0604020202020204" pitchFamily="34" charset="0"/>
                <a:cs typeface="Arial" panose="020B0604020202020204" pitchFamily="34" charset="0"/>
              </a:rPr>
              <a:t> magnet</a:t>
            </a:r>
          </a:p>
          <a:p>
            <a:pPr marL="1200150" lvl="2" indent="-285750">
              <a:buFont typeface="Wingdings" pitchFamily="2" charset="2"/>
              <a:buChar char="§"/>
            </a:pPr>
            <a:r>
              <a:rPr lang="en-US" sz="1400" dirty="0">
                <a:solidFill>
                  <a:schemeClr val="tx1">
                    <a:lumMod val="75000"/>
                    <a:lumOff val="25000"/>
                  </a:schemeClr>
                </a:solidFill>
                <a:latin typeface="Arial" panose="020B0604020202020204" pitchFamily="34" charset="0"/>
                <a:cs typeface="Arial" panose="020B0604020202020204" pitchFamily="34" charset="0"/>
              </a:rPr>
              <a:t>Next ND Workshop: Week of Oct. 21 @ DESY (Hamburg), emphasis on MPD</a:t>
            </a:r>
          </a:p>
          <a:p>
            <a:pPr marL="742950" lvl="1" indent="-285750">
              <a:buFont typeface="Arial" panose="020B0604020202020204" pitchFamily="34" charset="0"/>
              <a:buChar char="•"/>
            </a:pPr>
            <a:r>
              <a:rPr lang="en-US" sz="1600" dirty="0">
                <a:solidFill>
                  <a:schemeClr val="tx1">
                    <a:lumMod val="75000"/>
                    <a:lumOff val="25000"/>
                  </a:schemeClr>
                </a:solidFill>
                <a:latin typeface="Arial" panose="020B0604020202020204" pitchFamily="34" charset="0"/>
                <a:cs typeface="Arial" panose="020B0604020202020204" pitchFamily="34" charset="0"/>
              </a:rPr>
              <a:t>Beam Monitor:</a:t>
            </a:r>
          </a:p>
          <a:p>
            <a:pPr marL="1200150" lvl="2" indent="-285750">
              <a:buFont typeface="Wingdings" pitchFamily="2" charset="2"/>
              <a:buChar char="§"/>
            </a:pPr>
            <a:r>
              <a:rPr lang="en-US" sz="1400" dirty="0">
                <a:solidFill>
                  <a:schemeClr val="tx1">
                    <a:lumMod val="75000"/>
                    <a:lumOff val="25000"/>
                  </a:schemeClr>
                </a:solidFill>
                <a:latin typeface="Arial" panose="020B0604020202020204" pitchFamily="34" charset="0"/>
                <a:cs typeface="Arial" panose="020B0604020202020204" pitchFamily="34" charset="0"/>
              </a:rPr>
              <a:t>Adapting design to accommodate Italian contribution of KLOE superconducting magnet and calorimeter</a:t>
            </a:r>
          </a:p>
          <a:p>
            <a:pPr marL="342900" lvl="0" indent="-342900">
              <a:buFont typeface="Arial" panose="020B0604020202020204" pitchFamily="34" charset="0"/>
              <a:buChar char="•"/>
            </a:pPr>
            <a:r>
              <a:rPr lang="en-US" dirty="0">
                <a:latin typeface="Arial" panose="020B0604020202020204" pitchFamily="34" charset="0"/>
                <a:cs typeface="Arial" panose="020B0604020202020204" pitchFamily="34" charset="0"/>
              </a:rPr>
              <a:t>Next steps:</a:t>
            </a:r>
          </a:p>
          <a:p>
            <a:pPr marL="742950" lvl="1" indent="-285750">
              <a:buFont typeface="Arial" panose="020B0604020202020204" pitchFamily="34" charset="0"/>
              <a:buChar char="•"/>
            </a:pPr>
            <a:r>
              <a:rPr lang="en-US" sz="1600" dirty="0">
                <a:solidFill>
                  <a:schemeClr val="tx1">
                    <a:lumMod val="75000"/>
                    <a:lumOff val="25000"/>
                  </a:schemeClr>
                </a:solidFill>
                <a:latin typeface="Arial" panose="020B0604020202020204" pitchFamily="34" charset="0"/>
                <a:cs typeface="Arial" panose="020B0604020202020204" pitchFamily="34" charset="0"/>
              </a:rPr>
              <a:t>Elaborate US Project roles in staged Near Detector plan</a:t>
            </a:r>
          </a:p>
          <a:p>
            <a:pPr marL="742950" lvl="1" indent="-285750">
              <a:buFont typeface="Arial" panose="020B0604020202020204" pitchFamily="34" charset="0"/>
              <a:buChar char="•"/>
            </a:pPr>
            <a:r>
              <a:rPr lang="en-US" sz="1600" dirty="0">
                <a:solidFill>
                  <a:schemeClr val="tx1">
                    <a:lumMod val="75000"/>
                    <a:lumOff val="25000"/>
                  </a:schemeClr>
                </a:solidFill>
                <a:latin typeface="Arial" panose="020B0604020202020204" pitchFamily="34" charset="0"/>
                <a:cs typeface="Arial" panose="020B0604020202020204" pitchFamily="34" charset="0"/>
              </a:rPr>
              <a:t>Complete ‘bottom-up’ resource estimate based on detailed WBS activity breakdown</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 Issues:</a:t>
            </a:r>
            <a:endParaRPr lang="en-US" dirty="0">
              <a:solidFill>
                <a:schemeClr val="tx1">
                  <a:lumMod val="75000"/>
                  <a:lumOff val="25000"/>
                </a:schemeClr>
              </a:solidFill>
              <a:latin typeface="Arial" panose="020B0604020202020204" pitchFamily="34" charset="0"/>
              <a:cs typeface="Arial" panose="020B0604020202020204" pitchFamily="34" charset="0"/>
            </a:endParaRPr>
          </a:p>
          <a:p>
            <a:pPr marL="742950" lvl="1" indent="-285750">
              <a:buFont typeface="Arial" panose="020B0604020202020204" pitchFamily="34" charset="0"/>
              <a:buChar char="•"/>
            </a:pPr>
            <a:r>
              <a:rPr lang="en-US" sz="1600" dirty="0">
                <a:solidFill>
                  <a:schemeClr val="tx1">
                    <a:lumMod val="75000"/>
                    <a:lumOff val="25000"/>
                  </a:schemeClr>
                </a:solidFill>
                <a:latin typeface="Arial" panose="020B0604020202020204" pitchFamily="34" charset="0"/>
                <a:cs typeface="Arial" panose="020B0604020202020204" pitchFamily="34" charset="0"/>
              </a:rPr>
              <a:t>Clarify scope/interfaces of ‘Near Detector’ with ‘Installation and Integration’</a:t>
            </a:r>
          </a:p>
          <a:p>
            <a:pPr marL="1200150" lvl="2" indent="-285750">
              <a:buFont typeface="Wingdings" pitchFamily="2" charset="2"/>
              <a:buChar char="§"/>
            </a:pPr>
            <a:r>
              <a:rPr lang="en-US" sz="1400" dirty="0">
                <a:solidFill>
                  <a:schemeClr val="tx1">
                    <a:lumMod val="75000"/>
                    <a:lumOff val="25000"/>
                  </a:schemeClr>
                </a:solidFill>
                <a:latin typeface="Arial" panose="020B0604020202020204" pitchFamily="34" charset="0"/>
                <a:cs typeface="Arial" panose="020B0604020202020204" pitchFamily="34" charset="0"/>
              </a:rPr>
              <a:t>Understand implications for planning process</a:t>
            </a:r>
          </a:p>
        </p:txBody>
      </p:sp>
      <p:sp>
        <p:nvSpPr>
          <p:cNvPr id="6" name="Footer Placeholder 5"/>
          <p:cNvSpPr>
            <a:spLocks noGrp="1"/>
          </p:cNvSpPr>
          <p:nvPr>
            <p:ph type="ftr" sz="quarter" idx="5"/>
          </p:nvPr>
        </p:nvSpPr>
        <p:spPr/>
        <p:txBody>
          <a:bodyPr/>
          <a:lstStyle/>
          <a:p>
            <a:pPr marL="12700">
              <a:lnSpc>
                <a:spcPct val="100000"/>
              </a:lnSpc>
            </a:pPr>
            <a:r>
              <a:rPr lang="en-US"/>
              <a:t>Bishop | DUNE PMG</a:t>
            </a:r>
            <a:endParaRPr lang="en-US" dirty="0"/>
          </a:p>
        </p:txBody>
      </p:sp>
      <p:sp>
        <p:nvSpPr>
          <p:cNvPr id="7" name="Date Placeholder 6"/>
          <p:cNvSpPr>
            <a:spLocks noGrp="1"/>
          </p:cNvSpPr>
          <p:nvPr>
            <p:ph type="dt" sz="half" idx="6"/>
          </p:nvPr>
        </p:nvSpPr>
        <p:spPr/>
        <p:txBody>
          <a:bodyPr/>
          <a:lstStyle/>
          <a:p>
            <a:pPr marL="12700"/>
            <a:r>
              <a:rPr lang="en-US" dirty="0"/>
              <a:t>July 2019</a:t>
            </a:r>
          </a:p>
        </p:txBody>
      </p:sp>
      <p:sp>
        <p:nvSpPr>
          <p:cNvPr id="9" name="Slide Number Placeholder 8"/>
          <p:cNvSpPr>
            <a:spLocks noGrp="1"/>
          </p:cNvSpPr>
          <p:nvPr>
            <p:ph type="sldNum" sz="quarter" idx="7"/>
          </p:nvPr>
        </p:nvSpPr>
        <p:spPr/>
        <p:txBody>
          <a:bodyPr/>
          <a:lstStyle/>
          <a:p>
            <a:fld id="{B6F15528-21DE-4FAA-801E-634DDDAF4B2B}" type="slidenum">
              <a:rPr lang="en-US" smtClean="0"/>
              <a:pPr/>
              <a:t>21</a:t>
            </a:fld>
            <a:endParaRPr lang="en-US" dirty="0"/>
          </a:p>
        </p:txBody>
      </p:sp>
    </p:spTree>
    <p:extLst>
      <p:ext uri="{BB962C8B-B14F-4D97-AF65-F5344CB8AC3E}">
        <p14:creationId xmlns:p14="http://schemas.microsoft.com/office/powerpoint/2010/main" val="16875239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AAB5598D-4007-FD47-881D-0E8A388A29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48200" y="228600"/>
            <a:ext cx="4429373" cy="5943600"/>
          </a:xfrm>
          <a:prstGeom prst="rect">
            <a:avLst/>
          </a:prstGeom>
        </p:spPr>
      </p:pic>
      <p:sp>
        <p:nvSpPr>
          <p:cNvPr id="2" name="Title 1"/>
          <p:cNvSpPr>
            <a:spLocks noGrp="1"/>
          </p:cNvSpPr>
          <p:nvPr>
            <p:ph type="title"/>
          </p:nvPr>
        </p:nvSpPr>
        <p:spPr>
          <a:xfrm>
            <a:off x="444500" y="495242"/>
            <a:ext cx="8255000" cy="492443"/>
          </a:xfrm>
        </p:spPr>
        <p:txBody>
          <a:bodyPr/>
          <a:lstStyle/>
          <a:p>
            <a:r>
              <a:rPr lang="en-US" sz="3200" dirty="0"/>
              <a:t>Near Detector</a:t>
            </a:r>
          </a:p>
        </p:txBody>
      </p:sp>
      <p:sp>
        <p:nvSpPr>
          <p:cNvPr id="3" name="Text Placeholder 2"/>
          <p:cNvSpPr>
            <a:spLocks noGrp="1"/>
          </p:cNvSpPr>
          <p:nvPr>
            <p:ph type="body" idx="1"/>
          </p:nvPr>
        </p:nvSpPr>
        <p:spPr>
          <a:xfrm>
            <a:off x="382904" y="1156107"/>
            <a:ext cx="6170296" cy="2501493"/>
          </a:xfrm>
        </p:spPr>
        <p:txBody>
          <a:bodyPr/>
          <a:lstStyle/>
          <a:p>
            <a:pPr marL="342900" indent="-342900">
              <a:buFont typeface="Arial" panose="020B0604020202020204" pitchFamily="34" charset="0"/>
              <a:buChar char="•"/>
            </a:pPr>
            <a:r>
              <a:rPr lang="en-US" dirty="0"/>
              <a:t>Design Updates (M. Leitner, et. al.) </a:t>
            </a:r>
          </a:p>
          <a:p>
            <a:pPr marL="742950" lvl="1" indent="-285750">
              <a:buFont typeface="Arial" panose="020B0604020202020204" pitchFamily="34" charset="0"/>
              <a:buChar char="•"/>
            </a:pPr>
            <a:r>
              <a:rPr lang="en-US" sz="1600" dirty="0">
                <a:solidFill>
                  <a:schemeClr val="tx1">
                    <a:lumMod val="75000"/>
                    <a:lumOff val="25000"/>
                  </a:schemeClr>
                </a:solidFill>
                <a:latin typeface="Arial" panose="020B0604020202020204" pitchFamily="34" charset="0"/>
                <a:cs typeface="Arial" panose="020B0604020202020204" pitchFamily="34" charset="0"/>
              </a:rPr>
              <a:t>Near Site:</a:t>
            </a:r>
          </a:p>
          <a:p>
            <a:pPr marL="1200150" lvl="2" indent="-285750">
              <a:buFont typeface="Wingdings" pitchFamily="2" charset="2"/>
              <a:buChar char="§"/>
            </a:pPr>
            <a:r>
              <a:rPr lang="en-US" sz="1400" dirty="0">
                <a:solidFill>
                  <a:schemeClr val="tx1">
                    <a:lumMod val="75000"/>
                    <a:lumOff val="25000"/>
                  </a:schemeClr>
                </a:solidFill>
                <a:latin typeface="Arial" panose="020B0604020202020204" pitchFamily="34" charset="0"/>
                <a:cs typeface="Arial" panose="020B0604020202020204" pitchFamily="34" charset="0"/>
              </a:rPr>
              <a:t>Upper hall reconfigured and realigned </a:t>
            </a:r>
          </a:p>
          <a:p>
            <a:pPr marL="1200150" lvl="2" indent="-285750">
              <a:buFont typeface="Wingdings" pitchFamily="2" charset="2"/>
              <a:buChar char="§"/>
            </a:pPr>
            <a:r>
              <a:rPr lang="en-US" sz="1400" dirty="0">
                <a:solidFill>
                  <a:schemeClr val="tx1">
                    <a:lumMod val="75000"/>
                    <a:lumOff val="25000"/>
                  </a:schemeClr>
                </a:solidFill>
                <a:latin typeface="Arial" panose="020B0604020202020204" pitchFamily="34" charset="0"/>
                <a:cs typeface="Arial" panose="020B0604020202020204" pitchFamily="34" charset="0"/>
              </a:rPr>
              <a:t>Next steps: defining utilities, refinement of shaft-side of cavern</a:t>
            </a:r>
          </a:p>
          <a:p>
            <a:pPr marL="742950" lvl="1" indent="-285750">
              <a:buFont typeface="Arial" panose="020B0604020202020204" pitchFamily="34" charset="0"/>
              <a:buChar char="•"/>
            </a:pPr>
            <a:r>
              <a:rPr lang="en-US" sz="1600" dirty="0">
                <a:solidFill>
                  <a:schemeClr val="tx1">
                    <a:lumMod val="75000"/>
                    <a:lumOff val="25000"/>
                  </a:schemeClr>
                </a:solidFill>
                <a:latin typeface="Arial" panose="020B0604020202020204" pitchFamily="34" charset="0"/>
                <a:cs typeface="Arial" panose="020B0604020202020204" pitchFamily="34" charset="0"/>
              </a:rPr>
              <a:t>ND </a:t>
            </a:r>
            <a:r>
              <a:rPr lang="en-US" sz="1600" dirty="0" err="1">
                <a:solidFill>
                  <a:schemeClr val="tx1">
                    <a:lumMod val="75000"/>
                    <a:lumOff val="25000"/>
                  </a:schemeClr>
                </a:solidFill>
                <a:latin typeface="Arial" panose="020B0604020202020204" pitchFamily="34" charset="0"/>
                <a:cs typeface="Arial" panose="020B0604020202020204" pitchFamily="34" charset="0"/>
              </a:rPr>
              <a:t>LArTPC</a:t>
            </a:r>
            <a:r>
              <a:rPr lang="en-US" sz="1600" dirty="0">
                <a:solidFill>
                  <a:schemeClr val="tx1">
                    <a:lumMod val="75000"/>
                    <a:lumOff val="25000"/>
                  </a:schemeClr>
                </a:solidFill>
                <a:latin typeface="Arial" panose="020B0604020202020204" pitchFamily="34" charset="0"/>
                <a:cs typeface="Arial" panose="020B0604020202020204" pitchFamily="34" charset="0"/>
              </a:rPr>
              <a:t>: </a:t>
            </a:r>
          </a:p>
          <a:p>
            <a:pPr marL="1200150" lvl="2" indent="-285750">
              <a:buFont typeface="Wingdings" pitchFamily="2" charset="2"/>
              <a:buChar char="§"/>
            </a:pPr>
            <a:r>
              <a:rPr lang="en-US" sz="1400" dirty="0">
                <a:solidFill>
                  <a:schemeClr val="tx1">
                    <a:lumMod val="75000"/>
                    <a:lumOff val="25000"/>
                  </a:schemeClr>
                </a:solidFill>
                <a:latin typeface="Arial" panose="020B0604020202020204" pitchFamily="34" charset="0"/>
                <a:cs typeface="Arial" panose="020B0604020202020204" pitchFamily="34" charset="0"/>
              </a:rPr>
              <a:t>Many refinements, including PRISM support frame, mezzanine, racks, cryogenic ducts, stairs</a:t>
            </a:r>
            <a:endParaRPr lang="en-US" sz="1600" dirty="0">
              <a:solidFill>
                <a:schemeClr val="tx1">
                  <a:lumMod val="75000"/>
                  <a:lumOff val="25000"/>
                </a:schemeClr>
              </a:solidFill>
              <a:latin typeface="Arial" panose="020B0604020202020204" pitchFamily="34" charset="0"/>
              <a:cs typeface="Arial" panose="020B0604020202020204" pitchFamily="34" charset="0"/>
            </a:endParaRPr>
          </a:p>
          <a:p>
            <a:pPr marL="1200150" lvl="2" indent="-285750">
              <a:buFont typeface="Wingdings" pitchFamily="2" charset="2"/>
              <a:buChar char="§"/>
            </a:pPr>
            <a:r>
              <a:rPr lang="en-US" sz="1400" dirty="0">
                <a:solidFill>
                  <a:schemeClr val="tx1">
                    <a:lumMod val="75000"/>
                    <a:lumOff val="25000"/>
                  </a:schemeClr>
                </a:solidFill>
                <a:latin typeface="Arial" panose="020B0604020202020204" pitchFamily="34" charset="0"/>
                <a:cs typeface="Arial" panose="020B0604020202020204" pitchFamily="34" charset="0"/>
              </a:rPr>
              <a:t>Next steps: space allocation for </a:t>
            </a:r>
            <a:r>
              <a:rPr lang="en-US" sz="1400" dirty="0" err="1">
                <a:solidFill>
                  <a:schemeClr val="tx1">
                    <a:lumMod val="75000"/>
                    <a:lumOff val="25000"/>
                  </a:schemeClr>
                </a:solidFill>
                <a:latin typeface="Arial" panose="020B0604020202020204" pitchFamily="34" charset="0"/>
                <a:cs typeface="Arial" panose="020B0604020202020204" pitchFamily="34" charset="0"/>
              </a:rPr>
              <a:t>cyrogenic</a:t>
            </a:r>
            <a:r>
              <a:rPr lang="en-US" sz="1400" dirty="0">
                <a:solidFill>
                  <a:schemeClr val="tx1">
                    <a:lumMod val="75000"/>
                    <a:lumOff val="25000"/>
                  </a:schemeClr>
                </a:solidFill>
                <a:latin typeface="Arial" panose="020B0604020202020204" pitchFamily="34" charset="0"/>
                <a:cs typeface="Arial" panose="020B0604020202020204" pitchFamily="34" charset="0"/>
              </a:rPr>
              <a:t> equipment, further cavern integration</a:t>
            </a:r>
          </a:p>
        </p:txBody>
      </p:sp>
      <p:sp>
        <p:nvSpPr>
          <p:cNvPr id="6" name="Footer Placeholder 5"/>
          <p:cNvSpPr>
            <a:spLocks noGrp="1"/>
          </p:cNvSpPr>
          <p:nvPr>
            <p:ph type="ftr" sz="quarter" idx="5"/>
          </p:nvPr>
        </p:nvSpPr>
        <p:spPr/>
        <p:txBody>
          <a:bodyPr/>
          <a:lstStyle/>
          <a:p>
            <a:pPr marL="12700">
              <a:lnSpc>
                <a:spcPct val="100000"/>
              </a:lnSpc>
            </a:pPr>
            <a:r>
              <a:rPr lang="en-US"/>
              <a:t>Bishop | DUNE PMG</a:t>
            </a:r>
            <a:endParaRPr lang="en-US" dirty="0"/>
          </a:p>
        </p:txBody>
      </p:sp>
      <p:sp>
        <p:nvSpPr>
          <p:cNvPr id="7" name="Date Placeholder 6"/>
          <p:cNvSpPr>
            <a:spLocks noGrp="1"/>
          </p:cNvSpPr>
          <p:nvPr>
            <p:ph type="dt" sz="half" idx="6"/>
          </p:nvPr>
        </p:nvSpPr>
        <p:spPr/>
        <p:txBody>
          <a:bodyPr/>
          <a:lstStyle/>
          <a:p>
            <a:pPr marL="12700"/>
            <a:r>
              <a:rPr lang="en-US" dirty="0"/>
              <a:t>July 2019</a:t>
            </a:r>
          </a:p>
        </p:txBody>
      </p:sp>
      <p:sp>
        <p:nvSpPr>
          <p:cNvPr id="9" name="Slide Number Placeholder 8"/>
          <p:cNvSpPr>
            <a:spLocks noGrp="1"/>
          </p:cNvSpPr>
          <p:nvPr>
            <p:ph type="sldNum" sz="quarter" idx="7"/>
          </p:nvPr>
        </p:nvSpPr>
        <p:spPr/>
        <p:txBody>
          <a:bodyPr/>
          <a:lstStyle/>
          <a:p>
            <a:fld id="{B6F15528-21DE-4FAA-801E-634DDDAF4B2B}" type="slidenum">
              <a:rPr lang="en-US" smtClean="0"/>
              <a:pPr/>
              <a:t>22</a:t>
            </a:fld>
            <a:endParaRPr lang="en-US" dirty="0"/>
          </a:p>
        </p:txBody>
      </p:sp>
      <p:pic>
        <p:nvPicPr>
          <p:cNvPr id="10" name="Picture 9">
            <a:extLst>
              <a:ext uri="{FF2B5EF4-FFF2-40B4-BE49-F238E27FC236}">
                <a16:creationId xmlns:a16="http://schemas.microsoft.com/office/drawing/2014/main" id="{5E161486-D2CF-0845-BE70-3BAD147818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3417" y="3459804"/>
            <a:ext cx="3222365" cy="2798068"/>
          </a:xfrm>
          <a:prstGeom prst="rect">
            <a:avLst/>
          </a:prstGeom>
        </p:spPr>
      </p:pic>
      <p:sp>
        <p:nvSpPr>
          <p:cNvPr id="11" name="TextBox 10">
            <a:extLst>
              <a:ext uri="{FF2B5EF4-FFF2-40B4-BE49-F238E27FC236}">
                <a16:creationId xmlns:a16="http://schemas.microsoft.com/office/drawing/2014/main" id="{60178C4F-C9D8-C945-A979-D22E6AFC1729}"/>
              </a:ext>
            </a:extLst>
          </p:cNvPr>
          <p:cNvSpPr txBox="1"/>
          <p:nvPr/>
        </p:nvSpPr>
        <p:spPr>
          <a:xfrm>
            <a:off x="259750" y="3569019"/>
            <a:ext cx="1213794" cy="369332"/>
          </a:xfrm>
          <a:prstGeom prst="rect">
            <a:avLst/>
          </a:prstGeom>
          <a:noFill/>
        </p:spPr>
        <p:txBody>
          <a:bodyPr wrap="none" rtlCol="0">
            <a:spAutoFit/>
          </a:bodyPr>
          <a:lstStyle/>
          <a:p>
            <a:r>
              <a:rPr lang="en-US" b="1" dirty="0"/>
              <a:t>ND </a:t>
            </a:r>
            <a:r>
              <a:rPr lang="en-US" b="1" dirty="0" err="1"/>
              <a:t>LArTPC</a:t>
            </a:r>
            <a:endParaRPr lang="en-US" b="1" dirty="0"/>
          </a:p>
        </p:txBody>
      </p:sp>
      <p:sp>
        <p:nvSpPr>
          <p:cNvPr id="12" name="TextBox 11">
            <a:extLst>
              <a:ext uri="{FF2B5EF4-FFF2-40B4-BE49-F238E27FC236}">
                <a16:creationId xmlns:a16="http://schemas.microsoft.com/office/drawing/2014/main" id="{117B5D97-2BDC-2C46-948E-97D775BBB446}"/>
              </a:ext>
            </a:extLst>
          </p:cNvPr>
          <p:cNvSpPr txBox="1"/>
          <p:nvPr/>
        </p:nvSpPr>
        <p:spPr>
          <a:xfrm>
            <a:off x="5418312" y="3581400"/>
            <a:ext cx="1058688" cy="369332"/>
          </a:xfrm>
          <a:prstGeom prst="rect">
            <a:avLst/>
          </a:prstGeom>
          <a:noFill/>
        </p:spPr>
        <p:txBody>
          <a:bodyPr wrap="none" rtlCol="0">
            <a:spAutoFit/>
          </a:bodyPr>
          <a:lstStyle/>
          <a:p>
            <a:r>
              <a:rPr lang="en-US" b="1" dirty="0"/>
              <a:t>Near Site</a:t>
            </a:r>
          </a:p>
        </p:txBody>
      </p:sp>
    </p:spTree>
    <p:extLst>
      <p:ext uri="{BB962C8B-B14F-4D97-AF65-F5344CB8AC3E}">
        <p14:creationId xmlns:p14="http://schemas.microsoft.com/office/powerpoint/2010/main" val="293749517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6851904" y="6480046"/>
            <a:ext cx="1185672" cy="254508"/>
          </a:xfrm>
          <a:prstGeom prst="rect">
            <a:avLst/>
          </a:prstGeom>
          <a:blipFill>
            <a:blip r:embed="rId3" cstate="print"/>
            <a:stretch>
              <a:fillRect/>
            </a:stretch>
          </a:blipFill>
        </p:spPr>
        <p:txBody>
          <a:bodyPr wrap="square" lIns="0" tIns="0" rIns="0" bIns="0" rtlCol="0"/>
          <a:lstStyle/>
          <a:p>
            <a:endParaRPr dirty="0"/>
          </a:p>
        </p:txBody>
      </p:sp>
      <p:sp>
        <p:nvSpPr>
          <p:cNvPr id="7" name="Title 6"/>
          <p:cNvSpPr>
            <a:spLocks noGrp="1"/>
          </p:cNvSpPr>
          <p:nvPr>
            <p:ph type="title"/>
          </p:nvPr>
        </p:nvSpPr>
        <p:spPr>
          <a:xfrm>
            <a:off x="444500" y="495242"/>
            <a:ext cx="8255000" cy="430887"/>
          </a:xfrm>
        </p:spPr>
        <p:txBody>
          <a:bodyPr/>
          <a:lstStyle/>
          <a:p>
            <a:r>
              <a:rPr lang="en-US" sz="2800" spc="-15" dirty="0"/>
              <a:t>Upcoming</a:t>
            </a:r>
            <a:r>
              <a:rPr lang="en-US" sz="2800" spc="25" dirty="0"/>
              <a:t> </a:t>
            </a:r>
            <a:r>
              <a:rPr lang="en-US" sz="2800" spc="-15" dirty="0"/>
              <a:t>Events</a:t>
            </a:r>
            <a:endParaRPr lang="en-US" sz="2800" dirty="0"/>
          </a:p>
        </p:txBody>
      </p:sp>
      <p:sp>
        <p:nvSpPr>
          <p:cNvPr id="8" name="Text Placeholder 7"/>
          <p:cNvSpPr>
            <a:spLocks noGrp="1"/>
          </p:cNvSpPr>
          <p:nvPr>
            <p:ph type="body" idx="1"/>
          </p:nvPr>
        </p:nvSpPr>
        <p:spPr>
          <a:xfrm>
            <a:off x="382904" y="1317059"/>
            <a:ext cx="7999096" cy="2616101"/>
          </a:xfrm>
        </p:spPr>
        <p:txBody>
          <a:bodyPr/>
          <a:lstStyle/>
          <a:p>
            <a:pPr marL="403225" indent="-342900">
              <a:spcBef>
                <a:spcPts val="600"/>
              </a:spcBef>
              <a:buClr>
                <a:srgbClr val="3B5A77"/>
              </a:buClr>
              <a:buFont typeface="Arial" panose="020B0604020202020204" pitchFamily="34" charset="0"/>
              <a:buChar char="•"/>
              <a:tabLst>
                <a:tab pos="325755" algn="l"/>
                <a:tab pos="3025140" algn="l"/>
              </a:tabLst>
            </a:pPr>
            <a:r>
              <a:rPr lang="en-US" sz="2000" spc="-15" dirty="0">
                <a:latin typeface="Arial" panose="020B0604020202020204" pitchFamily="34" charset="0"/>
                <a:cs typeface="Arial" panose="020B0604020202020204" pitchFamily="34" charset="0"/>
              </a:rPr>
              <a:t>LBNF/DUNE Meetings with DOE – July 23-24 at Fermilab</a:t>
            </a:r>
          </a:p>
          <a:p>
            <a:pPr marL="403225" indent="-342900">
              <a:spcBef>
                <a:spcPts val="600"/>
              </a:spcBef>
              <a:buClr>
                <a:srgbClr val="3B5A77"/>
              </a:buClr>
              <a:buFont typeface="Arial" panose="020B0604020202020204" pitchFamily="34" charset="0"/>
              <a:buChar char="•"/>
              <a:tabLst>
                <a:tab pos="325755" algn="l"/>
                <a:tab pos="3025140" algn="l"/>
              </a:tabLst>
            </a:pPr>
            <a:r>
              <a:rPr lang="en-US" sz="2000" spc="-15" dirty="0">
                <a:latin typeface="Arial" panose="020B0604020202020204" pitchFamily="34" charset="0"/>
                <a:cs typeface="Arial" panose="020B0604020202020204" pitchFamily="34" charset="0"/>
              </a:rPr>
              <a:t>LBNC Meeting – July 31 – August 2 at Fermilab</a:t>
            </a:r>
          </a:p>
          <a:p>
            <a:pPr marL="403225" indent="-342900">
              <a:spcBef>
                <a:spcPts val="600"/>
              </a:spcBef>
              <a:buClr>
                <a:srgbClr val="3B5A77"/>
              </a:buClr>
              <a:buFont typeface="Arial" panose="020B0604020202020204" pitchFamily="34" charset="0"/>
              <a:buChar char="•"/>
              <a:tabLst>
                <a:tab pos="325755" algn="l"/>
                <a:tab pos="3025140" algn="l"/>
              </a:tabLst>
            </a:pPr>
            <a:r>
              <a:rPr lang="en-US" sz="2000" spc="-15" dirty="0">
                <a:latin typeface="Arial" panose="020B0604020202020204" pitchFamily="34" charset="0"/>
                <a:cs typeface="Arial" panose="020B0604020202020204" pitchFamily="34" charset="0"/>
              </a:rPr>
              <a:t>Installation/Integration Workshop – August 19-21 at SURF</a:t>
            </a:r>
          </a:p>
          <a:p>
            <a:pPr marL="403225" indent="-342900">
              <a:spcBef>
                <a:spcPts val="600"/>
              </a:spcBef>
              <a:buClr>
                <a:srgbClr val="3B5A77"/>
              </a:buClr>
              <a:buFont typeface="Arial" panose="020B0604020202020204" pitchFamily="34" charset="0"/>
              <a:buChar char="•"/>
              <a:tabLst>
                <a:tab pos="325755" algn="l"/>
                <a:tab pos="3025140" algn="l"/>
              </a:tabLst>
            </a:pPr>
            <a:r>
              <a:rPr lang="en-US" sz="2000" spc="-15" dirty="0">
                <a:latin typeface="Arial" panose="020B0604020202020204" pitchFamily="34" charset="0"/>
                <a:cs typeface="Arial" panose="020B0604020202020204" pitchFamily="34" charset="0"/>
              </a:rPr>
              <a:t>DUNE Collaboration Meeting – September 23-27</a:t>
            </a:r>
          </a:p>
          <a:p>
            <a:pPr marL="403225" indent="-342900">
              <a:spcBef>
                <a:spcPts val="600"/>
              </a:spcBef>
              <a:buClr>
                <a:srgbClr val="3B5A77"/>
              </a:buClr>
              <a:buFont typeface="Arial" panose="020B0604020202020204" pitchFamily="34" charset="0"/>
              <a:buChar char="•"/>
              <a:tabLst>
                <a:tab pos="325755" algn="l"/>
                <a:tab pos="3025140" algn="l"/>
              </a:tabLst>
            </a:pPr>
            <a:r>
              <a:rPr lang="en-US" sz="2000" spc="-15" dirty="0">
                <a:latin typeface="Arial" panose="020B0604020202020204" pitchFamily="34" charset="0"/>
                <a:cs typeface="Arial" panose="020B0604020202020204" pitchFamily="34" charset="0"/>
              </a:rPr>
              <a:t>LBNF/DUNE IPR – October 29-31</a:t>
            </a:r>
          </a:p>
          <a:p>
            <a:pPr marL="403225" indent="-342900">
              <a:spcBef>
                <a:spcPts val="600"/>
              </a:spcBef>
              <a:buClr>
                <a:srgbClr val="3B5A77"/>
              </a:buClr>
              <a:buFont typeface="Arial" panose="020B0604020202020204" pitchFamily="34" charset="0"/>
              <a:buChar char="•"/>
              <a:tabLst>
                <a:tab pos="325755" algn="l"/>
                <a:tab pos="3025140" algn="l"/>
              </a:tabLst>
            </a:pPr>
            <a:endParaRPr lang="en-US" sz="2000" spc="-15" dirty="0">
              <a:latin typeface="Arial" panose="020B0604020202020204" pitchFamily="34" charset="0"/>
              <a:cs typeface="Arial" panose="020B0604020202020204" pitchFamily="34" charset="0"/>
            </a:endParaRPr>
          </a:p>
          <a:p>
            <a:pPr marL="60325">
              <a:lnSpc>
                <a:spcPct val="100000"/>
              </a:lnSpc>
              <a:spcBef>
                <a:spcPts val="600"/>
              </a:spcBef>
              <a:buClr>
                <a:srgbClr val="3B5A77"/>
              </a:buClr>
              <a:tabLst>
                <a:tab pos="325755" algn="l"/>
                <a:tab pos="3025140" algn="l"/>
              </a:tabLst>
            </a:pPr>
            <a:endParaRPr lang="en-US" sz="2000" spc="-15" dirty="0"/>
          </a:p>
        </p:txBody>
      </p:sp>
      <p:sp>
        <p:nvSpPr>
          <p:cNvPr id="4" name="Footer Placeholder 3"/>
          <p:cNvSpPr>
            <a:spLocks noGrp="1"/>
          </p:cNvSpPr>
          <p:nvPr>
            <p:ph type="ftr" sz="quarter" idx="5"/>
          </p:nvPr>
        </p:nvSpPr>
        <p:spPr/>
        <p:txBody>
          <a:bodyPr/>
          <a:lstStyle/>
          <a:p>
            <a:pPr marL="12700">
              <a:lnSpc>
                <a:spcPct val="100000"/>
              </a:lnSpc>
            </a:pPr>
            <a:r>
              <a:rPr lang="en-US"/>
              <a:t>Bishop | DUNE PMG</a:t>
            </a:r>
            <a:endParaRPr lang="en-US" dirty="0"/>
          </a:p>
        </p:txBody>
      </p:sp>
      <p:sp>
        <p:nvSpPr>
          <p:cNvPr id="6" name="Date Placeholder 5"/>
          <p:cNvSpPr>
            <a:spLocks noGrp="1"/>
          </p:cNvSpPr>
          <p:nvPr>
            <p:ph type="dt" sz="half" idx="6"/>
          </p:nvPr>
        </p:nvSpPr>
        <p:spPr/>
        <p:txBody>
          <a:bodyPr/>
          <a:lstStyle/>
          <a:p>
            <a:pPr marL="12700"/>
            <a:r>
              <a:rPr lang="en-US"/>
              <a:t>July 2019</a:t>
            </a:r>
            <a:endParaRPr lang="en-US" dirty="0"/>
          </a:p>
        </p:txBody>
      </p:sp>
      <p:sp>
        <p:nvSpPr>
          <p:cNvPr id="9" name="Slide Number Placeholder 8"/>
          <p:cNvSpPr>
            <a:spLocks noGrp="1"/>
          </p:cNvSpPr>
          <p:nvPr>
            <p:ph type="sldNum" sz="quarter" idx="7"/>
          </p:nvPr>
        </p:nvSpPr>
        <p:spPr/>
        <p:txBody>
          <a:bodyPr/>
          <a:lstStyle/>
          <a:p>
            <a:fld id="{B6F15528-21DE-4FAA-801E-634DDDAF4B2B}" type="slidenum">
              <a:rPr lang="en-US" smtClean="0"/>
              <a:pPr/>
              <a:t>23</a:t>
            </a:fld>
            <a:endParaRPr lang="en-US"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4500" y="495242"/>
            <a:ext cx="8255000" cy="492443"/>
          </a:xfrm>
        </p:spPr>
        <p:txBody>
          <a:bodyPr/>
          <a:lstStyle/>
          <a:p>
            <a:r>
              <a:rPr lang="en-US" sz="3200" dirty="0"/>
              <a:t>ES&amp;H Update</a:t>
            </a:r>
          </a:p>
        </p:txBody>
      </p:sp>
      <p:sp>
        <p:nvSpPr>
          <p:cNvPr id="3" name="Text Placeholder 2"/>
          <p:cNvSpPr>
            <a:spLocks noGrp="1"/>
          </p:cNvSpPr>
          <p:nvPr>
            <p:ph type="body" idx="1"/>
          </p:nvPr>
        </p:nvSpPr>
        <p:spPr>
          <a:xfrm>
            <a:off x="382904" y="1142999"/>
            <a:ext cx="8532496" cy="5970865"/>
          </a:xfrm>
        </p:spPr>
        <p:txBody>
          <a:bodyPr/>
          <a:lstStyle/>
          <a:p>
            <a:pPr marL="256032" marR="0" lvl="0" indent="-265176" algn="l" defTabSz="457200" rtl="0" eaLnBrk="1" fontAlgn="base" latinLnBrk="0" hangingPunct="1">
              <a:lnSpc>
                <a:spcPct val="100000"/>
              </a:lnSpc>
              <a:spcBef>
                <a:spcPts val="600"/>
              </a:spcBef>
              <a:spcAft>
                <a:spcPts val="600"/>
              </a:spcAft>
              <a:buClrTx/>
              <a:buSzTx/>
              <a:buFont typeface="Arial"/>
              <a:buChar char="•"/>
              <a:tabLst/>
              <a:defRPr/>
            </a:pPr>
            <a:r>
              <a:rPr lang="en-US" sz="2000" dirty="0"/>
              <a:t>Completed a site visit of the DUNE APA Assembly area at the Ash River Facility</a:t>
            </a:r>
          </a:p>
          <a:p>
            <a:pPr marL="713232" lvl="1" indent="-265176" algn="l" defTabSz="457200" rtl="0" fontAlgn="base">
              <a:spcBef>
                <a:spcPts val="600"/>
              </a:spcBef>
              <a:spcAft>
                <a:spcPts val="600"/>
              </a:spcAft>
              <a:buFont typeface="Arial"/>
              <a:buChar char="•"/>
              <a:defRPr/>
            </a:pPr>
            <a:r>
              <a:rPr lang="en-US" sz="1600" dirty="0">
                <a:solidFill>
                  <a:schemeClr val="tx1">
                    <a:lumMod val="75000"/>
                    <a:lumOff val="25000"/>
                  </a:schemeClr>
                </a:solidFill>
              </a:rPr>
              <a:t>Reviewed ESH training and work planning documentation</a:t>
            </a:r>
          </a:p>
          <a:p>
            <a:pPr marL="713232" lvl="1" indent="-265176" algn="l" defTabSz="457200" rtl="0" fontAlgn="base">
              <a:spcBef>
                <a:spcPts val="600"/>
              </a:spcBef>
              <a:spcAft>
                <a:spcPts val="600"/>
              </a:spcAft>
              <a:buFont typeface="Arial"/>
              <a:buChar char="•"/>
              <a:defRPr/>
            </a:pPr>
            <a:r>
              <a:rPr lang="en-US" sz="1600" dirty="0">
                <a:solidFill>
                  <a:schemeClr val="tx1">
                    <a:lumMod val="75000"/>
                    <a:lumOff val="25000"/>
                  </a:schemeClr>
                </a:solidFill>
              </a:rPr>
              <a:t>Met with the University of Minnesota ESH representative</a:t>
            </a:r>
          </a:p>
          <a:p>
            <a:pPr marL="713232" lvl="1" indent="-265176" algn="l" defTabSz="457200" rtl="0" fontAlgn="base">
              <a:spcBef>
                <a:spcPts val="600"/>
              </a:spcBef>
              <a:spcAft>
                <a:spcPts val="600"/>
              </a:spcAft>
              <a:buFont typeface="Arial"/>
              <a:buChar char="•"/>
              <a:defRPr/>
            </a:pPr>
            <a:r>
              <a:rPr lang="en-US" sz="1600" dirty="0">
                <a:solidFill>
                  <a:schemeClr val="tx1">
                    <a:lumMod val="75000"/>
                    <a:lumOff val="25000"/>
                  </a:schemeClr>
                </a:solidFill>
              </a:rPr>
              <a:t>Facility inspection of tower, APA &amp; cabling assembly fixtures</a:t>
            </a:r>
          </a:p>
          <a:p>
            <a:pPr marL="256032" marR="0" lvl="0" indent="-265176" algn="l" defTabSz="457200" rtl="0" eaLnBrk="1" fontAlgn="base" latinLnBrk="0" hangingPunct="1">
              <a:lnSpc>
                <a:spcPct val="100000"/>
              </a:lnSpc>
              <a:spcBef>
                <a:spcPts val="600"/>
              </a:spcBef>
              <a:spcAft>
                <a:spcPts val="600"/>
              </a:spcAft>
              <a:buClrTx/>
              <a:buSzTx/>
              <a:buFont typeface="Arial"/>
              <a:buChar char="•"/>
              <a:tabLst/>
              <a:defRPr/>
            </a:pPr>
            <a:r>
              <a:rPr lang="en-US" sz="2000" dirty="0"/>
              <a:t>Participating in the Operational Readiness Clearance (ORC) for test of the ALICE gaseous TPC readout chamber at the PAB facility</a:t>
            </a:r>
          </a:p>
          <a:p>
            <a:pPr marL="256032" marR="0" lvl="0" indent="-265176" algn="l" defTabSz="457200" rtl="0" eaLnBrk="1" fontAlgn="base" latinLnBrk="0" hangingPunct="1">
              <a:lnSpc>
                <a:spcPct val="100000"/>
              </a:lnSpc>
              <a:spcBef>
                <a:spcPts val="600"/>
              </a:spcBef>
              <a:spcAft>
                <a:spcPts val="600"/>
              </a:spcAft>
              <a:buClrTx/>
              <a:buSzTx/>
              <a:buFont typeface="Arial"/>
              <a:buChar char="•"/>
              <a:tabLst/>
              <a:defRPr/>
            </a:pPr>
            <a:r>
              <a:rPr lang="en-US" sz="2000" dirty="0"/>
              <a:t>Continue to support the development of the DUNE TDR</a:t>
            </a:r>
          </a:p>
          <a:p>
            <a:pPr marL="256032" indent="-265176" algn="l" defTabSz="457200" rtl="0" fontAlgn="base">
              <a:spcBef>
                <a:spcPts val="600"/>
              </a:spcBef>
              <a:spcAft>
                <a:spcPts val="600"/>
              </a:spcAft>
              <a:buFont typeface="Arial"/>
              <a:buChar char="•"/>
              <a:defRPr/>
            </a:pPr>
            <a:r>
              <a:rPr lang="en-US" sz="2000" dirty="0"/>
              <a:t>DUNE  ESH Coordinator integrating with the SP Technical Leads </a:t>
            </a:r>
          </a:p>
          <a:p>
            <a:pPr marL="256032" marR="0" lvl="0" indent="-265176" algn="l" defTabSz="457200" rtl="0" eaLnBrk="1" fontAlgn="base" latinLnBrk="0" hangingPunct="1">
              <a:lnSpc>
                <a:spcPct val="100000"/>
              </a:lnSpc>
              <a:spcBef>
                <a:spcPts val="600"/>
              </a:spcBef>
              <a:spcAft>
                <a:spcPts val="600"/>
              </a:spcAft>
              <a:buClrTx/>
              <a:buSzTx/>
              <a:buFont typeface="Arial"/>
              <a:buChar char="•"/>
              <a:tabLst/>
              <a:defRPr/>
            </a:pPr>
            <a:endParaRPr lang="en-US" dirty="0"/>
          </a:p>
          <a:p>
            <a:pPr marL="256032" marR="0" lvl="0" indent="-265176" algn="l" defTabSz="457200" rtl="0" eaLnBrk="1" fontAlgn="base" latinLnBrk="0" hangingPunct="1">
              <a:lnSpc>
                <a:spcPct val="100000"/>
              </a:lnSpc>
              <a:spcBef>
                <a:spcPts val="600"/>
              </a:spcBef>
              <a:spcAft>
                <a:spcPts val="600"/>
              </a:spcAft>
              <a:buClrTx/>
              <a:buSzTx/>
              <a:buFont typeface="Arial"/>
              <a:buChar char="•"/>
              <a:tabLst/>
              <a:defRPr/>
            </a:pPr>
            <a:endParaRPr lang="en-US" dirty="0"/>
          </a:p>
          <a:p>
            <a:pPr marL="256032" marR="0" lvl="0" indent="-265176" algn="l" defTabSz="457200" rtl="0" eaLnBrk="1" fontAlgn="base" latinLnBrk="0" hangingPunct="1">
              <a:lnSpc>
                <a:spcPct val="100000"/>
              </a:lnSpc>
              <a:spcBef>
                <a:spcPts val="600"/>
              </a:spcBef>
              <a:spcAft>
                <a:spcPts val="600"/>
              </a:spcAft>
              <a:buClrTx/>
              <a:buSzTx/>
              <a:buFont typeface="Arial"/>
              <a:buChar char="•"/>
              <a:tabLst/>
              <a:defRPr/>
            </a:pPr>
            <a:endParaRPr lang="en-US" dirty="0"/>
          </a:p>
          <a:p>
            <a:pPr marL="256032" marR="0" lvl="0" indent="-265176" algn="l" defTabSz="457200" rtl="0" eaLnBrk="1" fontAlgn="base" latinLnBrk="0" hangingPunct="1">
              <a:lnSpc>
                <a:spcPct val="100000"/>
              </a:lnSpc>
              <a:spcBef>
                <a:spcPts val="600"/>
              </a:spcBef>
              <a:spcAft>
                <a:spcPts val="600"/>
              </a:spcAft>
              <a:buClrTx/>
              <a:buSzTx/>
              <a:buFont typeface="Arial"/>
              <a:buChar char="•"/>
              <a:tabLst/>
              <a:defRPr/>
            </a:pPr>
            <a:endParaRPr lang="en-US" dirty="0"/>
          </a:p>
          <a:p>
            <a:pPr marL="256032" marR="0" lvl="0" indent="-265176" algn="l" defTabSz="457200" rtl="0" eaLnBrk="1" fontAlgn="base" latinLnBrk="0" hangingPunct="1">
              <a:lnSpc>
                <a:spcPct val="100000"/>
              </a:lnSpc>
              <a:spcBef>
                <a:spcPts val="600"/>
              </a:spcBef>
              <a:spcAft>
                <a:spcPts val="600"/>
              </a:spcAft>
              <a:buClrTx/>
              <a:buSzTx/>
              <a:buFont typeface="Arial"/>
              <a:buChar char="•"/>
              <a:tabLst/>
              <a:defRPr/>
            </a:pPr>
            <a:endParaRPr lang="en-US" dirty="0"/>
          </a:p>
        </p:txBody>
      </p:sp>
      <p:sp>
        <p:nvSpPr>
          <p:cNvPr id="6" name="Footer Placeholder 5"/>
          <p:cNvSpPr>
            <a:spLocks noGrp="1"/>
          </p:cNvSpPr>
          <p:nvPr>
            <p:ph type="ftr" sz="quarter" idx="5"/>
          </p:nvPr>
        </p:nvSpPr>
        <p:spPr/>
        <p:txBody>
          <a:bodyPr/>
          <a:lstStyle/>
          <a:p>
            <a:pPr marL="12700">
              <a:lnSpc>
                <a:spcPct val="100000"/>
              </a:lnSpc>
            </a:pPr>
            <a:r>
              <a:rPr lang="en-US"/>
              <a:t>Bishop | DUNE PMG</a:t>
            </a:r>
            <a:endParaRPr lang="en-US" dirty="0"/>
          </a:p>
        </p:txBody>
      </p:sp>
      <p:sp>
        <p:nvSpPr>
          <p:cNvPr id="7" name="Date Placeholder 6"/>
          <p:cNvSpPr>
            <a:spLocks noGrp="1"/>
          </p:cNvSpPr>
          <p:nvPr>
            <p:ph type="dt" sz="half" idx="6"/>
          </p:nvPr>
        </p:nvSpPr>
        <p:spPr/>
        <p:txBody>
          <a:bodyPr/>
          <a:lstStyle/>
          <a:p>
            <a:pPr marL="12700"/>
            <a:r>
              <a:rPr lang="en-US"/>
              <a:t>July-2019</a:t>
            </a:r>
            <a:endParaRPr lang="en-US" dirty="0"/>
          </a:p>
        </p:txBody>
      </p:sp>
      <p:sp>
        <p:nvSpPr>
          <p:cNvPr id="9" name="Slide Number Placeholder 8"/>
          <p:cNvSpPr>
            <a:spLocks noGrp="1"/>
          </p:cNvSpPr>
          <p:nvPr>
            <p:ph type="sldNum" sz="quarter" idx="7"/>
          </p:nvPr>
        </p:nvSpPr>
        <p:spPr/>
        <p:txBody>
          <a:bodyPr/>
          <a:lstStyle/>
          <a:p>
            <a:fld id="{B6F15528-21DE-4FAA-801E-634DDDAF4B2B}" type="slidenum">
              <a:rPr lang="en-US" smtClean="0"/>
              <a:pPr/>
              <a:t>3</a:t>
            </a:fld>
            <a:endParaRPr lang="en-US" dirty="0"/>
          </a:p>
        </p:txBody>
      </p:sp>
    </p:spTree>
    <p:extLst>
      <p:ext uri="{BB962C8B-B14F-4D97-AF65-F5344CB8AC3E}">
        <p14:creationId xmlns:p14="http://schemas.microsoft.com/office/powerpoint/2010/main" val="40005551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4500" y="495242"/>
            <a:ext cx="8255000" cy="492443"/>
          </a:xfrm>
        </p:spPr>
        <p:txBody>
          <a:bodyPr/>
          <a:lstStyle/>
          <a:p>
            <a:r>
              <a:rPr lang="en-US" sz="3200"/>
              <a:t>Quality Assurance</a:t>
            </a:r>
            <a:endParaRPr lang="en-US" sz="3200" dirty="0"/>
          </a:p>
        </p:txBody>
      </p:sp>
      <p:sp>
        <p:nvSpPr>
          <p:cNvPr id="3" name="Text Placeholder 2"/>
          <p:cNvSpPr>
            <a:spLocks noGrp="1"/>
          </p:cNvSpPr>
          <p:nvPr>
            <p:ph type="body" idx="1"/>
          </p:nvPr>
        </p:nvSpPr>
        <p:spPr>
          <a:xfrm>
            <a:off x="382904" y="1156106"/>
            <a:ext cx="5103496" cy="4616648"/>
          </a:xfrm>
        </p:spPr>
        <p:txBody>
          <a:bodyPr/>
          <a:lstStyle/>
          <a:p>
            <a:pPr marL="344488" lvl="1" indent="-285750">
              <a:buFont typeface="Arial" panose="020B0604020202020204" pitchFamily="34" charset="0"/>
              <a:buChar char="•"/>
            </a:pPr>
            <a:r>
              <a:rPr lang="en-US" sz="2200" dirty="0">
                <a:solidFill>
                  <a:schemeClr val="accent1">
                    <a:lumMod val="75000"/>
                  </a:schemeClr>
                </a:solidFill>
                <a:latin typeface="Arial" panose="020B0604020202020204" pitchFamily="34" charset="0"/>
                <a:cs typeface="Arial" panose="020B0604020202020204" pitchFamily="34" charset="0"/>
              </a:rPr>
              <a:t>QA Input </a:t>
            </a:r>
          </a:p>
          <a:p>
            <a:pPr marL="742950" lvl="1" indent="-285750">
              <a:buFont typeface="Arial" panose="020B0604020202020204" pitchFamily="34" charset="0"/>
              <a:buChar char="•"/>
            </a:pPr>
            <a:r>
              <a:rPr lang="en-US" dirty="0">
                <a:solidFill>
                  <a:schemeClr val="tx1">
                    <a:lumMod val="75000"/>
                    <a:lumOff val="25000"/>
                  </a:schemeClr>
                </a:solidFill>
                <a:latin typeface="Arial" panose="020B0604020202020204" pitchFamily="34" charset="0"/>
                <a:cs typeface="Arial" panose="020B0604020202020204" pitchFamily="34" charset="0"/>
              </a:rPr>
              <a:t>QA Procedures are being uploaded to EDMS for use by the Consortia.</a:t>
            </a:r>
          </a:p>
          <a:p>
            <a:pPr marL="742950" lvl="1" indent="-285750">
              <a:buFont typeface="Arial" panose="020B0604020202020204" pitchFamily="34" charset="0"/>
              <a:buChar char="•"/>
            </a:pPr>
            <a:r>
              <a:rPr lang="en-US" dirty="0">
                <a:solidFill>
                  <a:schemeClr val="tx1">
                    <a:lumMod val="75000"/>
                    <a:lumOff val="25000"/>
                  </a:schemeClr>
                </a:solidFill>
                <a:latin typeface="Arial" panose="020B0604020202020204" pitchFamily="34" charset="0"/>
                <a:cs typeface="Arial" panose="020B0604020202020204" pitchFamily="34" charset="0"/>
              </a:rPr>
              <a:t>Provided a response to a comment on the QA/QC Section of the HV TDR.</a:t>
            </a:r>
          </a:p>
          <a:p>
            <a:pPr marL="742950" lvl="1" indent="-285750">
              <a:buFont typeface="Arial" panose="020B0604020202020204" pitchFamily="34" charset="0"/>
              <a:buChar char="•"/>
            </a:pPr>
            <a:endParaRPr lang="en-US" dirty="0">
              <a:solidFill>
                <a:schemeClr val="tx1"/>
              </a:solidFill>
              <a:latin typeface="Arial" panose="020B0604020202020204" pitchFamily="34" charset="0"/>
              <a:cs typeface="Arial" panose="020B0604020202020204" pitchFamily="34" charset="0"/>
            </a:endParaRPr>
          </a:p>
          <a:p>
            <a:pPr marL="342900" lvl="0" indent="-342900">
              <a:buFont typeface="Arial" panose="020B0604020202020204" pitchFamily="34" charset="0"/>
              <a:buChar char="•"/>
            </a:pPr>
            <a:r>
              <a:rPr lang="en-US" dirty="0">
                <a:latin typeface="Arial" panose="020B0604020202020204" pitchFamily="34" charset="0"/>
                <a:cs typeface="Arial" panose="020B0604020202020204" pitchFamily="34" charset="0"/>
              </a:rPr>
              <a:t>Participated in the following DUNE Meetings/Reviews</a:t>
            </a:r>
          </a:p>
          <a:p>
            <a:pPr marL="742950" lvl="1" indent="-285750">
              <a:buFont typeface="Arial" panose="020B0604020202020204" pitchFamily="34" charset="0"/>
              <a:buChar char="•"/>
            </a:pPr>
            <a:r>
              <a:rPr lang="en-US" dirty="0">
                <a:solidFill>
                  <a:schemeClr val="tx1">
                    <a:lumMod val="75000"/>
                    <a:lumOff val="25000"/>
                  </a:schemeClr>
                </a:solidFill>
                <a:latin typeface="Arial" panose="020B0604020202020204" pitchFamily="34" charset="0"/>
                <a:cs typeface="Arial" panose="020B0604020202020204" pitchFamily="34" charset="0"/>
              </a:rPr>
              <a:t>Performed an assessment of the Ash River APA Assembly Tower regarding design, safety, process control and quality control. </a:t>
            </a:r>
          </a:p>
          <a:p>
            <a:pPr marL="742950" lvl="1" indent="-285750">
              <a:buFont typeface="Arial" panose="020B0604020202020204" pitchFamily="34" charset="0"/>
              <a:buChar char="•"/>
            </a:pPr>
            <a:r>
              <a:rPr lang="en-US" dirty="0">
                <a:solidFill>
                  <a:schemeClr val="tx1">
                    <a:lumMod val="75000"/>
                    <a:lumOff val="25000"/>
                  </a:schemeClr>
                </a:solidFill>
                <a:latin typeface="Arial" panose="020B0604020202020204" pitchFamily="34" charset="0"/>
                <a:cs typeface="Arial" panose="020B0604020202020204" pitchFamily="34" charset="0"/>
              </a:rPr>
              <a:t>Weekly Consortia meetings.</a:t>
            </a:r>
          </a:p>
          <a:p>
            <a:pPr marL="742950" lvl="1" indent="-285750">
              <a:buFont typeface="Arial" panose="020B0604020202020204" pitchFamily="34" charset="0"/>
              <a:buChar char="•"/>
            </a:pPr>
            <a:r>
              <a:rPr lang="en-US" dirty="0">
                <a:solidFill>
                  <a:schemeClr val="tx1">
                    <a:lumMod val="75000"/>
                    <a:lumOff val="25000"/>
                  </a:schemeClr>
                </a:solidFill>
                <a:latin typeface="Arial" panose="020B0604020202020204" pitchFamily="34" charset="0"/>
                <a:cs typeface="Arial" panose="020B0604020202020204" pitchFamily="34" charset="0"/>
              </a:rPr>
              <a:t>Safety and Quality at the Universities – Discussed QA resources in EDMS, QA Representative responsibilities.</a:t>
            </a:r>
          </a:p>
          <a:p>
            <a:pPr marL="742950" lvl="1" indent="-285750">
              <a:buFont typeface="Arial" panose="020B0604020202020204" pitchFamily="34" charset="0"/>
              <a:buChar char="•"/>
            </a:pPr>
            <a:endParaRPr lang="en-US" dirty="0">
              <a:latin typeface="Arial" panose="020B0604020202020204" pitchFamily="34" charset="0"/>
              <a:cs typeface="Arial" panose="020B0604020202020204" pitchFamily="34" charset="0"/>
            </a:endParaRPr>
          </a:p>
        </p:txBody>
      </p:sp>
      <p:sp>
        <p:nvSpPr>
          <p:cNvPr id="6" name="Footer Placeholder 5"/>
          <p:cNvSpPr>
            <a:spLocks noGrp="1"/>
          </p:cNvSpPr>
          <p:nvPr>
            <p:ph type="ftr" sz="quarter" idx="5"/>
          </p:nvPr>
        </p:nvSpPr>
        <p:spPr>
          <a:xfrm>
            <a:off x="866647" y="6538623"/>
            <a:ext cx="1495553" cy="184666"/>
          </a:xfrm>
        </p:spPr>
        <p:txBody>
          <a:bodyPr/>
          <a:lstStyle/>
          <a:p>
            <a:pPr marL="12700">
              <a:lnSpc>
                <a:spcPct val="100000"/>
              </a:lnSpc>
            </a:pPr>
            <a:r>
              <a:rPr lang="en-US"/>
              <a:t>Bishop | DUNE PMG</a:t>
            </a:r>
            <a:endParaRPr lang="en-US" dirty="0"/>
          </a:p>
        </p:txBody>
      </p:sp>
      <p:sp>
        <p:nvSpPr>
          <p:cNvPr id="7" name="Date Placeholder 6"/>
          <p:cNvSpPr>
            <a:spLocks noGrp="1"/>
          </p:cNvSpPr>
          <p:nvPr>
            <p:ph type="dt" sz="half" idx="6"/>
          </p:nvPr>
        </p:nvSpPr>
        <p:spPr>
          <a:xfrm>
            <a:off x="2667000" y="6538623"/>
            <a:ext cx="1447800" cy="184666"/>
          </a:xfrm>
        </p:spPr>
        <p:txBody>
          <a:bodyPr/>
          <a:lstStyle/>
          <a:p>
            <a:pPr marL="12700"/>
            <a:r>
              <a:rPr lang="en-US"/>
              <a:t>July 2019</a:t>
            </a:r>
            <a:endParaRPr lang="en-US" dirty="0"/>
          </a:p>
        </p:txBody>
      </p:sp>
      <p:sp>
        <p:nvSpPr>
          <p:cNvPr id="9" name="Slide Number Placeholder 8"/>
          <p:cNvSpPr>
            <a:spLocks noGrp="1"/>
          </p:cNvSpPr>
          <p:nvPr>
            <p:ph type="sldNum" sz="quarter" idx="7"/>
          </p:nvPr>
        </p:nvSpPr>
        <p:spPr>
          <a:xfrm>
            <a:off x="240159" y="6538623"/>
            <a:ext cx="336679" cy="184666"/>
          </a:xfrm>
        </p:spPr>
        <p:txBody>
          <a:bodyPr/>
          <a:lstStyle/>
          <a:p>
            <a:fld id="{B6F15528-21DE-4FAA-801E-634DDDAF4B2B}" type="slidenum">
              <a:rPr lang="en-US" smtClean="0"/>
              <a:pPr/>
              <a:t>4</a:t>
            </a:fld>
            <a:endParaRPr lang="en-US" dirty="0"/>
          </a:p>
        </p:txBody>
      </p:sp>
      <p:pic>
        <p:nvPicPr>
          <p:cNvPr id="4" name="Picture 3">
            <a:extLst>
              <a:ext uri="{FF2B5EF4-FFF2-40B4-BE49-F238E27FC236}">
                <a16:creationId xmlns:a16="http://schemas.microsoft.com/office/drawing/2014/main" id="{641CC415-3EEB-47FF-BE0A-E0E1F2DEF9E4}"/>
              </a:ext>
            </a:extLst>
          </p:cNvPr>
          <p:cNvPicPr>
            <a:picLocks noChangeAspect="1"/>
          </p:cNvPicPr>
          <p:nvPr/>
        </p:nvPicPr>
        <p:blipFill>
          <a:blip r:embed="rId2"/>
          <a:stretch>
            <a:fillRect/>
          </a:stretch>
        </p:blipFill>
        <p:spPr>
          <a:xfrm>
            <a:off x="5867400" y="1156106"/>
            <a:ext cx="2974204" cy="3962400"/>
          </a:xfrm>
          <a:prstGeom prst="rect">
            <a:avLst/>
          </a:prstGeom>
        </p:spPr>
      </p:pic>
    </p:spTree>
    <p:extLst>
      <p:ext uri="{BB962C8B-B14F-4D97-AF65-F5344CB8AC3E}">
        <p14:creationId xmlns:p14="http://schemas.microsoft.com/office/powerpoint/2010/main" val="37500567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6851904" y="6480046"/>
            <a:ext cx="1185672" cy="254508"/>
          </a:xfrm>
          <a:prstGeom prst="rect">
            <a:avLst/>
          </a:prstGeom>
          <a:blipFill>
            <a:blip r:embed="rId3" cstate="print"/>
            <a:stretch>
              <a:fillRect/>
            </a:stretch>
          </a:blipFill>
        </p:spPr>
        <p:txBody>
          <a:bodyPr wrap="square" lIns="0" tIns="0" rIns="0" bIns="0" rtlCol="0"/>
          <a:lstStyle/>
          <a:p>
            <a:endParaRPr dirty="0"/>
          </a:p>
        </p:txBody>
      </p:sp>
      <p:sp>
        <p:nvSpPr>
          <p:cNvPr id="3" name="object 3"/>
          <p:cNvSpPr txBox="1">
            <a:spLocks noGrp="1"/>
          </p:cNvSpPr>
          <p:nvPr>
            <p:ph type="title"/>
          </p:nvPr>
        </p:nvSpPr>
        <p:spPr>
          <a:xfrm>
            <a:off x="444500" y="495242"/>
            <a:ext cx="8255000" cy="492443"/>
          </a:xfrm>
          <a:prstGeom prst="rect">
            <a:avLst/>
          </a:prstGeom>
        </p:spPr>
        <p:txBody>
          <a:bodyPr vert="horz" wrap="square" lIns="0" tIns="0" rIns="0" bIns="0" rtlCol="0">
            <a:spAutoFit/>
          </a:bodyPr>
          <a:lstStyle/>
          <a:p>
            <a:pPr marL="12700">
              <a:lnSpc>
                <a:spcPct val="100000"/>
              </a:lnSpc>
            </a:pPr>
            <a:r>
              <a:rPr sz="3200" spc="-15" dirty="0"/>
              <a:t>Project</a:t>
            </a:r>
            <a:r>
              <a:rPr sz="3200" spc="5" dirty="0"/>
              <a:t> </a:t>
            </a:r>
            <a:r>
              <a:rPr sz="3200" spc="-15" dirty="0"/>
              <a:t>Manag</a:t>
            </a:r>
            <a:r>
              <a:rPr sz="3200" spc="-10" dirty="0"/>
              <a:t>e</a:t>
            </a:r>
            <a:r>
              <a:rPr sz="3200" spc="-15" dirty="0"/>
              <a:t>ment</a:t>
            </a:r>
            <a:r>
              <a:rPr lang="en-US" sz="3200" spc="-15" dirty="0"/>
              <a:t> Highlights</a:t>
            </a:r>
            <a:endParaRPr sz="3200" spc="-15" dirty="0">
              <a:solidFill>
                <a:srgbClr val="FF0000"/>
              </a:solidFill>
            </a:endParaRPr>
          </a:p>
        </p:txBody>
      </p:sp>
      <p:sp>
        <p:nvSpPr>
          <p:cNvPr id="4" name="object 4"/>
          <p:cNvSpPr txBox="1"/>
          <p:nvPr/>
        </p:nvSpPr>
        <p:spPr>
          <a:xfrm>
            <a:off x="444500" y="1143000"/>
            <a:ext cx="8255000" cy="4724370"/>
          </a:xfrm>
          <a:prstGeom prst="rect">
            <a:avLst/>
          </a:prstGeom>
        </p:spPr>
        <p:txBody>
          <a:bodyPr vert="horz" wrap="square" lIns="0" tIns="0" rIns="0" bIns="0" rtlCol="0">
            <a:spAutoFit/>
          </a:bodyPr>
          <a:lstStyle/>
          <a:p>
            <a:pPr marL="304800" indent="-292100">
              <a:spcBef>
                <a:spcPts val="600"/>
              </a:spcBef>
              <a:buClr>
                <a:srgbClr val="3B5A77"/>
              </a:buClr>
              <a:buFont typeface="Arial"/>
              <a:buChar char="•"/>
              <a:tabLst>
                <a:tab pos="305435" algn="l"/>
              </a:tabLst>
            </a:pPr>
            <a:r>
              <a:rPr lang="en-US" sz="2000" spc="-10" dirty="0">
                <a:solidFill>
                  <a:srgbClr val="3B5A77"/>
                </a:solidFill>
                <a:latin typeface="Arial"/>
                <a:cs typeface="Arial"/>
              </a:rPr>
              <a:t>Staffing Update</a:t>
            </a:r>
          </a:p>
          <a:p>
            <a:pPr marL="762000" lvl="1" indent="-292100">
              <a:spcBef>
                <a:spcPts val="600"/>
              </a:spcBef>
              <a:buClr>
                <a:srgbClr val="3B5A77"/>
              </a:buClr>
              <a:buFont typeface="Arial"/>
              <a:buChar char="•"/>
              <a:tabLst>
                <a:tab pos="305435" algn="l"/>
              </a:tabLst>
            </a:pPr>
            <a:r>
              <a:rPr lang="en-US" spc="-10" dirty="0">
                <a:solidFill>
                  <a:prstClr val="black">
                    <a:lumMod val="75000"/>
                    <a:lumOff val="25000"/>
                  </a:prstClr>
                </a:solidFill>
                <a:latin typeface="Arial"/>
                <a:cs typeface="Arial"/>
              </a:rPr>
              <a:t>Close to assigning a Lead Mechanical Engineer for Far Detector.</a:t>
            </a:r>
            <a:r>
              <a:rPr lang="en-US" sz="1400" spc="-10" dirty="0">
                <a:solidFill>
                  <a:prstClr val="black">
                    <a:lumMod val="75000"/>
                    <a:lumOff val="25000"/>
                  </a:prstClr>
                </a:solidFill>
                <a:latin typeface="Arial"/>
                <a:cs typeface="Arial"/>
              </a:rPr>
              <a:t> </a:t>
            </a:r>
          </a:p>
          <a:p>
            <a:pPr marL="304800" indent="-292100">
              <a:spcBef>
                <a:spcPts val="600"/>
              </a:spcBef>
              <a:buClr>
                <a:srgbClr val="3B5A77"/>
              </a:buClr>
              <a:buFont typeface="Arial"/>
              <a:buChar char="•"/>
              <a:tabLst>
                <a:tab pos="305435" algn="l"/>
              </a:tabLst>
            </a:pPr>
            <a:r>
              <a:rPr lang="en-US" sz="2000" spc="-10" dirty="0">
                <a:solidFill>
                  <a:srgbClr val="3B5A77"/>
                </a:solidFill>
                <a:latin typeface="Arial"/>
                <a:cs typeface="Arial"/>
              </a:rPr>
              <a:t>Technical Design Report on target for July completion</a:t>
            </a:r>
          </a:p>
          <a:p>
            <a:pPr marL="762000" lvl="1" indent="-292100">
              <a:spcBef>
                <a:spcPts val="600"/>
              </a:spcBef>
              <a:buClr>
                <a:srgbClr val="3B5A77"/>
              </a:buClr>
              <a:buFont typeface="Arial"/>
              <a:buChar char="•"/>
              <a:tabLst>
                <a:tab pos="305435" algn="l"/>
              </a:tabLst>
            </a:pPr>
            <a:r>
              <a:rPr lang="en-US" spc="-10" dirty="0">
                <a:solidFill>
                  <a:schemeClr val="tx1">
                    <a:lumMod val="75000"/>
                    <a:lumOff val="25000"/>
                  </a:schemeClr>
                </a:solidFill>
                <a:latin typeface="Arial"/>
                <a:cs typeface="Arial"/>
              </a:rPr>
              <a:t>Reviewer feedback on the Single Phase and Technical Coordination volumes received later than expected.</a:t>
            </a:r>
          </a:p>
          <a:p>
            <a:pPr marL="762000" lvl="1" indent="-292100">
              <a:spcBef>
                <a:spcPts val="600"/>
              </a:spcBef>
              <a:buClr>
                <a:srgbClr val="3B5A77"/>
              </a:buClr>
              <a:buFont typeface="Arial"/>
              <a:buChar char="•"/>
              <a:tabLst>
                <a:tab pos="305435" algn="l"/>
              </a:tabLst>
            </a:pPr>
            <a:r>
              <a:rPr lang="en-US" spc="-10" dirty="0">
                <a:solidFill>
                  <a:schemeClr val="tx1">
                    <a:lumMod val="75000"/>
                    <a:lumOff val="25000"/>
                  </a:schemeClr>
                </a:solidFill>
                <a:latin typeface="Arial"/>
                <a:cs typeface="Arial"/>
              </a:rPr>
              <a:t>Four of the five volumes (including the Single Phase volume) will be submitted on time; Dual Phase volume will be submitted on Nov 1 to allow data collection from </a:t>
            </a:r>
            <a:r>
              <a:rPr lang="en-US" spc="-10" dirty="0" err="1">
                <a:solidFill>
                  <a:schemeClr val="tx1">
                    <a:lumMod val="75000"/>
                    <a:lumOff val="25000"/>
                  </a:schemeClr>
                </a:solidFill>
                <a:latin typeface="Arial"/>
                <a:cs typeface="Arial"/>
              </a:rPr>
              <a:t>ProtoDUNE</a:t>
            </a:r>
            <a:r>
              <a:rPr lang="en-US" spc="-10" dirty="0">
                <a:solidFill>
                  <a:schemeClr val="tx1">
                    <a:lumMod val="75000"/>
                    <a:lumOff val="25000"/>
                  </a:schemeClr>
                </a:solidFill>
                <a:latin typeface="Arial"/>
                <a:cs typeface="Arial"/>
              </a:rPr>
              <a:t>-DP.</a:t>
            </a:r>
          </a:p>
          <a:p>
            <a:pPr marL="304800" indent="-292100">
              <a:spcBef>
                <a:spcPts val="600"/>
              </a:spcBef>
              <a:buClr>
                <a:srgbClr val="3B5A77"/>
              </a:buClr>
              <a:buFont typeface="Arial"/>
              <a:buChar char="•"/>
              <a:tabLst>
                <a:tab pos="305435" algn="l"/>
              </a:tabLst>
            </a:pPr>
            <a:r>
              <a:rPr lang="en-US" sz="2000" spc="-10" dirty="0">
                <a:solidFill>
                  <a:srgbClr val="3B5A77"/>
                </a:solidFill>
                <a:latin typeface="Arial"/>
                <a:cs typeface="Arial"/>
              </a:rPr>
              <a:t>IPR Preparation &amp; Postponement</a:t>
            </a:r>
          </a:p>
          <a:p>
            <a:pPr marL="762000" lvl="1" indent="-292100">
              <a:spcBef>
                <a:spcPts val="600"/>
              </a:spcBef>
              <a:buClr>
                <a:srgbClr val="3B5A77"/>
              </a:buClr>
              <a:buFont typeface="Arial"/>
              <a:buChar char="•"/>
              <a:tabLst>
                <a:tab pos="305435" algn="l"/>
              </a:tabLst>
            </a:pPr>
            <a:r>
              <a:rPr lang="en-US" spc="-10" dirty="0">
                <a:solidFill>
                  <a:schemeClr val="tx1">
                    <a:lumMod val="75000"/>
                    <a:lumOff val="25000"/>
                  </a:schemeClr>
                </a:solidFill>
                <a:latin typeface="Arial"/>
                <a:cs typeface="Arial"/>
              </a:rPr>
              <a:t>Prepared presentations and did practice talks.</a:t>
            </a:r>
          </a:p>
          <a:p>
            <a:pPr marL="762000" lvl="1" indent="-292100">
              <a:spcBef>
                <a:spcPts val="600"/>
              </a:spcBef>
              <a:buClr>
                <a:srgbClr val="3B5A77"/>
              </a:buClr>
              <a:buFont typeface="Arial"/>
              <a:buChar char="•"/>
              <a:tabLst>
                <a:tab pos="305435" algn="l"/>
              </a:tabLst>
            </a:pPr>
            <a:r>
              <a:rPr lang="en-US" spc="-10" dirty="0">
                <a:solidFill>
                  <a:schemeClr val="tx1">
                    <a:lumMod val="75000"/>
                    <a:lumOff val="25000"/>
                  </a:schemeClr>
                </a:solidFill>
                <a:latin typeface="Arial"/>
                <a:cs typeface="Arial"/>
              </a:rPr>
              <a:t>IPR was scaled back to only Plenary talks.</a:t>
            </a:r>
          </a:p>
          <a:p>
            <a:pPr marL="762000" lvl="1" indent="-292100">
              <a:spcBef>
                <a:spcPts val="600"/>
              </a:spcBef>
              <a:buClr>
                <a:srgbClr val="3B5A77"/>
              </a:buClr>
              <a:buFont typeface="Arial"/>
              <a:buChar char="•"/>
              <a:tabLst>
                <a:tab pos="305435" algn="l"/>
              </a:tabLst>
            </a:pPr>
            <a:r>
              <a:rPr lang="en-US" spc="-10" dirty="0">
                <a:solidFill>
                  <a:schemeClr val="tx1">
                    <a:lumMod val="75000"/>
                    <a:lumOff val="25000"/>
                  </a:schemeClr>
                </a:solidFill>
                <a:latin typeface="Arial"/>
                <a:cs typeface="Arial"/>
              </a:rPr>
              <a:t>IPR was postponed until October 29-31.</a:t>
            </a:r>
          </a:p>
          <a:p>
            <a:pPr marL="304800" indent="-292100">
              <a:spcBef>
                <a:spcPts val="600"/>
              </a:spcBef>
              <a:buClr>
                <a:srgbClr val="3B5A77"/>
              </a:buClr>
              <a:buFont typeface="Arial"/>
              <a:buChar char="•"/>
              <a:tabLst>
                <a:tab pos="305435" algn="l"/>
              </a:tabLst>
            </a:pPr>
            <a:r>
              <a:rPr lang="en-US" sz="2000" spc="-10" dirty="0">
                <a:solidFill>
                  <a:srgbClr val="3B5A77"/>
                </a:solidFill>
                <a:latin typeface="Arial"/>
                <a:cs typeface="Arial"/>
              </a:rPr>
              <a:t>Visit to Ash River facility to review Safety &amp; QA of the APA Assembly area prior to Phase I of Prototype testing</a:t>
            </a:r>
          </a:p>
        </p:txBody>
      </p:sp>
      <p:sp>
        <p:nvSpPr>
          <p:cNvPr id="7" name="Footer Placeholder 6"/>
          <p:cNvSpPr>
            <a:spLocks noGrp="1"/>
          </p:cNvSpPr>
          <p:nvPr>
            <p:ph type="ftr" sz="quarter" idx="5"/>
          </p:nvPr>
        </p:nvSpPr>
        <p:spPr/>
        <p:txBody>
          <a:bodyPr/>
          <a:lstStyle/>
          <a:p>
            <a:pPr marL="12700">
              <a:lnSpc>
                <a:spcPct val="100000"/>
              </a:lnSpc>
            </a:pPr>
            <a:r>
              <a:rPr lang="en-US"/>
              <a:t>Bishop | DUNE PMG</a:t>
            </a:r>
            <a:endParaRPr lang="en-US" dirty="0"/>
          </a:p>
        </p:txBody>
      </p:sp>
      <p:sp>
        <p:nvSpPr>
          <p:cNvPr id="9" name="Date Placeholder 8"/>
          <p:cNvSpPr>
            <a:spLocks noGrp="1"/>
          </p:cNvSpPr>
          <p:nvPr>
            <p:ph type="dt" sz="half" idx="6"/>
          </p:nvPr>
        </p:nvSpPr>
        <p:spPr/>
        <p:txBody>
          <a:bodyPr/>
          <a:lstStyle/>
          <a:p>
            <a:pPr marL="12700"/>
            <a:r>
              <a:rPr lang="en-US"/>
              <a:t>July 2019</a:t>
            </a:r>
            <a:endParaRPr lang="en-US" dirty="0"/>
          </a:p>
        </p:txBody>
      </p:sp>
      <p:sp>
        <p:nvSpPr>
          <p:cNvPr id="10" name="Slide Number Placeholder 9"/>
          <p:cNvSpPr>
            <a:spLocks noGrp="1"/>
          </p:cNvSpPr>
          <p:nvPr>
            <p:ph type="sldNum" sz="quarter" idx="7"/>
          </p:nvPr>
        </p:nvSpPr>
        <p:spPr/>
        <p:txBody>
          <a:bodyPr/>
          <a:lstStyle/>
          <a:p>
            <a:fld id="{B6F15528-21DE-4FAA-801E-634DDDAF4B2B}" type="slidenum">
              <a:rPr lang="en-US" smtClean="0"/>
              <a:pPr/>
              <a:t>5</a:t>
            </a:fld>
            <a:endParaRPr lang="en-US" dirty="0"/>
          </a:p>
        </p:txBody>
      </p:sp>
    </p:spTree>
    <p:extLst>
      <p:ext uri="{BB962C8B-B14F-4D97-AF65-F5344CB8AC3E}">
        <p14:creationId xmlns:p14="http://schemas.microsoft.com/office/powerpoint/2010/main" val="10168341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6851904" y="6480046"/>
            <a:ext cx="1185672" cy="254508"/>
          </a:xfrm>
          <a:prstGeom prst="rect">
            <a:avLst/>
          </a:prstGeom>
          <a:blipFill>
            <a:blip r:embed="rId3" cstate="print"/>
            <a:stretch>
              <a:fillRect/>
            </a:stretch>
          </a:blipFill>
        </p:spPr>
        <p:txBody>
          <a:bodyPr wrap="square" lIns="0" tIns="0" rIns="0" bIns="0" rtlCol="0"/>
          <a:lstStyle/>
          <a:p>
            <a:endParaRPr dirty="0"/>
          </a:p>
        </p:txBody>
      </p:sp>
      <p:sp>
        <p:nvSpPr>
          <p:cNvPr id="3" name="object 3"/>
          <p:cNvSpPr txBox="1">
            <a:spLocks noGrp="1"/>
          </p:cNvSpPr>
          <p:nvPr>
            <p:ph type="title"/>
          </p:nvPr>
        </p:nvSpPr>
        <p:spPr>
          <a:xfrm>
            <a:off x="444500" y="495242"/>
            <a:ext cx="8255000" cy="492443"/>
          </a:xfrm>
          <a:prstGeom prst="rect">
            <a:avLst/>
          </a:prstGeom>
        </p:spPr>
        <p:txBody>
          <a:bodyPr vert="horz" wrap="square" lIns="0" tIns="0" rIns="0" bIns="0" rtlCol="0">
            <a:spAutoFit/>
          </a:bodyPr>
          <a:lstStyle/>
          <a:p>
            <a:pPr marL="12700">
              <a:lnSpc>
                <a:spcPct val="100000"/>
              </a:lnSpc>
            </a:pPr>
            <a:r>
              <a:rPr sz="3200" spc="-15" dirty="0"/>
              <a:t>Project</a:t>
            </a:r>
            <a:r>
              <a:rPr sz="3200" spc="5" dirty="0"/>
              <a:t> </a:t>
            </a:r>
            <a:r>
              <a:rPr sz="3200" spc="-15" dirty="0"/>
              <a:t>Manag</a:t>
            </a:r>
            <a:r>
              <a:rPr sz="3200" spc="-10" dirty="0"/>
              <a:t>e</a:t>
            </a:r>
            <a:r>
              <a:rPr sz="3200" spc="-15" dirty="0"/>
              <a:t>ment</a:t>
            </a:r>
            <a:r>
              <a:rPr lang="en-US" sz="3200" spc="-15" dirty="0"/>
              <a:t> Highlights</a:t>
            </a:r>
            <a:endParaRPr sz="3200" spc="-15" dirty="0">
              <a:solidFill>
                <a:srgbClr val="FF0000"/>
              </a:solidFill>
            </a:endParaRPr>
          </a:p>
        </p:txBody>
      </p:sp>
      <p:sp>
        <p:nvSpPr>
          <p:cNvPr id="4" name="object 4"/>
          <p:cNvSpPr txBox="1"/>
          <p:nvPr/>
        </p:nvSpPr>
        <p:spPr>
          <a:xfrm>
            <a:off x="444500" y="1126555"/>
            <a:ext cx="8255000" cy="3662541"/>
          </a:xfrm>
          <a:prstGeom prst="rect">
            <a:avLst/>
          </a:prstGeom>
        </p:spPr>
        <p:txBody>
          <a:bodyPr vert="horz" wrap="square" lIns="0" tIns="0" rIns="0" bIns="0" rtlCol="0">
            <a:spAutoFit/>
          </a:bodyPr>
          <a:lstStyle/>
          <a:p>
            <a:pPr marL="304800" indent="-292100">
              <a:spcBef>
                <a:spcPts val="600"/>
              </a:spcBef>
              <a:buClr>
                <a:srgbClr val="3B5A77"/>
              </a:buClr>
              <a:buFont typeface="Arial"/>
              <a:buChar char="•"/>
              <a:tabLst>
                <a:tab pos="305435" algn="l"/>
              </a:tabLst>
            </a:pPr>
            <a:r>
              <a:rPr lang="en-US" sz="2000" spc="-10" dirty="0">
                <a:solidFill>
                  <a:srgbClr val="3B5A77"/>
                </a:solidFill>
                <a:latin typeface="Arial"/>
                <a:cs typeface="Arial"/>
              </a:rPr>
              <a:t>Technical Workshops at CERN – June 17-20</a:t>
            </a:r>
          </a:p>
          <a:p>
            <a:pPr marL="762000" lvl="1" indent="-292100">
              <a:spcBef>
                <a:spcPts val="600"/>
              </a:spcBef>
              <a:buClr>
                <a:srgbClr val="3B5A77"/>
              </a:buClr>
              <a:buFont typeface="Arial"/>
              <a:buChar char="•"/>
              <a:tabLst>
                <a:tab pos="305435" algn="l"/>
              </a:tabLst>
            </a:pPr>
            <a:r>
              <a:rPr lang="en-US" dirty="0"/>
              <a:t>Background Mitigation - reviewed knowledge of sources of radioactivity that may influence low energy physics of DUNE.  Further studies and measurements will be done before deciding on a mitigation method.</a:t>
            </a:r>
          </a:p>
          <a:p>
            <a:pPr marL="762000" lvl="1" indent="-292100">
              <a:spcBef>
                <a:spcPts val="600"/>
              </a:spcBef>
              <a:buClr>
                <a:srgbClr val="3B5A77"/>
              </a:buClr>
              <a:buFont typeface="Arial"/>
              <a:buChar char="•"/>
              <a:tabLst>
                <a:tab pos="305435" algn="l"/>
              </a:tabLst>
            </a:pPr>
            <a:r>
              <a:rPr lang="en-US" dirty="0"/>
              <a:t>Calibration - reviewed possible techniques for calibration on the detector including laser calibration system, pulsed source, and radioactive system.  Further analysis and testing during the second run of </a:t>
            </a:r>
            <a:r>
              <a:rPr lang="en-US" dirty="0" err="1"/>
              <a:t>ProtoDUNE</a:t>
            </a:r>
            <a:r>
              <a:rPr lang="en-US" dirty="0"/>
              <a:t> will be done.</a:t>
            </a:r>
          </a:p>
          <a:p>
            <a:pPr marL="762000" lvl="1" indent="-292100">
              <a:spcBef>
                <a:spcPts val="600"/>
              </a:spcBef>
              <a:buClr>
                <a:srgbClr val="3B5A77"/>
              </a:buClr>
              <a:buFont typeface="Arial"/>
              <a:buChar char="•"/>
              <a:tabLst>
                <a:tab pos="305435" algn="l"/>
              </a:tabLst>
            </a:pPr>
            <a:r>
              <a:rPr lang="en-US" dirty="0"/>
              <a:t>Cryogenic Instrumentation - Discussion around the appropriate level of instrumentation for DUNE-SP as well as plans for ProtoDUNE-2 and </a:t>
            </a:r>
            <a:r>
              <a:rPr lang="en-US" dirty="0" err="1"/>
              <a:t>ProtoDUNE</a:t>
            </a:r>
            <a:r>
              <a:rPr lang="en-US" dirty="0"/>
              <a:t>-DP.</a:t>
            </a:r>
          </a:p>
          <a:p>
            <a:pPr marL="762000" lvl="1" indent="-292100">
              <a:spcBef>
                <a:spcPts val="600"/>
              </a:spcBef>
              <a:buClr>
                <a:srgbClr val="3B5A77"/>
              </a:buClr>
              <a:buFont typeface="Arial"/>
              <a:buChar char="•"/>
              <a:tabLst>
                <a:tab pos="305435" algn="l"/>
              </a:tabLst>
            </a:pPr>
            <a:r>
              <a:rPr lang="en-US" dirty="0"/>
              <a:t>Double Drift Task Force - presented the risk and possible cost savings for increasing the single phase drift length in </a:t>
            </a:r>
            <a:r>
              <a:rPr lang="en-US" dirty="0" err="1"/>
              <a:t>ProtoDUNE</a:t>
            </a:r>
            <a:r>
              <a:rPr lang="en-US" dirty="0"/>
              <a:t>-SP and DUNE-SP. </a:t>
            </a:r>
          </a:p>
        </p:txBody>
      </p:sp>
      <p:sp>
        <p:nvSpPr>
          <p:cNvPr id="7" name="Footer Placeholder 6"/>
          <p:cNvSpPr>
            <a:spLocks noGrp="1"/>
          </p:cNvSpPr>
          <p:nvPr>
            <p:ph type="ftr" sz="quarter" idx="5"/>
          </p:nvPr>
        </p:nvSpPr>
        <p:spPr/>
        <p:txBody>
          <a:bodyPr/>
          <a:lstStyle/>
          <a:p>
            <a:pPr marL="12700">
              <a:lnSpc>
                <a:spcPct val="100000"/>
              </a:lnSpc>
            </a:pPr>
            <a:r>
              <a:rPr lang="en-US"/>
              <a:t>Bishop | DUNE PMG</a:t>
            </a:r>
            <a:endParaRPr lang="en-US" dirty="0"/>
          </a:p>
        </p:txBody>
      </p:sp>
      <p:sp>
        <p:nvSpPr>
          <p:cNvPr id="9" name="Date Placeholder 8"/>
          <p:cNvSpPr>
            <a:spLocks noGrp="1"/>
          </p:cNvSpPr>
          <p:nvPr>
            <p:ph type="dt" sz="half" idx="6"/>
          </p:nvPr>
        </p:nvSpPr>
        <p:spPr/>
        <p:txBody>
          <a:bodyPr/>
          <a:lstStyle/>
          <a:p>
            <a:pPr marL="12700"/>
            <a:r>
              <a:rPr lang="en-US"/>
              <a:t>July 2019</a:t>
            </a:r>
            <a:endParaRPr lang="en-US" dirty="0"/>
          </a:p>
        </p:txBody>
      </p:sp>
      <p:sp>
        <p:nvSpPr>
          <p:cNvPr id="10" name="Slide Number Placeholder 9"/>
          <p:cNvSpPr>
            <a:spLocks noGrp="1"/>
          </p:cNvSpPr>
          <p:nvPr>
            <p:ph type="sldNum" sz="quarter" idx="7"/>
          </p:nvPr>
        </p:nvSpPr>
        <p:spPr/>
        <p:txBody>
          <a:bodyPr/>
          <a:lstStyle/>
          <a:p>
            <a:fld id="{B6F15528-21DE-4FAA-801E-634DDDAF4B2B}" type="slidenum">
              <a:rPr lang="en-US" smtClean="0"/>
              <a:pPr/>
              <a:t>6</a:t>
            </a:fld>
            <a:endParaRPr lang="en-US" dirty="0"/>
          </a:p>
        </p:txBody>
      </p:sp>
    </p:spTree>
    <p:extLst>
      <p:ext uri="{BB962C8B-B14F-4D97-AF65-F5344CB8AC3E}">
        <p14:creationId xmlns:p14="http://schemas.microsoft.com/office/powerpoint/2010/main" val="34880838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6CA357-DCD3-4C46-90D3-D8FC9C63FB64}"/>
              </a:ext>
            </a:extLst>
          </p:cNvPr>
          <p:cNvSpPr>
            <a:spLocks noGrp="1"/>
          </p:cNvSpPr>
          <p:nvPr>
            <p:ph type="title"/>
          </p:nvPr>
        </p:nvSpPr>
        <p:spPr>
          <a:xfrm>
            <a:off x="444500" y="495242"/>
            <a:ext cx="8255000" cy="492443"/>
          </a:xfrm>
        </p:spPr>
        <p:txBody>
          <a:bodyPr/>
          <a:lstStyle/>
          <a:p>
            <a:r>
              <a:rPr lang="en-US" sz="3200" dirty="0"/>
              <a:t>DUNE Milestones</a:t>
            </a:r>
          </a:p>
        </p:txBody>
      </p:sp>
      <p:sp>
        <p:nvSpPr>
          <p:cNvPr id="4" name="Slide Number Placeholder 3">
            <a:extLst>
              <a:ext uri="{FF2B5EF4-FFF2-40B4-BE49-F238E27FC236}">
                <a16:creationId xmlns:a16="http://schemas.microsoft.com/office/drawing/2014/main" id="{BA48EFD7-9AF0-4757-8480-512A45643918}"/>
              </a:ext>
            </a:extLst>
          </p:cNvPr>
          <p:cNvSpPr>
            <a:spLocks noGrp="1"/>
          </p:cNvSpPr>
          <p:nvPr>
            <p:ph type="sldNum" sz="quarter" idx="7"/>
          </p:nvPr>
        </p:nvSpPr>
        <p:spPr/>
        <p:txBody>
          <a:bodyPr/>
          <a:lstStyle/>
          <a:p>
            <a:fld id="{B6F15528-21DE-4FAA-801E-634DDDAF4B2B}" type="slidenum">
              <a:rPr lang="en-US" smtClean="0"/>
              <a:pPr/>
              <a:t>7</a:t>
            </a:fld>
            <a:endParaRPr lang="en-US" dirty="0"/>
          </a:p>
        </p:txBody>
      </p:sp>
      <p:sp>
        <p:nvSpPr>
          <p:cNvPr id="5" name="Footer Placeholder 4">
            <a:extLst>
              <a:ext uri="{FF2B5EF4-FFF2-40B4-BE49-F238E27FC236}">
                <a16:creationId xmlns:a16="http://schemas.microsoft.com/office/drawing/2014/main" id="{05A42749-E564-43A2-8AD9-C599C919E4E4}"/>
              </a:ext>
            </a:extLst>
          </p:cNvPr>
          <p:cNvSpPr>
            <a:spLocks noGrp="1"/>
          </p:cNvSpPr>
          <p:nvPr>
            <p:ph type="ftr" sz="quarter" idx="5"/>
          </p:nvPr>
        </p:nvSpPr>
        <p:spPr/>
        <p:txBody>
          <a:bodyPr/>
          <a:lstStyle/>
          <a:p>
            <a:pPr marL="12700">
              <a:lnSpc>
                <a:spcPct val="100000"/>
              </a:lnSpc>
            </a:pPr>
            <a:r>
              <a:rPr lang="en-US"/>
              <a:t>Bishop | DUNE PMG</a:t>
            </a:r>
            <a:endParaRPr lang="en-US" dirty="0"/>
          </a:p>
        </p:txBody>
      </p:sp>
      <p:sp>
        <p:nvSpPr>
          <p:cNvPr id="6" name="Date Placeholder 5">
            <a:extLst>
              <a:ext uri="{FF2B5EF4-FFF2-40B4-BE49-F238E27FC236}">
                <a16:creationId xmlns:a16="http://schemas.microsoft.com/office/drawing/2014/main" id="{D1F6C3E1-C1D1-4ACD-AEEF-4526DB4313EF}"/>
              </a:ext>
            </a:extLst>
          </p:cNvPr>
          <p:cNvSpPr>
            <a:spLocks noGrp="1"/>
          </p:cNvSpPr>
          <p:nvPr>
            <p:ph type="dt" sz="half" idx="6"/>
          </p:nvPr>
        </p:nvSpPr>
        <p:spPr/>
        <p:txBody>
          <a:bodyPr/>
          <a:lstStyle/>
          <a:p>
            <a:pPr marL="12700"/>
            <a:r>
              <a:rPr lang="en-US"/>
              <a:t>July 2019</a:t>
            </a:r>
            <a:endParaRPr lang="en-US" dirty="0"/>
          </a:p>
        </p:txBody>
      </p:sp>
      <p:sp>
        <p:nvSpPr>
          <p:cNvPr id="7" name="TextBox 6">
            <a:extLst>
              <a:ext uri="{FF2B5EF4-FFF2-40B4-BE49-F238E27FC236}">
                <a16:creationId xmlns:a16="http://schemas.microsoft.com/office/drawing/2014/main" id="{E18D64AA-80D9-45C7-9877-32B3A9AE0E5E}"/>
              </a:ext>
            </a:extLst>
          </p:cNvPr>
          <p:cNvSpPr txBox="1"/>
          <p:nvPr/>
        </p:nvSpPr>
        <p:spPr>
          <a:xfrm>
            <a:off x="6734175" y="142875"/>
            <a:ext cx="2626242" cy="1015663"/>
          </a:xfrm>
          <a:prstGeom prst="rect">
            <a:avLst/>
          </a:prstGeom>
          <a:noFill/>
        </p:spPr>
        <p:txBody>
          <a:bodyPr wrap="square" rtlCol="0">
            <a:spAutoFit/>
          </a:bodyPr>
          <a:lstStyle/>
          <a:p>
            <a:r>
              <a:rPr lang="en-US" sz="1200" i="1" dirty="0">
                <a:solidFill>
                  <a:schemeClr val="accent1">
                    <a:lumMod val="75000"/>
                  </a:schemeClr>
                </a:solidFill>
              </a:rPr>
              <a:t>T2: Federal Project Director</a:t>
            </a:r>
          </a:p>
          <a:p>
            <a:r>
              <a:rPr lang="en-US" sz="1200" i="1" dirty="0">
                <a:solidFill>
                  <a:schemeClr val="accent1">
                    <a:lumMod val="75000"/>
                  </a:schemeClr>
                </a:solidFill>
              </a:rPr>
              <a:t>T3: Fermilab Directorate</a:t>
            </a:r>
          </a:p>
          <a:p>
            <a:r>
              <a:rPr lang="en-US" sz="1200" i="1" dirty="0">
                <a:solidFill>
                  <a:schemeClr val="accent1">
                    <a:lumMod val="75000"/>
                  </a:schemeClr>
                </a:solidFill>
              </a:rPr>
              <a:t>T4: Project Director</a:t>
            </a:r>
          </a:p>
          <a:p>
            <a:r>
              <a:rPr lang="en-US" sz="1200" i="1" dirty="0">
                <a:solidFill>
                  <a:schemeClr val="accent1">
                    <a:lumMod val="75000"/>
                  </a:schemeClr>
                </a:solidFill>
              </a:rPr>
              <a:t>T5: L2 Manager</a:t>
            </a:r>
          </a:p>
          <a:p>
            <a:r>
              <a:rPr lang="en-US" sz="1200" i="1" dirty="0">
                <a:solidFill>
                  <a:schemeClr val="accent1">
                    <a:lumMod val="75000"/>
                  </a:schemeClr>
                </a:solidFill>
              </a:rPr>
              <a:t>T6: CAM</a:t>
            </a:r>
          </a:p>
        </p:txBody>
      </p:sp>
      <p:graphicFrame>
        <p:nvGraphicFramePr>
          <p:cNvPr id="9" name="Table 8">
            <a:extLst>
              <a:ext uri="{FF2B5EF4-FFF2-40B4-BE49-F238E27FC236}">
                <a16:creationId xmlns:a16="http://schemas.microsoft.com/office/drawing/2014/main" id="{B5F4DDE1-3070-4B2A-8F7C-46DA4A98D98C}"/>
              </a:ext>
            </a:extLst>
          </p:cNvPr>
          <p:cNvGraphicFramePr>
            <a:graphicFrameLocks noGrp="1"/>
          </p:cNvGraphicFramePr>
          <p:nvPr>
            <p:extLst>
              <p:ext uri="{D42A27DB-BD31-4B8C-83A1-F6EECF244321}">
                <p14:modId xmlns:p14="http://schemas.microsoft.com/office/powerpoint/2010/main" val="3285137256"/>
              </p:ext>
            </p:extLst>
          </p:nvPr>
        </p:nvGraphicFramePr>
        <p:xfrm>
          <a:off x="423174" y="1467164"/>
          <a:ext cx="8255000" cy="2375159"/>
        </p:xfrm>
        <a:graphic>
          <a:graphicData uri="http://schemas.openxmlformats.org/drawingml/2006/table">
            <a:tbl>
              <a:tblPr/>
              <a:tblGrid>
                <a:gridCol w="3463026">
                  <a:extLst>
                    <a:ext uri="{9D8B030D-6E8A-4147-A177-3AD203B41FA5}">
                      <a16:colId xmlns:a16="http://schemas.microsoft.com/office/drawing/2014/main" val="3352938156"/>
                    </a:ext>
                  </a:extLst>
                </a:gridCol>
                <a:gridCol w="954653">
                  <a:extLst>
                    <a:ext uri="{9D8B030D-6E8A-4147-A177-3AD203B41FA5}">
                      <a16:colId xmlns:a16="http://schemas.microsoft.com/office/drawing/2014/main" val="4114944188"/>
                    </a:ext>
                  </a:extLst>
                </a:gridCol>
                <a:gridCol w="831189">
                  <a:extLst>
                    <a:ext uri="{9D8B030D-6E8A-4147-A177-3AD203B41FA5}">
                      <a16:colId xmlns:a16="http://schemas.microsoft.com/office/drawing/2014/main" val="4044394445"/>
                    </a:ext>
                  </a:extLst>
                </a:gridCol>
                <a:gridCol w="651298">
                  <a:extLst>
                    <a:ext uri="{9D8B030D-6E8A-4147-A177-3AD203B41FA5}">
                      <a16:colId xmlns:a16="http://schemas.microsoft.com/office/drawing/2014/main" val="441608186"/>
                    </a:ext>
                  </a:extLst>
                </a:gridCol>
                <a:gridCol w="2354834">
                  <a:extLst>
                    <a:ext uri="{9D8B030D-6E8A-4147-A177-3AD203B41FA5}">
                      <a16:colId xmlns:a16="http://schemas.microsoft.com/office/drawing/2014/main" val="3581859233"/>
                    </a:ext>
                  </a:extLst>
                </a:gridCol>
              </a:tblGrid>
              <a:tr h="561171">
                <a:tc>
                  <a:txBody>
                    <a:bodyPr/>
                    <a:lstStyle/>
                    <a:p>
                      <a:pPr algn="ctr" fontAlgn="b"/>
                      <a:r>
                        <a:rPr lang="en-US" sz="1200" b="0" i="0" u="none" strike="noStrike" dirty="0">
                          <a:solidFill>
                            <a:srgbClr val="FFFFFF"/>
                          </a:solidFill>
                          <a:effectLst/>
                          <a:latin typeface="Calibri" panose="020F0502020204030204" pitchFamily="34" charset="0"/>
                        </a:rPr>
                        <a:t> </a:t>
                      </a:r>
                    </a:p>
                  </a:txBody>
                  <a:tcPr marL="5225" marR="5225" marT="5225" marB="0" anchor="b">
                    <a:lnL>
                      <a:noFill/>
                    </a:lnL>
                    <a:lnR>
                      <a:noFill/>
                    </a:lnR>
                    <a:lnT>
                      <a:noFill/>
                    </a:lnT>
                    <a:lnB>
                      <a:noFill/>
                    </a:lnB>
                    <a:solidFill>
                      <a:srgbClr val="C65911"/>
                    </a:solidFill>
                  </a:tcPr>
                </a:tc>
                <a:tc>
                  <a:txBody>
                    <a:bodyPr/>
                    <a:lstStyle/>
                    <a:p>
                      <a:pPr algn="ctr" fontAlgn="b"/>
                      <a:r>
                        <a:rPr lang="en-US" sz="1200" b="1" i="0" u="none" strike="noStrike" dirty="0">
                          <a:solidFill>
                            <a:srgbClr val="FFFFFF"/>
                          </a:solidFill>
                          <a:effectLst/>
                          <a:latin typeface="Calibri" panose="020F0502020204030204" pitchFamily="34" charset="0"/>
                        </a:rPr>
                        <a:t>May 2019 </a:t>
                      </a:r>
                      <a:br>
                        <a:rPr lang="en-US" sz="1200" b="1" i="0" u="none" strike="noStrike" dirty="0">
                          <a:solidFill>
                            <a:srgbClr val="FFFFFF"/>
                          </a:solidFill>
                          <a:effectLst/>
                          <a:latin typeface="Calibri" panose="020F0502020204030204" pitchFamily="34" charset="0"/>
                        </a:rPr>
                      </a:br>
                      <a:r>
                        <a:rPr lang="en-US" sz="1200" b="1" i="0" u="none" strike="noStrike" dirty="0">
                          <a:solidFill>
                            <a:srgbClr val="FFFFFF"/>
                          </a:solidFill>
                          <a:effectLst/>
                          <a:latin typeface="Calibri" panose="020F0502020204030204" pitchFamily="34" charset="0"/>
                        </a:rPr>
                        <a:t>P6 Update</a:t>
                      </a:r>
                    </a:p>
                  </a:txBody>
                  <a:tcPr marL="5225" marR="5225" marT="5225" marB="0" anchor="b">
                    <a:lnL>
                      <a:noFill/>
                    </a:lnL>
                    <a:lnR>
                      <a:noFill/>
                    </a:lnR>
                    <a:lnT>
                      <a:noFill/>
                    </a:lnT>
                    <a:lnB>
                      <a:noFill/>
                    </a:lnB>
                    <a:solidFill>
                      <a:srgbClr val="C65911"/>
                    </a:solidFill>
                  </a:tcPr>
                </a:tc>
                <a:tc>
                  <a:txBody>
                    <a:bodyPr/>
                    <a:lstStyle/>
                    <a:p>
                      <a:pPr algn="ctr" fontAlgn="b"/>
                      <a:r>
                        <a:rPr lang="en-US" sz="1200" b="1" i="0" u="none" strike="noStrike" dirty="0">
                          <a:solidFill>
                            <a:srgbClr val="FFFFFF"/>
                          </a:solidFill>
                          <a:effectLst/>
                          <a:latin typeface="Calibri" panose="020F0502020204030204" pitchFamily="34" charset="0"/>
                        </a:rPr>
                        <a:t>June 2019</a:t>
                      </a:r>
                    </a:p>
                    <a:p>
                      <a:pPr algn="ctr" fontAlgn="b"/>
                      <a:r>
                        <a:rPr lang="en-US" sz="1200" b="1" i="0" u="none" strike="noStrike" dirty="0">
                          <a:solidFill>
                            <a:srgbClr val="FFFFFF"/>
                          </a:solidFill>
                          <a:effectLst/>
                          <a:latin typeface="Calibri" panose="020F0502020204030204" pitchFamily="34" charset="0"/>
                        </a:rPr>
                        <a:t>   P6 Update</a:t>
                      </a:r>
                    </a:p>
                  </a:txBody>
                  <a:tcPr marL="5225" marR="5225" marT="5225" marB="0" anchor="b">
                    <a:lnL>
                      <a:noFill/>
                    </a:lnL>
                    <a:lnR>
                      <a:noFill/>
                    </a:lnR>
                    <a:lnT>
                      <a:noFill/>
                    </a:lnT>
                    <a:lnB>
                      <a:noFill/>
                    </a:lnB>
                    <a:solidFill>
                      <a:srgbClr val="C65911"/>
                    </a:solidFill>
                  </a:tcPr>
                </a:tc>
                <a:tc>
                  <a:txBody>
                    <a:bodyPr/>
                    <a:lstStyle/>
                    <a:p>
                      <a:pPr algn="l" fontAlgn="b"/>
                      <a:r>
                        <a:rPr lang="en-US" sz="1200" b="1" i="0" u="none" strike="noStrike" dirty="0">
                          <a:solidFill>
                            <a:srgbClr val="FFFFFF"/>
                          </a:solidFill>
                          <a:effectLst/>
                          <a:latin typeface="Calibri" panose="020F0502020204030204" pitchFamily="34" charset="0"/>
                        </a:rPr>
                        <a:t>Variance</a:t>
                      </a:r>
                    </a:p>
                  </a:txBody>
                  <a:tcPr marL="5225" marR="5225" marT="5225" marB="0" anchor="b">
                    <a:lnL>
                      <a:noFill/>
                    </a:lnL>
                    <a:lnR>
                      <a:noFill/>
                    </a:lnR>
                    <a:lnT>
                      <a:noFill/>
                    </a:lnT>
                    <a:lnB>
                      <a:noFill/>
                    </a:lnB>
                    <a:solidFill>
                      <a:srgbClr val="C65911"/>
                    </a:solidFill>
                  </a:tcPr>
                </a:tc>
                <a:tc>
                  <a:txBody>
                    <a:bodyPr/>
                    <a:lstStyle/>
                    <a:p>
                      <a:pPr algn="l" fontAlgn="b"/>
                      <a:r>
                        <a:rPr lang="en-US" sz="1200" b="1" i="0" u="none" strike="noStrike">
                          <a:solidFill>
                            <a:srgbClr val="FFFFFF"/>
                          </a:solidFill>
                          <a:effectLst/>
                          <a:latin typeface="Calibri" panose="020F0502020204030204" pitchFamily="34" charset="0"/>
                        </a:rPr>
                        <a:t>Comments</a:t>
                      </a:r>
                    </a:p>
                  </a:txBody>
                  <a:tcPr marL="5225" marR="5225" marT="5225" marB="0" anchor="b">
                    <a:lnL>
                      <a:noFill/>
                    </a:lnL>
                    <a:lnR>
                      <a:noFill/>
                    </a:lnR>
                    <a:lnT>
                      <a:noFill/>
                    </a:lnT>
                    <a:lnB>
                      <a:noFill/>
                    </a:lnB>
                    <a:solidFill>
                      <a:srgbClr val="C65911"/>
                    </a:solidFill>
                  </a:tcPr>
                </a:tc>
                <a:extLst>
                  <a:ext uri="{0D108BD9-81ED-4DB2-BD59-A6C34878D82A}">
                    <a16:rowId xmlns:a16="http://schemas.microsoft.com/office/drawing/2014/main" val="1527277345"/>
                  </a:ext>
                </a:extLst>
              </a:tr>
              <a:tr h="280586">
                <a:tc>
                  <a:txBody>
                    <a:bodyPr/>
                    <a:lstStyle/>
                    <a:p>
                      <a:pPr algn="l" fontAlgn="b"/>
                      <a:r>
                        <a:rPr lang="en-US" sz="1200" b="1" i="0" u="none" strike="noStrike" dirty="0">
                          <a:solidFill>
                            <a:srgbClr val="000000"/>
                          </a:solidFill>
                          <a:effectLst/>
                          <a:latin typeface="Calibri" panose="020F0502020204030204" pitchFamily="34" charset="0"/>
                        </a:rPr>
                        <a:t>Completed In June 2019</a:t>
                      </a:r>
                    </a:p>
                  </a:txBody>
                  <a:tcPr marL="5225" marR="5225" marT="5225" marB="0" anchor="b">
                    <a:lnL>
                      <a:noFill/>
                    </a:lnL>
                    <a:lnR>
                      <a:noFill/>
                    </a:lnR>
                    <a:lnT>
                      <a:noFill/>
                    </a:lnT>
                    <a:lnB>
                      <a:noFill/>
                    </a:lnB>
                    <a:solidFill>
                      <a:srgbClr val="F8CBAD"/>
                    </a:solidFill>
                  </a:tcPr>
                </a:tc>
                <a:tc>
                  <a:txBody>
                    <a:bodyPr/>
                    <a:lstStyle/>
                    <a:p>
                      <a:pPr algn="l" fontAlgn="b"/>
                      <a:r>
                        <a:rPr lang="en-US" sz="1200" b="0" i="0" u="none" strike="noStrike">
                          <a:solidFill>
                            <a:srgbClr val="000000"/>
                          </a:solidFill>
                          <a:effectLst/>
                          <a:latin typeface="Calibri" panose="020F0502020204030204" pitchFamily="34" charset="0"/>
                        </a:rPr>
                        <a:t> </a:t>
                      </a:r>
                    </a:p>
                  </a:txBody>
                  <a:tcPr marL="5225" marR="5225" marT="5225" marB="0" anchor="b">
                    <a:lnL>
                      <a:noFill/>
                    </a:lnL>
                    <a:lnR>
                      <a:noFill/>
                    </a:lnR>
                    <a:lnT>
                      <a:noFill/>
                    </a:lnT>
                    <a:lnB>
                      <a:noFill/>
                    </a:lnB>
                    <a:solidFill>
                      <a:srgbClr val="F8CBAD"/>
                    </a:solidFill>
                  </a:tcPr>
                </a:tc>
                <a:tc>
                  <a:txBody>
                    <a:bodyPr/>
                    <a:lstStyle/>
                    <a:p>
                      <a:pPr algn="l" fontAlgn="b"/>
                      <a:r>
                        <a:rPr lang="en-US" sz="1200" b="0" i="0" u="none" strike="noStrike">
                          <a:solidFill>
                            <a:srgbClr val="000000"/>
                          </a:solidFill>
                          <a:effectLst/>
                          <a:latin typeface="Calibri" panose="020F0502020204030204" pitchFamily="34" charset="0"/>
                        </a:rPr>
                        <a:t> </a:t>
                      </a:r>
                    </a:p>
                  </a:txBody>
                  <a:tcPr marL="5225" marR="5225" marT="5225" marB="0" anchor="b">
                    <a:lnL>
                      <a:noFill/>
                    </a:lnL>
                    <a:lnR>
                      <a:noFill/>
                    </a:lnR>
                    <a:lnT>
                      <a:noFill/>
                    </a:lnT>
                    <a:lnB>
                      <a:noFill/>
                    </a:lnB>
                    <a:solidFill>
                      <a:srgbClr val="F8CBAD"/>
                    </a:solidFill>
                  </a:tcPr>
                </a:tc>
                <a:tc>
                  <a:txBody>
                    <a:bodyPr/>
                    <a:lstStyle/>
                    <a:p>
                      <a:pPr algn="l" fontAlgn="b"/>
                      <a:r>
                        <a:rPr lang="en-US" sz="1200" b="0" i="0" u="none" strike="noStrike">
                          <a:solidFill>
                            <a:srgbClr val="000000"/>
                          </a:solidFill>
                          <a:effectLst/>
                          <a:latin typeface="Calibri" panose="020F0502020204030204" pitchFamily="34" charset="0"/>
                        </a:rPr>
                        <a:t> </a:t>
                      </a:r>
                    </a:p>
                  </a:txBody>
                  <a:tcPr marL="5225" marR="5225" marT="5225" marB="0" anchor="b">
                    <a:lnL>
                      <a:noFill/>
                    </a:lnL>
                    <a:lnR>
                      <a:noFill/>
                    </a:lnR>
                    <a:lnT>
                      <a:noFill/>
                    </a:lnT>
                    <a:lnB>
                      <a:noFill/>
                    </a:lnB>
                    <a:solidFill>
                      <a:srgbClr val="F8CBAD"/>
                    </a:solidFill>
                  </a:tcPr>
                </a:tc>
                <a:tc>
                  <a:txBody>
                    <a:bodyPr/>
                    <a:lstStyle/>
                    <a:p>
                      <a:pPr algn="l" fontAlgn="b"/>
                      <a:r>
                        <a:rPr lang="en-US" sz="1200" b="0" i="0" u="none" strike="noStrike">
                          <a:solidFill>
                            <a:srgbClr val="000000"/>
                          </a:solidFill>
                          <a:effectLst/>
                          <a:latin typeface="Calibri" panose="020F0502020204030204" pitchFamily="34" charset="0"/>
                        </a:rPr>
                        <a:t> </a:t>
                      </a:r>
                    </a:p>
                  </a:txBody>
                  <a:tcPr marL="5225" marR="5225" marT="5225" marB="0" anchor="b">
                    <a:lnL>
                      <a:noFill/>
                    </a:lnL>
                    <a:lnR>
                      <a:noFill/>
                    </a:lnR>
                    <a:lnT>
                      <a:noFill/>
                    </a:lnT>
                    <a:lnB>
                      <a:noFill/>
                    </a:lnB>
                    <a:solidFill>
                      <a:srgbClr val="F8CBAD"/>
                    </a:solidFill>
                  </a:tcPr>
                </a:tc>
                <a:extLst>
                  <a:ext uri="{0D108BD9-81ED-4DB2-BD59-A6C34878D82A}">
                    <a16:rowId xmlns:a16="http://schemas.microsoft.com/office/drawing/2014/main" val="2176684470"/>
                  </a:ext>
                </a:extLst>
              </a:tr>
              <a:tr h="260944">
                <a:tc>
                  <a:txBody>
                    <a:bodyPr/>
                    <a:lstStyle/>
                    <a:p>
                      <a:pPr marL="0" marR="0" lvl="0" indent="0" algn="l" defTabSz="914400" eaLnBrk="1" fontAlgn="b" latinLnBrk="0" hangingPunct="1">
                        <a:lnSpc>
                          <a:spcPct val="100000"/>
                        </a:lnSpc>
                        <a:spcBef>
                          <a:spcPts val="0"/>
                        </a:spcBef>
                        <a:spcAft>
                          <a:spcPts val="0"/>
                        </a:spcAft>
                        <a:buClrTx/>
                        <a:buSzTx/>
                        <a:buFontTx/>
                        <a:buNone/>
                        <a:tabLst/>
                        <a:defRPr/>
                      </a:pPr>
                      <a:r>
                        <a:rPr lang="en-US" sz="1200" b="0" i="0" u="none" strike="noStrike" dirty="0">
                          <a:solidFill>
                            <a:srgbClr val="000000"/>
                          </a:solidFill>
                          <a:effectLst/>
                          <a:latin typeface="Calibri" panose="020F0502020204030204" pitchFamily="34" charset="0"/>
                        </a:rPr>
                        <a:t>None</a:t>
                      </a:r>
                    </a:p>
                  </a:txBody>
                  <a:tcPr marL="5225" marR="5225" marT="52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200" b="0" i="0" u="none" strike="noStrike" dirty="0">
                        <a:solidFill>
                          <a:srgbClr val="000000"/>
                        </a:solidFill>
                        <a:effectLst/>
                        <a:latin typeface="Calibri" panose="020F0502020204030204" pitchFamily="34" charset="0"/>
                      </a:endParaRPr>
                    </a:p>
                  </a:txBody>
                  <a:tcPr marL="5225" marR="5225" marT="52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200" b="0" i="0" u="none" strike="noStrike" dirty="0">
                        <a:solidFill>
                          <a:srgbClr val="000000"/>
                        </a:solidFill>
                        <a:effectLst/>
                        <a:latin typeface="Calibri" panose="020F0502020204030204" pitchFamily="34" charset="0"/>
                      </a:endParaRPr>
                    </a:p>
                  </a:txBody>
                  <a:tcPr marL="5225" marR="5225" marT="52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200" b="0" i="0" u="none" strike="noStrike" dirty="0">
                        <a:solidFill>
                          <a:srgbClr val="000000"/>
                        </a:solidFill>
                        <a:effectLst/>
                        <a:latin typeface="Calibri" panose="020F0502020204030204" pitchFamily="34" charset="0"/>
                      </a:endParaRPr>
                    </a:p>
                  </a:txBody>
                  <a:tcPr marL="5225" marR="5225" marT="52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200" b="0" i="0" u="none" strike="noStrike" dirty="0">
                        <a:solidFill>
                          <a:srgbClr val="000000"/>
                        </a:solidFill>
                        <a:effectLst/>
                        <a:latin typeface="Calibri" panose="020F0502020204030204" pitchFamily="34" charset="0"/>
                      </a:endParaRPr>
                    </a:p>
                  </a:txBody>
                  <a:tcPr marL="5225" marR="5225" marT="52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78499385"/>
                  </a:ext>
                </a:extLst>
              </a:tr>
              <a:tr h="260944">
                <a:tc>
                  <a:txBody>
                    <a:bodyPr/>
                    <a:lstStyle/>
                    <a:p>
                      <a:pPr algn="l" fontAlgn="b"/>
                      <a:endParaRPr lang="en-US" sz="1200" b="0" i="0" u="none" strike="noStrike" dirty="0">
                        <a:solidFill>
                          <a:srgbClr val="000000"/>
                        </a:solidFill>
                        <a:effectLst/>
                        <a:latin typeface="Calibri" panose="020F0502020204030204" pitchFamily="34" charset="0"/>
                      </a:endParaRPr>
                    </a:p>
                  </a:txBody>
                  <a:tcPr marL="5225" marR="5225" marT="52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endParaRPr lang="en-US" sz="1200" b="0" i="0" u="none" strike="noStrike" dirty="0">
                        <a:solidFill>
                          <a:srgbClr val="000000"/>
                        </a:solidFill>
                        <a:effectLst/>
                        <a:latin typeface="Calibri" panose="020F0502020204030204" pitchFamily="34" charset="0"/>
                      </a:endParaRPr>
                    </a:p>
                  </a:txBody>
                  <a:tcPr marL="5225" marR="5225" marT="52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endParaRPr lang="en-US" sz="1200" b="0" i="0" u="none" strike="noStrike" dirty="0">
                        <a:solidFill>
                          <a:srgbClr val="000000"/>
                        </a:solidFill>
                        <a:effectLst/>
                        <a:latin typeface="Calibri" panose="020F0502020204030204" pitchFamily="34" charset="0"/>
                      </a:endParaRPr>
                    </a:p>
                  </a:txBody>
                  <a:tcPr marL="5225" marR="5225" marT="52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1200" b="0" i="0" u="none" strike="noStrike" dirty="0">
                        <a:solidFill>
                          <a:srgbClr val="000000"/>
                        </a:solidFill>
                        <a:effectLst/>
                        <a:latin typeface="Calibri" panose="020F0502020204030204" pitchFamily="34" charset="0"/>
                      </a:endParaRPr>
                    </a:p>
                  </a:txBody>
                  <a:tcPr marL="5225" marR="5225" marT="52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1200" b="0" i="0" u="none" strike="noStrike" dirty="0">
                        <a:solidFill>
                          <a:srgbClr val="000000"/>
                        </a:solidFill>
                        <a:effectLst/>
                        <a:latin typeface="Calibri" panose="020F0502020204030204" pitchFamily="34" charset="0"/>
                      </a:endParaRPr>
                    </a:p>
                  </a:txBody>
                  <a:tcPr marL="5225" marR="5225" marT="5225" marB="0" anchor="b">
                    <a:lnL>
                      <a:noFill/>
                    </a:lnL>
                    <a:lnR>
                      <a:noFill/>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2066556024"/>
                  </a:ext>
                </a:extLst>
              </a:tr>
              <a:tr h="260944">
                <a:tc>
                  <a:txBody>
                    <a:bodyPr/>
                    <a:lstStyle/>
                    <a:p>
                      <a:pPr algn="l" fontAlgn="b"/>
                      <a:r>
                        <a:rPr lang="en-US" sz="1200" b="1" i="0" u="none" strike="noStrike" dirty="0">
                          <a:solidFill>
                            <a:srgbClr val="000000"/>
                          </a:solidFill>
                          <a:effectLst/>
                          <a:latin typeface="Calibri" panose="020F0502020204030204" pitchFamily="34" charset="0"/>
                        </a:rPr>
                        <a:t>Planned for Completion July – September 2019</a:t>
                      </a:r>
                    </a:p>
                  </a:txBody>
                  <a:tcPr marL="5225" marR="5225" marT="5225" marB="0" anchor="b">
                    <a:lnL>
                      <a:noFill/>
                    </a:lnL>
                    <a:lnR>
                      <a:noFill/>
                    </a:lnR>
                    <a:lnT>
                      <a:noFill/>
                    </a:lnT>
                    <a:lnB>
                      <a:noFill/>
                    </a:lnB>
                    <a:solidFill>
                      <a:srgbClr val="F8CBAD"/>
                    </a:solidFill>
                  </a:tcPr>
                </a:tc>
                <a:tc>
                  <a:txBody>
                    <a:bodyPr/>
                    <a:lstStyle/>
                    <a:p>
                      <a:pPr algn="ctr" fontAlgn="b"/>
                      <a:r>
                        <a:rPr lang="en-US" sz="1200" b="0" i="0" u="none" strike="noStrike">
                          <a:solidFill>
                            <a:srgbClr val="000000"/>
                          </a:solidFill>
                          <a:effectLst/>
                          <a:latin typeface="Calibri" panose="020F0502020204030204" pitchFamily="34" charset="0"/>
                        </a:rPr>
                        <a:t> </a:t>
                      </a:r>
                    </a:p>
                  </a:txBody>
                  <a:tcPr marL="5225" marR="5225" marT="5225" marB="0" anchor="b">
                    <a:lnL>
                      <a:noFill/>
                    </a:lnL>
                    <a:lnR>
                      <a:noFill/>
                    </a:lnR>
                    <a:lnT>
                      <a:noFill/>
                    </a:lnT>
                    <a:lnB>
                      <a:noFill/>
                    </a:lnB>
                    <a:solidFill>
                      <a:srgbClr val="F8CBAD"/>
                    </a:solidFill>
                  </a:tcPr>
                </a:tc>
                <a:tc>
                  <a:txBody>
                    <a:bodyPr/>
                    <a:lstStyle/>
                    <a:p>
                      <a:pPr algn="ctr" fontAlgn="b"/>
                      <a:r>
                        <a:rPr lang="en-US" sz="1200" b="0" i="0" u="none" strike="noStrike">
                          <a:solidFill>
                            <a:srgbClr val="000000"/>
                          </a:solidFill>
                          <a:effectLst/>
                          <a:latin typeface="Calibri" panose="020F0502020204030204" pitchFamily="34" charset="0"/>
                        </a:rPr>
                        <a:t> </a:t>
                      </a:r>
                    </a:p>
                  </a:txBody>
                  <a:tcPr marL="5225" marR="5225" marT="5225" marB="0" anchor="b">
                    <a:lnL>
                      <a:noFill/>
                    </a:lnL>
                    <a:lnR>
                      <a:noFill/>
                    </a:lnR>
                    <a:lnT>
                      <a:noFill/>
                    </a:lnT>
                    <a:lnB>
                      <a:noFill/>
                    </a:lnB>
                    <a:solidFill>
                      <a:srgbClr val="F8CBAD"/>
                    </a:solidFill>
                  </a:tcPr>
                </a:tc>
                <a:tc>
                  <a:txBody>
                    <a:bodyPr/>
                    <a:lstStyle/>
                    <a:p>
                      <a:pPr algn="l" fontAlgn="b"/>
                      <a:r>
                        <a:rPr lang="en-US" sz="1200" b="0" i="0" u="none" strike="noStrike">
                          <a:solidFill>
                            <a:srgbClr val="000000"/>
                          </a:solidFill>
                          <a:effectLst/>
                          <a:latin typeface="Calibri" panose="020F0502020204030204" pitchFamily="34" charset="0"/>
                        </a:rPr>
                        <a:t> </a:t>
                      </a:r>
                    </a:p>
                  </a:txBody>
                  <a:tcPr marL="5225" marR="5225" marT="5225" marB="0" anchor="b">
                    <a:lnL>
                      <a:noFill/>
                    </a:lnL>
                    <a:lnR>
                      <a:noFill/>
                    </a:lnR>
                    <a:lnT>
                      <a:noFill/>
                    </a:lnT>
                    <a:lnB>
                      <a:noFill/>
                    </a:lnB>
                    <a:solidFill>
                      <a:srgbClr val="F8CBAD"/>
                    </a:solidFill>
                  </a:tcPr>
                </a:tc>
                <a:tc>
                  <a:txBody>
                    <a:bodyPr/>
                    <a:lstStyle/>
                    <a:p>
                      <a:pPr algn="l" fontAlgn="b"/>
                      <a:r>
                        <a:rPr lang="en-US" sz="1200" b="0" i="0" u="none" strike="noStrike" dirty="0">
                          <a:solidFill>
                            <a:srgbClr val="000000"/>
                          </a:solidFill>
                          <a:effectLst/>
                          <a:latin typeface="Calibri" panose="020F0502020204030204" pitchFamily="34" charset="0"/>
                        </a:rPr>
                        <a:t> </a:t>
                      </a:r>
                    </a:p>
                  </a:txBody>
                  <a:tcPr marL="5225" marR="5225" marT="5225" marB="0" anchor="b">
                    <a:lnL>
                      <a:noFill/>
                    </a:lnL>
                    <a:lnR>
                      <a:noFill/>
                    </a:lnR>
                    <a:lnT>
                      <a:noFill/>
                    </a:lnT>
                    <a:lnB>
                      <a:noFill/>
                    </a:lnB>
                    <a:solidFill>
                      <a:srgbClr val="F8CBAD"/>
                    </a:solidFill>
                  </a:tcPr>
                </a:tc>
                <a:extLst>
                  <a:ext uri="{0D108BD9-81ED-4DB2-BD59-A6C34878D82A}">
                    <a16:rowId xmlns:a16="http://schemas.microsoft.com/office/drawing/2014/main" val="1023566168"/>
                  </a:ext>
                </a:extLst>
              </a:tr>
              <a:tr h="372801">
                <a:tc>
                  <a:txBody>
                    <a:bodyPr/>
                    <a:lstStyle/>
                    <a:p>
                      <a:pPr algn="l" fontAlgn="b"/>
                      <a:r>
                        <a:rPr lang="en-US" sz="1200" b="0" i="0" u="none" strike="noStrike" dirty="0">
                          <a:solidFill>
                            <a:srgbClr val="000000"/>
                          </a:solidFill>
                          <a:effectLst/>
                          <a:latin typeface="Calibri" panose="020F0502020204030204" pitchFamily="34" charset="0"/>
                        </a:rPr>
                        <a:t>T4 MS - Stakeholders Written Approval of 100% FSCF Final Design Documents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Calibri" panose="020F0502020204030204" pitchFamily="34" charset="0"/>
                        </a:rPr>
                        <a:t>7/26/2019</a:t>
                      </a:r>
                    </a:p>
                  </a:txBody>
                  <a:tcPr marL="5225" marR="5225" marT="52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Calibri" panose="020F0502020204030204" pitchFamily="34" charset="0"/>
                        </a:rPr>
                        <a:t>7/26/2019</a:t>
                      </a:r>
                    </a:p>
                  </a:txBody>
                  <a:tcPr marL="5225" marR="5225" marT="52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Calibri" panose="020F0502020204030204" pitchFamily="34" charset="0"/>
                        </a:rPr>
                        <a:t>-</a:t>
                      </a:r>
                    </a:p>
                  </a:txBody>
                  <a:tcPr marL="5225" marR="5225" marT="52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0" i="0" u="none" strike="noStrike" dirty="0">
                          <a:solidFill>
                            <a:srgbClr val="000000"/>
                          </a:solidFill>
                          <a:effectLst/>
                          <a:latin typeface="Calibri" panose="020F0502020204030204" pitchFamily="34" charset="0"/>
                        </a:rPr>
                        <a:t>On track</a:t>
                      </a:r>
                    </a:p>
                  </a:txBody>
                  <a:tcPr marL="5225" marR="5225" marT="52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70501521"/>
                  </a:ext>
                </a:extLst>
              </a:tr>
              <a:tr h="372801">
                <a:tc>
                  <a:txBody>
                    <a:bodyPr/>
                    <a:lstStyle/>
                    <a:p>
                      <a:pPr algn="l" fontAlgn="b"/>
                      <a:r>
                        <a:rPr lang="en-US" sz="1200" b="0" i="0" u="none" strike="noStrike" dirty="0">
                          <a:solidFill>
                            <a:srgbClr val="000000"/>
                          </a:solidFill>
                          <a:effectLst/>
                          <a:latin typeface="Calibri" panose="020F0502020204030204" pitchFamily="34" charset="0"/>
                        </a:rPr>
                        <a:t>T4 MS - Interface Agreement with all Detector Subgroups Complete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Calibri" panose="020F0502020204030204" pitchFamily="34" charset="0"/>
                        </a:rPr>
                        <a:t>8/20/2019</a:t>
                      </a:r>
                    </a:p>
                  </a:txBody>
                  <a:tcPr marL="5225" marR="5225" marT="52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Calibri" panose="020F0502020204030204" pitchFamily="34" charset="0"/>
                        </a:rPr>
                        <a:t>8/20/2019</a:t>
                      </a:r>
                    </a:p>
                  </a:txBody>
                  <a:tcPr marL="5225" marR="5225" marT="52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Calibri" panose="020F0502020204030204" pitchFamily="34" charset="0"/>
                        </a:rPr>
                        <a:t>-</a:t>
                      </a:r>
                    </a:p>
                  </a:txBody>
                  <a:tcPr marL="5225" marR="5225" marT="52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0" i="0" u="none" strike="noStrike" dirty="0">
                          <a:solidFill>
                            <a:srgbClr val="000000"/>
                          </a:solidFill>
                          <a:effectLst/>
                          <a:latin typeface="Calibri" panose="020F0502020204030204" pitchFamily="34" charset="0"/>
                        </a:rPr>
                        <a:t>On track</a:t>
                      </a:r>
                    </a:p>
                  </a:txBody>
                  <a:tcPr marL="5225" marR="5225" marT="52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75396380"/>
                  </a:ext>
                </a:extLst>
              </a:tr>
            </a:tbl>
          </a:graphicData>
        </a:graphic>
      </p:graphicFrame>
    </p:spTree>
    <p:extLst>
      <p:ext uri="{BB962C8B-B14F-4D97-AF65-F5344CB8AC3E}">
        <p14:creationId xmlns:p14="http://schemas.microsoft.com/office/powerpoint/2010/main" val="26409945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9EE5E7-AE30-7F43-B8B8-775274727898}"/>
              </a:ext>
            </a:extLst>
          </p:cNvPr>
          <p:cNvSpPr>
            <a:spLocks noGrp="1"/>
          </p:cNvSpPr>
          <p:nvPr>
            <p:ph type="title"/>
          </p:nvPr>
        </p:nvSpPr>
        <p:spPr>
          <a:xfrm>
            <a:off x="444500" y="495242"/>
            <a:ext cx="8255000" cy="492443"/>
          </a:xfrm>
        </p:spPr>
        <p:txBody>
          <a:bodyPr/>
          <a:lstStyle/>
          <a:p>
            <a:r>
              <a:rPr lang="en-US" sz="3200" dirty="0"/>
              <a:t>DUNE Stop Light Report</a:t>
            </a:r>
            <a:endParaRPr lang="en-US" sz="2000" dirty="0"/>
          </a:p>
        </p:txBody>
      </p:sp>
      <p:sp>
        <p:nvSpPr>
          <p:cNvPr id="4" name="Slide Number Placeholder 3">
            <a:extLst>
              <a:ext uri="{FF2B5EF4-FFF2-40B4-BE49-F238E27FC236}">
                <a16:creationId xmlns:a16="http://schemas.microsoft.com/office/drawing/2014/main" id="{3F3E9D62-F818-2840-971C-D870779DF37E}"/>
              </a:ext>
            </a:extLst>
          </p:cNvPr>
          <p:cNvSpPr>
            <a:spLocks noGrp="1"/>
          </p:cNvSpPr>
          <p:nvPr>
            <p:ph type="sldNum" sz="quarter" idx="7"/>
          </p:nvPr>
        </p:nvSpPr>
        <p:spPr/>
        <p:txBody>
          <a:bodyPr/>
          <a:lstStyle/>
          <a:p>
            <a:fld id="{B6F15528-21DE-4FAA-801E-634DDDAF4B2B}" type="slidenum">
              <a:rPr lang="en-US" smtClean="0"/>
              <a:pPr/>
              <a:t>8</a:t>
            </a:fld>
            <a:endParaRPr lang="en-US" dirty="0"/>
          </a:p>
        </p:txBody>
      </p:sp>
      <p:sp>
        <p:nvSpPr>
          <p:cNvPr id="5" name="Footer Placeholder 4">
            <a:extLst>
              <a:ext uri="{FF2B5EF4-FFF2-40B4-BE49-F238E27FC236}">
                <a16:creationId xmlns:a16="http://schemas.microsoft.com/office/drawing/2014/main" id="{1A818998-CB5A-2146-AC91-58017B2A3205}"/>
              </a:ext>
            </a:extLst>
          </p:cNvPr>
          <p:cNvSpPr>
            <a:spLocks noGrp="1"/>
          </p:cNvSpPr>
          <p:nvPr>
            <p:ph type="ftr" sz="quarter" idx="5"/>
          </p:nvPr>
        </p:nvSpPr>
        <p:spPr/>
        <p:txBody>
          <a:bodyPr/>
          <a:lstStyle/>
          <a:p>
            <a:pPr marL="12700">
              <a:lnSpc>
                <a:spcPct val="100000"/>
              </a:lnSpc>
            </a:pPr>
            <a:r>
              <a:rPr lang="en-US"/>
              <a:t>Bishop | DUNE PMG</a:t>
            </a:r>
            <a:endParaRPr lang="en-US" dirty="0"/>
          </a:p>
        </p:txBody>
      </p:sp>
      <p:sp>
        <p:nvSpPr>
          <p:cNvPr id="6" name="Date Placeholder 5">
            <a:extLst>
              <a:ext uri="{FF2B5EF4-FFF2-40B4-BE49-F238E27FC236}">
                <a16:creationId xmlns:a16="http://schemas.microsoft.com/office/drawing/2014/main" id="{DAE791C6-57FA-ED4C-AEB5-673D21340E4F}"/>
              </a:ext>
            </a:extLst>
          </p:cNvPr>
          <p:cNvSpPr>
            <a:spLocks noGrp="1"/>
          </p:cNvSpPr>
          <p:nvPr>
            <p:ph type="dt" sz="half" idx="6"/>
          </p:nvPr>
        </p:nvSpPr>
        <p:spPr/>
        <p:txBody>
          <a:bodyPr/>
          <a:lstStyle/>
          <a:p>
            <a:pPr marL="12700"/>
            <a:r>
              <a:rPr lang="en-US"/>
              <a:t>July 2019</a:t>
            </a:r>
            <a:endParaRPr lang="en-US" dirty="0"/>
          </a:p>
        </p:txBody>
      </p:sp>
      <p:sp>
        <p:nvSpPr>
          <p:cNvPr id="8" name="Content Placeholder 2">
            <a:extLst>
              <a:ext uri="{FF2B5EF4-FFF2-40B4-BE49-F238E27FC236}">
                <a16:creationId xmlns:a16="http://schemas.microsoft.com/office/drawing/2014/main" id="{B9E0EC21-0AA1-744C-B9BE-F0941DF472F4}"/>
              </a:ext>
            </a:extLst>
          </p:cNvPr>
          <p:cNvSpPr txBox="1">
            <a:spLocks/>
          </p:cNvSpPr>
          <p:nvPr/>
        </p:nvSpPr>
        <p:spPr>
          <a:xfrm>
            <a:off x="458961" y="4114800"/>
            <a:ext cx="8229600" cy="1905000"/>
          </a:xfrm>
          <a:prstGeom prst="rect">
            <a:avLst/>
          </a:prstGeom>
        </p:spPr>
        <p:txBody>
          <a:bodyPr wrap="square" lIns="0" tIns="0" rIns="0" bIns="0">
            <a:normAutofit lnSpcReduction="10000"/>
          </a:bodyPr>
          <a:lstStyle>
            <a:lvl1pPr marL="0">
              <a:defRPr sz="2200" b="0" i="0">
                <a:solidFill>
                  <a:srgbClr val="3B5A77"/>
                </a:solidFill>
                <a:latin typeface="Arial"/>
                <a:ea typeface="+mn-ea"/>
                <a:cs typeface="Arial"/>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r>
              <a:rPr lang="en-US" kern="0" dirty="0"/>
              <a:t>Overall, the performance is within acceptable range however, issues being masked are:</a:t>
            </a:r>
          </a:p>
          <a:p>
            <a:pPr marL="342900" indent="-342900">
              <a:buFont typeface="Arial" panose="020B0604020202020204" pitchFamily="34" charset="0"/>
              <a:buChar char="•"/>
            </a:pPr>
            <a:r>
              <a:rPr lang="en-US" sz="1800" kern="0" dirty="0"/>
              <a:t>Underspend on CPA/HV &amp; ND tasks (mostly labor) and technical coordination activities under-earned in May were corrected in June.</a:t>
            </a:r>
          </a:p>
          <a:p>
            <a:pPr marL="342900" indent="-342900">
              <a:buFont typeface="Arial" panose="020B0604020202020204" pitchFamily="34" charset="0"/>
              <a:buChar char="•"/>
            </a:pPr>
            <a:r>
              <a:rPr lang="en-US" sz="1800" kern="0" dirty="0"/>
              <a:t>Overspend and schedule delay on TPC Electronics due to delays in ASIC design and testing followed by delays in FEMBs, lifetime tests for ASICs, and system tests.</a:t>
            </a:r>
          </a:p>
          <a:p>
            <a:pPr marL="342900" indent="-342900">
              <a:buFont typeface="Arial" panose="020B0604020202020204" pitchFamily="34" charset="0"/>
              <a:buChar char="•"/>
            </a:pPr>
            <a:endParaRPr lang="en-US" kern="0" dirty="0"/>
          </a:p>
          <a:p>
            <a:pPr lvl="1"/>
            <a:endParaRPr lang="en-US" kern="0" dirty="0">
              <a:solidFill>
                <a:sysClr val="windowText" lastClr="000000"/>
              </a:solidFill>
            </a:endParaRPr>
          </a:p>
        </p:txBody>
      </p:sp>
      <p:pic>
        <p:nvPicPr>
          <p:cNvPr id="11" name="Picture 10">
            <a:extLst>
              <a:ext uri="{FF2B5EF4-FFF2-40B4-BE49-F238E27FC236}">
                <a16:creationId xmlns:a16="http://schemas.microsoft.com/office/drawing/2014/main" id="{C3395019-E7AC-C747-AD7F-FAC26D4A5B39}"/>
              </a:ext>
            </a:extLst>
          </p:cNvPr>
          <p:cNvPicPr>
            <a:picLocks noChangeAspect="1"/>
          </p:cNvPicPr>
          <p:nvPr/>
        </p:nvPicPr>
        <p:blipFill>
          <a:blip r:embed="rId2"/>
          <a:stretch>
            <a:fillRect/>
          </a:stretch>
        </p:blipFill>
        <p:spPr>
          <a:xfrm>
            <a:off x="304800" y="1219199"/>
            <a:ext cx="8305800" cy="2622305"/>
          </a:xfrm>
          <a:prstGeom prst="rect">
            <a:avLst/>
          </a:prstGeom>
        </p:spPr>
      </p:pic>
    </p:spTree>
    <p:extLst>
      <p:ext uri="{BB962C8B-B14F-4D97-AF65-F5344CB8AC3E}">
        <p14:creationId xmlns:p14="http://schemas.microsoft.com/office/powerpoint/2010/main" val="40874526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4500" y="495242"/>
            <a:ext cx="8255000" cy="492443"/>
          </a:xfrm>
        </p:spPr>
        <p:txBody>
          <a:bodyPr/>
          <a:lstStyle/>
          <a:p>
            <a:r>
              <a:rPr lang="en-US" sz="3200" dirty="0"/>
              <a:t>Far Detector Engineering</a:t>
            </a:r>
          </a:p>
        </p:txBody>
      </p:sp>
      <p:sp>
        <p:nvSpPr>
          <p:cNvPr id="3" name="Text Placeholder 2"/>
          <p:cNvSpPr>
            <a:spLocks noGrp="1"/>
          </p:cNvSpPr>
          <p:nvPr>
            <p:ph type="body" idx="1"/>
          </p:nvPr>
        </p:nvSpPr>
        <p:spPr>
          <a:xfrm>
            <a:off x="305752" y="1066800"/>
            <a:ext cx="8609648" cy="5570756"/>
          </a:xfrm>
        </p:spPr>
        <p:txBody>
          <a:bodyPr/>
          <a:lstStyle/>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DUNE General</a:t>
            </a:r>
            <a:endParaRPr lang="en-US" sz="2000" dirty="0">
              <a:solidFill>
                <a:schemeClr val="tx1">
                  <a:lumMod val="75000"/>
                  <a:lumOff val="25000"/>
                </a:schemeClr>
              </a:solidFill>
              <a:latin typeface="Arial" panose="020B0604020202020204" pitchFamily="34" charset="0"/>
              <a:cs typeface="Arial" panose="020B0604020202020204" pitchFamily="34" charset="0"/>
            </a:endParaRPr>
          </a:p>
          <a:p>
            <a:pPr marL="742950" lvl="1" indent="-285750">
              <a:buFont typeface="Arial" panose="020B0604020202020204" pitchFamily="34" charset="0"/>
              <a:buChar char="•"/>
            </a:pPr>
            <a:r>
              <a:rPr lang="en-US" sz="1600" dirty="0">
                <a:solidFill>
                  <a:schemeClr val="tx1">
                    <a:lumMod val="75000"/>
                    <a:lumOff val="25000"/>
                  </a:schemeClr>
                </a:solidFill>
                <a:latin typeface="Arial" panose="020B0604020202020204" pitchFamily="34" charset="0"/>
                <a:cs typeface="Arial" panose="020B0604020202020204" pitchFamily="34" charset="0"/>
              </a:rPr>
              <a:t>Working with Consortia to complete Consortia-to-Consortia and Consortia-to-Facility Interface Control Documents (ICDs).  All documents are placed in the CERN </a:t>
            </a:r>
            <a:r>
              <a:rPr lang="en-US" sz="1600" dirty="0">
                <a:latin typeface="Arial" panose="020B0604020202020204" pitchFamily="34" charset="0"/>
                <a:cs typeface="Arial" panose="020B0604020202020204" pitchFamily="34" charset="0"/>
              </a:rPr>
              <a:t>Engineering &amp; Equipment Data Management Service (</a:t>
            </a:r>
            <a:r>
              <a:rPr lang="en-US" sz="1600" dirty="0">
                <a:solidFill>
                  <a:schemeClr val="tx1">
                    <a:lumMod val="75000"/>
                    <a:lumOff val="25000"/>
                  </a:schemeClr>
                </a:solidFill>
                <a:latin typeface="Arial" panose="020B0604020202020204" pitchFamily="34" charset="0"/>
                <a:cs typeface="Arial" panose="020B0604020202020204" pitchFamily="34" charset="0"/>
              </a:rPr>
              <a:t>EDMS).  Mandate is to have versioned document set released by end of July along with TDR. </a:t>
            </a:r>
          </a:p>
          <a:p>
            <a:pPr marL="742950" lvl="1" indent="-285750">
              <a:buFont typeface="Arial" panose="020B0604020202020204" pitchFamily="34" charset="0"/>
              <a:buChar char="•"/>
            </a:pPr>
            <a:r>
              <a:rPr lang="en-US" sz="1600" dirty="0">
                <a:solidFill>
                  <a:schemeClr val="tx1">
                    <a:lumMod val="75000"/>
                    <a:lumOff val="25000"/>
                  </a:schemeClr>
                </a:solidFill>
                <a:latin typeface="Arial" panose="020B0604020202020204" pitchFamily="34" charset="0"/>
                <a:cs typeface="Arial" panose="020B0604020202020204" pitchFamily="34" charset="0"/>
              </a:rPr>
              <a:t>Responding to LBNC comments regarding the DUNE Technical Coordination TDR volume. </a:t>
            </a:r>
          </a:p>
          <a:p>
            <a:pPr marL="342900" indent="-342900">
              <a:buFont typeface="Arial" panose="020B0604020202020204" pitchFamily="34" charset="0"/>
              <a:buChar char="•"/>
            </a:pPr>
            <a:r>
              <a:rPr lang="en-US" sz="2000" dirty="0"/>
              <a:t>DUNE Detector component integration and mechanics</a:t>
            </a:r>
            <a:endParaRPr lang="en-US" sz="1600" dirty="0">
              <a:solidFill>
                <a:schemeClr val="tx1">
                  <a:lumMod val="75000"/>
                  <a:lumOff val="25000"/>
                </a:schemeClr>
              </a:solidFill>
              <a:latin typeface="Arial" panose="020B0604020202020204" pitchFamily="34" charset="0"/>
              <a:cs typeface="Arial" panose="020B0604020202020204" pitchFamily="34" charset="0"/>
            </a:endParaRPr>
          </a:p>
          <a:p>
            <a:pPr marL="742950" lvl="1" indent="-285750">
              <a:buFont typeface="Arial" panose="020B0604020202020204" pitchFamily="34" charset="0"/>
              <a:buChar char="•"/>
            </a:pPr>
            <a:r>
              <a:rPr lang="en-US" sz="1600" dirty="0">
                <a:solidFill>
                  <a:schemeClr val="tx1">
                    <a:lumMod val="75000"/>
                    <a:lumOff val="25000"/>
                  </a:schemeClr>
                </a:solidFill>
                <a:latin typeface="Arial" panose="020B0604020202020204" pitchFamily="34" charset="0"/>
                <a:cs typeface="Arial" panose="020B0604020202020204" pitchFamily="34" charset="0"/>
              </a:rPr>
              <a:t>Continue to develop drawings for Consortia-to-Consortia interfaces; Vic Guarino (ANL) is helping to lead this effort along with Kyle </a:t>
            </a:r>
            <a:r>
              <a:rPr lang="en-US" sz="1600" dirty="0" err="1">
                <a:solidFill>
                  <a:schemeClr val="tx1">
                    <a:lumMod val="75000"/>
                    <a:lumOff val="25000"/>
                  </a:schemeClr>
                </a:solidFill>
                <a:latin typeface="Arial" panose="020B0604020202020204" pitchFamily="34" charset="0"/>
                <a:cs typeface="Arial" panose="020B0604020202020204" pitchFamily="34" charset="0"/>
              </a:rPr>
              <a:t>Zeug</a:t>
            </a:r>
            <a:r>
              <a:rPr lang="en-US" sz="1600" dirty="0">
                <a:solidFill>
                  <a:schemeClr val="tx1">
                    <a:lumMod val="75000"/>
                    <a:lumOff val="25000"/>
                  </a:schemeClr>
                </a:solidFill>
                <a:latin typeface="Arial" panose="020B0604020202020204" pitchFamily="34" charset="0"/>
                <a:cs typeface="Arial" panose="020B0604020202020204" pitchFamily="34" charset="0"/>
              </a:rPr>
              <a:t> (PSL), Manhong Zhao (BNL) and others.</a:t>
            </a: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DUNE Detector Electrical/Electronics</a:t>
            </a:r>
            <a:endParaRPr lang="en-US" sz="2000" dirty="0">
              <a:solidFill>
                <a:schemeClr val="tx1">
                  <a:lumMod val="75000"/>
                  <a:lumOff val="25000"/>
                </a:schemeClr>
              </a:solidFill>
              <a:latin typeface="Arial" panose="020B0604020202020204" pitchFamily="34" charset="0"/>
              <a:cs typeface="Arial" panose="020B0604020202020204" pitchFamily="34" charset="0"/>
            </a:endParaRPr>
          </a:p>
          <a:p>
            <a:pPr marL="742950" lvl="1" indent="-285750">
              <a:buFont typeface="Arial" panose="020B0604020202020204" pitchFamily="34" charset="0"/>
              <a:buChar char="•"/>
            </a:pPr>
            <a:r>
              <a:rPr lang="en-US" sz="1600" dirty="0">
                <a:solidFill>
                  <a:schemeClr val="tx1">
                    <a:lumMod val="75000"/>
                    <a:lumOff val="25000"/>
                  </a:schemeClr>
                </a:solidFill>
                <a:latin typeface="Arial" panose="020B0604020202020204" pitchFamily="34" charset="0"/>
                <a:cs typeface="Arial" panose="020B0604020202020204" pitchFamily="34" charset="0"/>
              </a:rPr>
              <a:t>Continued a series of meetings with the new DAQ Consortia leaders on issues relating to the Surface Computer Room, Underground DAQ Room and main fiber trunk runs.  Some new requirements have been identified and we continue to work through implementation details.</a:t>
            </a:r>
          </a:p>
          <a:p>
            <a:pPr marL="742950" lvl="1" indent="-285750">
              <a:buFont typeface="Arial" panose="020B0604020202020204" pitchFamily="34" charset="0"/>
              <a:buChar char="•"/>
            </a:pPr>
            <a:r>
              <a:rPr lang="en-US" sz="1600" dirty="0">
                <a:solidFill>
                  <a:schemeClr val="tx1">
                    <a:lumMod val="75000"/>
                    <a:lumOff val="25000"/>
                  </a:schemeClr>
                </a:solidFill>
                <a:latin typeface="Arial" panose="020B0604020202020204" pitchFamily="34" charset="0"/>
                <a:cs typeface="Arial" panose="020B0604020202020204" pitchFamily="34" charset="0"/>
              </a:rPr>
              <a:t>Working with LBNF and SURF to refine and agree to final implementation of production fiber optic trunk runs through both the Ross and Yates shafts and the surface termination points.</a:t>
            </a:r>
          </a:p>
          <a:p>
            <a:pPr marL="742950" lvl="1" indent="-285750">
              <a:buFont typeface="Arial" panose="020B0604020202020204" pitchFamily="34" charset="0"/>
              <a:buChar char="•"/>
            </a:pPr>
            <a:r>
              <a:rPr lang="en-US" sz="1600" dirty="0">
                <a:solidFill>
                  <a:schemeClr val="tx1">
                    <a:lumMod val="75000"/>
                    <a:lumOff val="25000"/>
                  </a:schemeClr>
                </a:solidFill>
                <a:latin typeface="Arial" panose="020B0604020202020204" pitchFamily="34" charset="0"/>
                <a:cs typeface="Arial" panose="020B0604020202020204" pitchFamily="34" charset="0"/>
              </a:rPr>
              <a:t>Continue working with Calibration Consortia leads to understand new calibration systems being proposed (laser, neutron source and radioactive source).</a:t>
            </a:r>
          </a:p>
          <a:p>
            <a:pPr marL="742950" lvl="1" indent="-285750">
              <a:buFont typeface="Arial" panose="020B0604020202020204" pitchFamily="34" charset="0"/>
              <a:buChar char="•"/>
            </a:pPr>
            <a:endParaRPr lang="en-US" sz="1400"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6" name="Footer Placeholder 5"/>
          <p:cNvSpPr>
            <a:spLocks noGrp="1"/>
          </p:cNvSpPr>
          <p:nvPr>
            <p:ph type="ftr" sz="quarter" idx="5"/>
          </p:nvPr>
        </p:nvSpPr>
        <p:spPr/>
        <p:txBody>
          <a:bodyPr/>
          <a:lstStyle/>
          <a:p>
            <a:pPr marL="12700">
              <a:lnSpc>
                <a:spcPct val="100000"/>
              </a:lnSpc>
            </a:pPr>
            <a:r>
              <a:rPr lang="en-US" dirty="0"/>
              <a:t>Bishop | DUNE PMG</a:t>
            </a:r>
          </a:p>
        </p:txBody>
      </p:sp>
      <p:sp>
        <p:nvSpPr>
          <p:cNvPr id="7" name="Date Placeholder 6"/>
          <p:cNvSpPr>
            <a:spLocks noGrp="1"/>
          </p:cNvSpPr>
          <p:nvPr>
            <p:ph type="dt" sz="half" idx="6"/>
          </p:nvPr>
        </p:nvSpPr>
        <p:spPr/>
        <p:txBody>
          <a:bodyPr/>
          <a:lstStyle/>
          <a:p>
            <a:pPr marL="12700"/>
            <a:r>
              <a:rPr lang="en-US" dirty="0"/>
              <a:t>July 2019</a:t>
            </a:r>
          </a:p>
        </p:txBody>
      </p:sp>
      <p:sp>
        <p:nvSpPr>
          <p:cNvPr id="9" name="Slide Number Placeholder 8"/>
          <p:cNvSpPr>
            <a:spLocks noGrp="1"/>
          </p:cNvSpPr>
          <p:nvPr>
            <p:ph type="sldNum" sz="quarter" idx="7"/>
          </p:nvPr>
        </p:nvSpPr>
        <p:spPr/>
        <p:txBody>
          <a:bodyPr/>
          <a:lstStyle/>
          <a:p>
            <a:fld id="{B6F15528-21DE-4FAA-801E-634DDDAF4B2B}" type="slidenum">
              <a:rPr lang="en-US" smtClean="0"/>
              <a:pPr/>
              <a:t>9</a:t>
            </a:fld>
            <a:endParaRPr lang="en-US" dirty="0"/>
          </a:p>
        </p:txBody>
      </p:sp>
    </p:spTree>
    <p:extLst>
      <p:ext uri="{BB962C8B-B14F-4D97-AF65-F5344CB8AC3E}">
        <p14:creationId xmlns:p14="http://schemas.microsoft.com/office/powerpoint/2010/main" val="2650982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LBNF Content-Footer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LBNF Content-Footer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2_LBNF Content-Footer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5B1368AC24DD9D4CBC26DE06522378C9" ma:contentTypeVersion="0" ma:contentTypeDescription="Create a new document." ma:contentTypeScope="" ma:versionID="e9dfda16a0e1f2c808a90cf2328fad74">
  <xsd:schema xmlns:xsd="http://www.w3.org/2001/XMLSchema" xmlns:xs="http://www.w3.org/2001/XMLSchema" xmlns:p="http://schemas.microsoft.com/office/2006/metadata/properties" targetNamespace="http://schemas.microsoft.com/office/2006/metadata/properties" ma:root="true" ma:fieldsID="0a2a15062da292ef8906a1732bb96263">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D895F38-B383-42DD-9138-504F552EAC3D}">
  <ds:schemaRefs>
    <ds:schemaRef ds:uri="http://purl.org/dc/elements/1.1/"/>
    <ds:schemaRef ds:uri="http://purl.org/dc/terms/"/>
    <ds:schemaRef ds:uri="http://www.w3.org/XML/1998/namespace"/>
    <ds:schemaRef ds:uri="http://purl.org/dc/dcmitype/"/>
    <ds:schemaRef ds:uri="http://schemas.microsoft.com/office/2006/documentManagement/types"/>
    <ds:schemaRef ds:uri="http://schemas.microsoft.com/office/infopath/2007/PartnerControls"/>
    <ds:schemaRef ds:uri="http://schemas.openxmlformats.org/package/2006/metadata/core-properties"/>
    <ds:schemaRef ds:uri="http://schemas.microsoft.com/office/2006/metadata/properties"/>
  </ds:schemaRefs>
</ds:datastoreItem>
</file>

<file path=customXml/itemProps2.xml><?xml version="1.0" encoding="utf-8"?>
<ds:datastoreItem xmlns:ds="http://schemas.openxmlformats.org/officeDocument/2006/customXml" ds:itemID="{257ADCE9-4477-4E7D-9346-B675EE363DE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3.xml><?xml version="1.0" encoding="utf-8"?>
<ds:datastoreItem xmlns:ds="http://schemas.openxmlformats.org/officeDocument/2006/customXml" ds:itemID="{883A91EE-131E-4715-86C6-77E303CADFA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63700</TotalTime>
  <Words>2291</Words>
  <Application>Microsoft Macintosh PowerPoint</Application>
  <PresentationFormat>On-screen Show (4:3)</PresentationFormat>
  <Paragraphs>332</Paragraphs>
  <Slides>23</Slides>
  <Notes>4</Notes>
  <HiddenSlides>0</HiddenSlides>
  <MMClips>0</MMClips>
  <ScaleCrop>false</ScaleCrop>
  <HeadingPairs>
    <vt:vector size="6" baseType="variant">
      <vt:variant>
        <vt:lpstr>Fonts Used</vt:lpstr>
      </vt:variant>
      <vt:variant>
        <vt:i4>5</vt:i4>
      </vt:variant>
      <vt:variant>
        <vt:lpstr>Theme</vt:lpstr>
      </vt:variant>
      <vt:variant>
        <vt:i4>4</vt:i4>
      </vt:variant>
      <vt:variant>
        <vt:lpstr>Slide Titles</vt:lpstr>
      </vt:variant>
      <vt:variant>
        <vt:i4>23</vt:i4>
      </vt:variant>
    </vt:vector>
  </HeadingPairs>
  <TitlesOfParts>
    <vt:vector size="32" baseType="lpstr">
      <vt:lpstr>Arial</vt:lpstr>
      <vt:lpstr>Calibri</vt:lpstr>
      <vt:lpstr>Helvetica</vt:lpstr>
      <vt:lpstr>Lucida Grande</vt:lpstr>
      <vt:lpstr>Wingdings</vt:lpstr>
      <vt:lpstr>Office Theme</vt:lpstr>
      <vt:lpstr>LBNF Content-Footer Theme</vt:lpstr>
      <vt:lpstr>1_LBNF Content-Footer Theme</vt:lpstr>
      <vt:lpstr>2_LBNF Content-Footer Theme</vt:lpstr>
      <vt:lpstr>PowerPoint Presentation</vt:lpstr>
      <vt:lpstr>Outline</vt:lpstr>
      <vt:lpstr>ES&amp;H Update</vt:lpstr>
      <vt:lpstr>Quality Assurance</vt:lpstr>
      <vt:lpstr>Project Management Highlights</vt:lpstr>
      <vt:lpstr>Project Management Highlights</vt:lpstr>
      <vt:lpstr>DUNE Milestones</vt:lpstr>
      <vt:lpstr>DUNE Stop Light Report</vt:lpstr>
      <vt:lpstr>Far Detector Engineering</vt:lpstr>
      <vt:lpstr>Far Detector Installation</vt:lpstr>
      <vt:lpstr>Trial Assembly at Ash River</vt:lpstr>
      <vt:lpstr>FD APA</vt:lpstr>
      <vt:lpstr>FD APA</vt:lpstr>
      <vt:lpstr>TPC Electronics – ASICs (i)</vt:lpstr>
      <vt:lpstr>TPC Electronics – ASICs (ii)</vt:lpstr>
      <vt:lpstr>TPC Electronics – ASICs (iii) / FEMBs</vt:lpstr>
      <vt:lpstr>TPC Electronics – ICEBERG</vt:lpstr>
      <vt:lpstr>TPC Electronics – Other</vt:lpstr>
      <vt:lpstr>TPC Electronics – VAR (i)</vt:lpstr>
      <vt:lpstr>TPC Electronics – VAR (ii)</vt:lpstr>
      <vt:lpstr>Near Detector</vt:lpstr>
      <vt:lpstr>Near Detector</vt:lpstr>
      <vt:lpstr>Upcoming Events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Sandbox Studio</dc:creator>
  <cp:lastModifiedBy>Janet E. Bishop</cp:lastModifiedBy>
  <cp:revision>895</cp:revision>
  <cp:lastPrinted>2019-01-17T22:24:11Z</cp:lastPrinted>
  <dcterms:created xsi:type="dcterms:W3CDTF">2016-07-13T11:29:54Z</dcterms:created>
  <dcterms:modified xsi:type="dcterms:W3CDTF">2019-07-22T18:45:15Z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2016-06-23T00:00:00Z</vt:filetime>
  </property>
  <property fmtid="{D5CDD505-2E9C-101B-9397-08002B2CF9AE}" pid="3" name="LastSaved">
    <vt:filetime>2016-07-13T00:00:00Z</vt:filetime>
  </property>
  <property fmtid="{D5CDD505-2E9C-101B-9397-08002B2CF9AE}" pid="4" name="IsMyDocuments">
    <vt:bool>true</vt:bool>
  </property>
  <property fmtid="{D5CDD505-2E9C-101B-9397-08002B2CF9AE}" pid="5" name="ContentTypeId">
    <vt:lpwstr>0x0101005B1368AC24DD9D4CBC26DE06522378C9</vt:lpwstr>
  </property>
</Properties>
</file>