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63" r:id="rId3"/>
    <p:sldId id="1742" r:id="rId4"/>
    <p:sldId id="1733" r:id="rId5"/>
    <p:sldId id="1755" r:id="rId6"/>
    <p:sldId id="1749" r:id="rId7"/>
    <p:sldId id="1771" r:id="rId8"/>
    <p:sldId id="1031" r:id="rId9"/>
    <p:sldId id="1759" r:id="rId10"/>
    <p:sldId id="1769" r:id="rId11"/>
    <p:sldId id="1770" r:id="rId12"/>
    <p:sldId id="1753" r:id="rId13"/>
    <p:sldId id="1735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432" userDrawn="1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680" userDrawn="1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72" userDrawn="1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7BD7A9"/>
    <a:srgbClr val="91DDB7"/>
    <a:srgbClr val="004C97"/>
    <a:srgbClr val="F8A968"/>
    <a:srgbClr val="F7A25B"/>
    <a:srgbClr val="F69B50"/>
    <a:srgbClr val="F58B33"/>
    <a:srgbClr val="FFFFFF"/>
    <a:srgbClr val="F6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91FE0-CEE8-4CED-9733-60B8FD6F7DDE}" v="61" dt="2019-07-24T10:53:20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03" autoAdjust="0"/>
  </p:normalViewPr>
  <p:slideViewPr>
    <p:cSldViewPr snapToGrid="0" snapToObjects="1">
      <p:cViewPr varScale="1">
        <p:scale>
          <a:sx n="93" d="100"/>
          <a:sy n="93" d="100"/>
        </p:scale>
        <p:origin x="657" y="48"/>
      </p:cViewPr>
      <p:guideLst>
        <p:guide orient="horz" pos="988"/>
        <p:guide orient="horz" pos="4186"/>
        <p:guide orient="horz" pos="3432"/>
        <p:guide orient="horz" pos="777"/>
        <p:guide orient="horz" pos="1680"/>
        <p:guide orient="horz" pos="457"/>
        <p:guide pos="72"/>
        <p:guide pos="5512"/>
      </p:guideLst>
    </p:cSldViewPr>
  </p:slideViewPr>
  <p:outlineViewPr>
    <p:cViewPr>
      <p:scale>
        <a:sx n="33" d="100"/>
        <a:sy n="33" d="100"/>
      </p:scale>
      <p:origin x="0" y="-10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660"/>
    </p:cViewPr>
  </p:sorterViewPr>
  <p:notesViewPr>
    <p:cSldViewPr snapToGrid="0" snapToObjects="1">
      <p:cViewPr>
        <p:scale>
          <a:sx n="70" d="100"/>
          <a:sy n="70" d="100"/>
        </p:scale>
        <p:origin x="460" y="32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G Mccluskey" userId="df1c1e58-44d7-473b-87b2-c09fd2ed5497" providerId="ADAL" clId="{4E291FE0-CEE8-4CED-9733-60B8FD6F7DDE}"/>
    <pc:docChg chg="undo custSel addSld delSld modSld sldOrd">
      <pc:chgData name="Elaine G Mccluskey" userId="df1c1e58-44d7-473b-87b2-c09fd2ed5497" providerId="ADAL" clId="{4E291FE0-CEE8-4CED-9733-60B8FD6F7DDE}" dt="2019-07-24T10:57:16.872" v="2915" actId="2696"/>
      <pc:docMkLst>
        <pc:docMk/>
      </pc:docMkLst>
      <pc:sldChg chg="addSp delSp modSp">
        <pc:chgData name="Elaine G Mccluskey" userId="df1c1e58-44d7-473b-87b2-c09fd2ed5497" providerId="ADAL" clId="{4E291FE0-CEE8-4CED-9733-60B8FD6F7DDE}" dt="2019-07-24T10:39:36.066" v="2421"/>
        <pc:sldMkLst>
          <pc:docMk/>
          <pc:sldMk cId="0" sldId="263"/>
        </pc:sldMkLst>
        <pc:spChg chg="add del mod">
          <ac:chgData name="Elaine G Mccluskey" userId="df1c1e58-44d7-473b-87b2-c09fd2ed5497" providerId="ADAL" clId="{4E291FE0-CEE8-4CED-9733-60B8FD6F7DDE}" dt="2019-07-23T18:05:06.330" v="650"/>
          <ac:spMkLst>
            <pc:docMk/>
            <pc:sldMk cId="0" sldId="263"/>
            <ac:spMk id="2" creationId="{F89C849F-611E-479A-957C-172BC4D85A6D}"/>
          </ac:spMkLst>
        </pc:spChg>
        <pc:spChg chg="add del mod">
          <ac:chgData name="Elaine G Mccluskey" userId="df1c1e58-44d7-473b-87b2-c09fd2ed5497" providerId="ADAL" clId="{4E291FE0-CEE8-4CED-9733-60B8FD6F7DDE}" dt="2019-07-23T18:05:06.330" v="650"/>
          <ac:spMkLst>
            <pc:docMk/>
            <pc:sldMk cId="0" sldId="263"/>
            <ac:spMk id="3" creationId="{98A34F6A-95D5-4F77-9DA6-4700564C3652}"/>
          </ac:spMkLst>
        </pc:spChg>
        <pc:spChg chg="add del mod">
          <ac:chgData name="Elaine G Mccluskey" userId="df1c1e58-44d7-473b-87b2-c09fd2ed5497" providerId="ADAL" clId="{4E291FE0-CEE8-4CED-9733-60B8FD6F7DDE}" dt="2019-07-24T10:39:36.066" v="2421"/>
          <ac:spMkLst>
            <pc:docMk/>
            <pc:sldMk cId="0" sldId="263"/>
            <ac:spMk id="4" creationId="{11F594CC-83E7-4A69-9FF5-4B187F07E5B4}"/>
          </ac:spMkLst>
        </pc:spChg>
        <pc:spChg chg="mod">
          <ac:chgData name="Elaine G Mccluskey" userId="df1c1e58-44d7-473b-87b2-c09fd2ed5497" providerId="ADAL" clId="{4E291FE0-CEE8-4CED-9733-60B8FD6F7DDE}" dt="2019-07-23T12:45:12.258" v="11" actId="20577"/>
          <ac:spMkLst>
            <pc:docMk/>
            <pc:sldMk cId="0" sldId="263"/>
            <ac:spMk id="6145" creationId="{00000000-0000-0000-0000-000000000000}"/>
          </ac:spMkLst>
        </pc:spChg>
        <pc:spChg chg="mod">
          <ac:chgData name="Elaine G Mccluskey" userId="df1c1e58-44d7-473b-87b2-c09fd2ed5497" providerId="ADAL" clId="{4E291FE0-CEE8-4CED-9733-60B8FD6F7DDE}" dt="2019-07-23T12:48:03.604" v="26" actId="6549"/>
          <ac:spMkLst>
            <pc:docMk/>
            <pc:sldMk cId="0" sldId="263"/>
            <ac:spMk id="6146" creationId="{00000000-0000-0000-0000-000000000000}"/>
          </ac:spMkLst>
        </pc:spChg>
      </pc:sldChg>
      <pc:sldChg chg="addSp delSp modSp del">
        <pc:chgData name="Elaine G Mccluskey" userId="df1c1e58-44d7-473b-87b2-c09fd2ed5497" providerId="ADAL" clId="{4E291FE0-CEE8-4CED-9733-60B8FD6F7DDE}" dt="2019-07-24T10:57:16.872" v="2915" actId="2696"/>
        <pc:sldMkLst>
          <pc:docMk/>
          <pc:sldMk cId="2471850865" sldId="270"/>
        </pc:sldMkLst>
        <pc:spChg chg="mod">
          <ac:chgData name="Elaine G Mccluskey" userId="df1c1e58-44d7-473b-87b2-c09fd2ed5497" providerId="ADAL" clId="{4E291FE0-CEE8-4CED-9733-60B8FD6F7DDE}" dt="2019-07-23T22:43:24.322" v="2343" actId="6549"/>
          <ac:spMkLst>
            <pc:docMk/>
            <pc:sldMk cId="2471850865" sldId="270"/>
            <ac:spMk id="6" creationId="{00000000-0000-0000-0000-000000000000}"/>
          </ac:spMkLst>
        </pc:spChg>
        <pc:spChg chg="add del mod">
          <ac:chgData name="Elaine G Mccluskey" userId="df1c1e58-44d7-473b-87b2-c09fd2ed5497" providerId="ADAL" clId="{4E291FE0-CEE8-4CED-9733-60B8FD6F7DDE}" dt="2019-07-23T22:43:53.422" v="2352"/>
          <ac:spMkLst>
            <pc:docMk/>
            <pc:sldMk cId="2471850865" sldId="270"/>
            <ac:spMk id="7" creationId="{604C0F26-D2B0-43D5-B461-A5CD22958EF7}"/>
          </ac:spMkLst>
        </pc:spChg>
        <pc:spChg chg="add del mod">
          <ac:chgData name="Elaine G Mccluskey" userId="df1c1e58-44d7-473b-87b2-c09fd2ed5497" providerId="ADAL" clId="{4E291FE0-CEE8-4CED-9733-60B8FD6F7DDE}" dt="2019-07-23T22:43:53.422" v="2352"/>
          <ac:spMkLst>
            <pc:docMk/>
            <pc:sldMk cId="2471850865" sldId="270"/>
            <ac:spMk id="8" creationId="{2F405C9B-B825-48CB-987E-90883B5995A2}"/>
          </ac:spMkLst>
        </pc:spChg>
        <pc:spChg chg="add del mod">
          <ac:chgData name="Elaine G Mccluskey" userId="df1c1e58-44d7-473b-87b2-c09fd2ed5497" providerId="ADAL" clId="{4E291FE0-CEE8-4CED-9733-60B8FD6F7DDE}" dt="2019-07-23T22:43:53.422" v="2352"/>
          <ac:spMkLst>
            <pc:docMk/>
            <pc:sldMk cId="2471850865" sldId="270"/>
            <ac:spMk id="9" creationId="{38E8A02E-39DD-4BB2-8828-A4AF6D1403F4}"/>
          </ac:spMkLst>
        </pc:spChg>
        <pc:spChg chg="add del mod">
          <ac:chgData name="Elaine G Mccluskey" userId="df1c1e58-44d7-473b-87b2-c09fd2ed5497" providerId="ADAL" clId="{4E291FE0-CEE8-4CED-9733-60B8FD6F7DDE}" dt="2019-07-23T22:43:53.422" v="2352"/>
          <ac:spMkLst>
            <pc:docMk/>
            <pc:sldMk cId="2471850865" sldId="270"/>
            <ac:spMk id="10" creationId="{926B27E9-6E7C-4F15-A64A-15131260BA49}"/>
          </ac:spMkLst>
        </pc:spChg>
        <pc:spChg chg="add del mod">
          <ac:chgData name="Elaine G Mccluskey" userId="df1c1e58-44d7-473b-87b2-c09fd2ed5497" providerId="ADAL" clId="{4E291FE0-CEE8-4CED-9733-60B8FD6F7DDE}" dt="2019-07-23T22:43:53.422" v="2352"/>
          <ac:spMkLst>
            <pc:docMk/>
            <pc:sldMk cId="2471850865" sldId="270"/>
            <ac:spMk id="11" creationId="{BE253699-312D-44D7-AE1C-42EC07BE640A}"/>
          </ac:spMkLst>
        </pc:spChg>
      </pc:sldChg>
      <pc:sldChg chg="del">
        <pc:chgData name="Elaine G Mccluskey" userId="df1c1e58-44d7-473b-87b2-c09fd2ed5497" providerId="ADAL" clId="{4E291FE0-CEE8-4CED-9733-60B8FD6F7DDE}" dt="2019-07-24T10:55:41.940" v="2911" actId="2696"/>
        <pc:sldMkLst>
          <pc:docMk/>
          <pc:sldMk cId="1425205351" sldId="711"/>
        </pc:sldMkLst>
      </pc:sldChg>
      <pc:sldChg chg="del modTransition">
        <pc:chgData name="Elaine G Mccluskey" userId="df1c1e58-44d7-473b-87b2-c09fd2ed5497" providerId="ADAL" clId="{4E291FE0-CEE8-4CED-9733-60B8FD6F7DDE}" dt="2019-07-23T18:13:14.356" v="699" actId="2696"/>
        <pc:sldMkLst>
          <pc:docMk/>
          <pc:sldMk cId="1090457346" sldId="943"/>
        </pc:sldMkLst>
      </pc:sldChg>
      <pc:sldChg chg="addSp delSp modSp del">
        <pc:chgData name="Elaine G Mccluskey" userId="df1c1e58-44d7-473b-87b2-c09fd2ed5497" providerId="ADAL" clId="{4E291FE0-CEE8-4CED-9733-60B8FD6F7DDE}" dt="2019-07-24T10:48:39.235" v="2717" actId="2696"/>
        <pc:sldMkLst>
          <pc:docMk/>
          <pc:sldMk cId="708399264" sldId="971"/>
        </pc:sldMkLst>
        <pc:spChg chg="mod">
          <ac:chgData name="Elaine G Mccluskey" userId="df1c1e58-44d7-473b-87b2-c09fd2ed5497" providerId="ADAL" clId="{4E291FE0-CEE8-4CED-9733-60B8FD6F7DDE}" dt="2019-07-23T22:44:32.149" v="2362" actId="20577"/>
          <ac:spMkLst>
            <pc:docMk/>
            <pc:sldMk cId="708399264" sldId="971"/>
            <ac:spMk id="2" creationId="{00000000-0000-0000-0000-000000000000}"/>
          </ac:spMkLst>
        </pc:spChg>
        <pc:spChg chg="add del mod">
          <ac:chgData name="Elaine G Mccluskey" userId="df1c1e58-44d7-473b-87b2-c09fd2ed5497" providerId="ADAL" clId="{4E291FE0-CEE8-4CED-9733-60B8FD6F7DDE}" dt="2019-07-23T22:44:34.756" v="2363"/>
          <ac:spMkLst>
            <pc:docMk/>
            <pc:sldMk cId="708399264" sldId="971"/>
            <ac:spMk id="7" creationId="{6084C3E2-777E-4944-B7CD-64BAF90FE16A}"/>
          </ac:spMkLst>
        </pc:spChg>
        <pc:spChg chg="add del mod">
          <ac:chgData name="Elaine G Mccluskey" userId="df1c1e58-44d7-473b-87b2-c09fd2ed5497" providerId="ADAL" clId="{4E291FE0-CEE8-4CED-9733-60B8FD6F7DDE}" dt="2019-07-23T22:44:34.756" v="2363"/>
          <ac:spMkLst>
            <pc:docMk/>
            <pc:sldMk cId="708399264" sldId="971"/>
            <ac:spMk id="8" creationId="{B8E095DC-7BCE-498E-B651-04469B417118}"/>
          </ac:spMkLst>
        </pc:spChg>
        <pc:spChg chg="add del mod">
          <ac:chgData name="Elaine G Mccluskey" userId="df1c1e58-44d7-473b-87b2-c09fd2ed5497" providerId="ADAL" clId="{4E291FE0-CEE8-4CED-9733-60B8FD6F7DDE}" dt="2019-07-23T22:44:34.756" v="2363"/>
          <ac:spMkLst>
            <pc:docMk/>
            <pc:sldMk cId="708399264" sldId="971"/>
            <ac:spMk id="9" creationId="{80F6A0F2-8A3C-4A16-BF56-E4DCEDAD2EC4}"/>
          </ac:spMkLst>
        </pc:spChg>
        <pc:spChg chg="add del mod">
          <ac:chgData name="Elaine G Mccluskey" userId="df1c1e58-44d7-473b-87b2-c09fd2ed5497" providerId="ADAL" clId="{4E291FE0-CEE8-4CED-9733-60B8FD6F7DDE}" dt="2019-07-23T22:44:34.756" v="2363"/>
          <ac:spMkLst>
            <pc:docMk/>
            <pc:sldMk cId="708399264" sldId="971"/>
            <ac:spMk id="10" creationId="{1B346A26-9A3F-43B7-BDA1-D3C431B326B5}"/>
          </ac:spMkLst>
        </pc:spChg>
        <pc:spChg chg="add del mod">
          <ac:chgData name="Elaine G Mccluskey" userId="df1c1e58-44d7-473b-87b2-c09fd2ed5497" providerId="ADAL" clId="{4E291FE0-CEE8-4CED-9733-60B8FD6F7DDE}" dt="2019-07-23T22:44:34.756" v="2363"/>
          <ac:spMkLst>
            <pc:docMk/>
            <pc:sldMk cId="708399264" sldId="971"/>
            <ac:spMk id="11" creationId="{F5A1A314-BDAA-42EE-BF43-7AAD597C2630}"/>
          </ac:spMkLst>
        </pc:spChg>
      </pc:sldChg>
      <pc:sldChg chg="del">
        <pc:chgData name="Elaine G Mccluskey" userId="df1c1e58-44d7-473b-87b2-c09fd2ed5497" providerId="ADAL" clId="{4E291FE0-CEE8-4CED-9733-60B8FD6F7DDE}" dt="2019-07-23T18:07:59.817" v="661" actId="2696"/>
        <pc:sldMkLst>
          <pc:docMk/>
          <pc:sldMk cId="1657642008" sldId="980"/>
        </pc:sldMkLst>
      </pc:sldChg>
      <pc:sldChg chg="modSp">
        <pc:chgData name="Elaine G Mccluskey" userId="df1c1e58-44d7-473b-87b2-c09fd2ed5497" providerId="ADAL" clId="{4E291FE0-CEE8-4CED-9733-60B8FD6F7DDE}" dt="2019-07-23T18:54:44.510" v="1561" actId="20577"/>
        <pc:sldMkLst>
          <pc:docMk/>
          <pc:sldMk cId="1707531960" sldId="1031"/>
        </pc:sldMkLst>
        <pc:spChg chg="mod">
          <ac:chgData name="Elaine G Mccluskey" userId="df1c1e58-44d7-473b-87b2-c09fd2ed5497" providerId="ADAL" clId="{4E291FE0-CEE8-4CED-9733-60B8FD6F7DDE}" dt="2019-07-23T18:54:44.510" v="1561" actId="20577"/>
          <ac:spMkLst>
            <pc:docMk/>
            <pc:sldMk cId="1707531960" sldId="1031"/>
            <ac:spMk id="12" creationId="{00000000-0000-0000-0000-000000000000}"/>
          </ac:spMkLst>
        </pc:spChg>
        <pc:grpChg chg="mod">
          <ac:chgData name="Elaine G Mccluskey" userId="df1c1e58-44d7-473b-87b2-c09fd2ed5497" providerId="ADAL" clId="{4E291FE0-CEE8-4CED-9733-60B8FD6F7DDE}" dt="2019-07-23T18:13:43.692" v="700" actId="14100"/>
          <ac:grpSpMkLst>
            <pc:docMk/>
            <pc:sldMk cId="1707531960" sldId="1031"/>
            <ac:grpSpMk id="7" creationId="{8D89E637-D5D4-432E-A61F-F70649376877}"/>
          </ac:grpSpMkLst>
        </pc:grpChg>
      </pc:sldChg>
      <pc:sldChg chg="modSp del">
        <pc:chgData name="Elaine G Mccluskey" userId="df1c1e58-44d7-473b-87b2-c09fd2ed5497" providerId="ADAL" clId="{4E291FE0-CEE8-4CED-9733-60B8FD6F7DDE}" dt="2019-07-23T18:32:28.661" v="1226" actId="2696"/>
        <pc:sldMkLst>
          <pc:docMk/>
          <pc:sldMk cId="122978479" sldId="1046"/>
        </pc:sldMkLst>
        <pc:spChg chg="mod">
          <ac:chgData name="Elaine G Mccluskey" userId="df1c1e58-44d7-473b-87b2-c09fd2ed5497" providerId="ADAL" clId="{4E291FE0-CEE8-4CED-9733-60B8FD6F7DDE}" dt="2019-07-23T18:14:45.371" v="768" actId="6549"/>
          <ac:spMkLst>
            <pc:docMk/>
            <pc:sldMk cId="122978479" sldId="1046"/>
            <ac:spMk id="6" creationId="{F841096C-BA0E-4359-8000-62ADBBD28FE1}"/>
          </ac:spMkLst>
        </pc:spChg>
      </pc:sldChg>
      <pc:sldChg chg="del">
        <pc:chgData name="Elaine G Mccluskey" userId="df1c1e58-44d7-473b-87b2-c09fd2ed5497" providerId="ADAL" clId="{4E291FE0-CEE8-4CED-9733-60B8FD6F7DDE}" dt="2019-07-23T18:12:47.136" v="694" actId="2696"/>
        <pc:sldMkLst>
          <pc:docMk/>
          <pc:sldMk cId="1448291399" sldId="1702"/>
        </pc:sldMkLst>
      </pc:sldChg>
      <pc:sldChg chg="modSp del">
        <pc:chgData name="Elaine G Mccluskey" userId="df1c1e58-44d7-473b-87b2-c09fd2ed5497" providerId="ADAL" clId="{4E291FE0-CEE8-4CED-9733-60B8FD6F7DDE}" dt="2019-07-24T10:45:39.901" v="2580" actId="2696"/>
        <pc:sldMkLst>
          <pc:docMk/>
          <pc:sldMk cId="1138219498" sldId="1714"/>
        </pc:sldMkLst>
        <pc:spChg chg="mod">
          <ac:chgData name="Elaine G Mccluskey" userId="df1c1e58-44d7-473b-87b2-c09fd2ed5497" providerId="ADAL" clId="{4E291FE0-CEE8-4CED-9733-60B8FD6F7DDE}" dt="2019-07-23T22:32:02.385" v="1859" actId="20577"/>
          <ac:spMkLst>
            <pc:docMk/>
            <pc:sldMk cId="1138219498" sldId="1714"/>
            <ac:spMk id="2" creationId="{4337A56E-2216-4AFE-A789-F564688FB4CB}"/>
          </ac:spMkLst>
        </pc:spChg>
        <pc:spChg chg="mod">
          <ac:chgData name="Elaine G Mccluskey" userId="df1c1e58-44d7-473b-87b2-c09fd2ed5497" providerId="ADAL" clId="{4E291FE0-CEE8-4CED-9733-60B8FD6F7DDE}" dt="2019-07-23T22:33:48.928" v="2036" actId="20577"/>
          <ac:spMkLst>
            <pc:docMk/>
            <pc:sldMk cId="1138219498" sldId="1714"/>
            <ac:spMk id="6" creationId="{0B695FA4-D0EA-47FE-AAF1-337498F36227}"/>
          </ac:spMkLst>
        </pc:spChg>
      </pc:sldChg>
      <pc:sldChg chg="del modTransition">
        <pc:chgData name="Elaine G Mccluskey" userId="df1c1e58-44d7-473b-87b2-c09fd2ed5497" providerId="ADAL" clId="{4E291FE0-CEE8-4CED-9733-60B8FD6F7DDE}" dt="2019-07-23T18:13:13.666" v="698" actId="2696"/>
        <pc:sldMkLst>
          <pc:docMk/>
          <pc:sldMk cId="828971236" sldId="1732"/>
        </pc:sldMkLst>
      </pc:sldChg>
      <pc:sldChg chg="addSp delSp modSp">
        <pc:chgData name="Elaine G Mccluskey" userId="df1c1e58-44d7-473b-87b2-c09fd2ed5497" providerId="ADAL" clId="{4E291FE0-CEE8-4CED-9733-60B8FD6F7DDE}" dt="2019-07-24T10:45:25.050" v="2578" actId="14100"/>
        <pc:sldMkLst>
          <pc:docMk/>
          <pc:sldMk cId="2174609336" sldId="1733"/>
        </pc:sldMkLst>
        <pc:spChg chg="del mod">
          <ac:chgData name="Elaine G Mccluskey" userId="df1c1e58-44d7-473b-87b2-c09fd2ed5497" providerId="ADAL" clId="{4E291FE0-CEE8-4CED-9733-60B8FD6F7DDE}" dt="2019-07-24T10:38:26.217" v="2402"/>
          <ac:spMkLst>
            <pc:docMk/>
            <pc:sldMk cId="2174609336" sldId="1733"/>
            <ac:spMk id="6" creationId="{28A2E22D-FBD9-473D-B260-56338A4DE900}"/>
          </ac:spMkLst>
        </pc:spChg>
        <pc:spChg chg="mod">
          <ac:chgData name="Elaine G Mccluskey" userId="df1c1e58-44d7-473b-87b2-c09fd2ed5497" providerId="ADAL" clId="{4E291FE0-CEE8-4CED-9733-60B8FD6F7DDE}" dt="2019-07-24T10:39:56.309" v="2427" actId="20577"/>
          <ac:spMkLst>
            <pc:docMk/>
            <pc:sldMk cId="2174609336" sldId="1733"/>
            <ac:spMk id="10" creationId="{338AE62E-0D7D-4526-8608-EA6E5D4D3F0F}"/>
          </ac:spMkLst>
        </pc:spChg>
        <pc:spChg chg="del">
          <ac:chgData name="Elaine G Mccluskey" userId="df1c1e58-44d7-473b-87b2-c09fd2ed5497" providerId="ADAL" clId="{4E291FE0-CEE8-4CED-9733-60B8FD6F7DDE}" dt="2019-07-24T10:36:54.280" v="2375" actId="478"/>
          <ac:spMkLst>
            <pc:docMk/>
            <pc:sldMk cId="2174609336" sldId="1733"/>
            <ac:spMk id="11" creationId="{78F3955F-AD96-40B3-8C00-D264C37534EC}"/>
          </ac:spMkLst>
        </pc:spChg>
        <pc:spChg chg="add del mod">
          <ac:chgData name="Elaine G Mccluskey" userId="df1c1e58-44d7-473b-87b2-c09fd2ed5497" providerId="ADAL" clId="{4E291FE0-CEE8-4CED-9733-60B8FD6F7DDE}" dt="2019-07-24T10:36:48.449" v="2372" actId="478"/>
          <ac:spMkLst>
            <pc:docMk/>
            <pc:sldMk cId="2174609336" sldId="1733"/>
            <ac:spMk id="13" creationId="{011B2E53-7D25-40FD-B8CC-4D72A8083B9C}"/>
          </ac:spMkLst>
        </pc:spChg>
        <pc:spChg chg="del mod">
          <ac:chgData name="Elaine G Mccluskey" userId="df1c1e58-44d7-473b-87b2-c09fd2ed5497" providerId="ADAL" clId="{4E291FE0-CEE8-4CED-9733-60B8FD6F7DDE}" dt="2019-07-24T10:36:52.030" v="2374" actId="478"/>
          <ac:spMkLst>
            <pc:docMk/>
            <pc:sldMk cId="2174609336" sldId="1733"/>
            <ac:spMk id="14" creationId="{5F2FBF97-4249-43E1-9980-8D9F8719D292}"/>
          </ac:spMkLst>
        </pc:spChg>
        <pc:spChg chg="add mod">
          <ac:chgData name="Elaine G Mccluskey" userId="df1c1e58-44d7-473b-87b2-c09fd2ed5497" providerId="ADAL" clId="{4E291FE0-CEE8-4CED-9733-60B8FD6F7DDE}" dt="2019-07-24T10:44:44.038" v="2574" actId="1076"/>
          <ac:spMkLst>
            <pc:docMk/>
            <pc:sldMk cId="2174609336" sldId="1733"/>
            <ac:spMk id="19" creationId="{68C623C4-B364-47D6-82D9-4192CA7DC31B}"/>
          </ac:spMkLst>
        </pc:spChg>
        <pc:spChg chg="add del mod">
          <ac:chgData name="Elaine G Mccluskey" userId="df1c1e58-44d7-473b-87b2-c09fd2ed5497" providerId="ADAL" clId="{4E291FE0-CEE8-4CED-9733-60B8FD6F7DDE}" dt="2019-07-24T10:39:53.944" v="2426"/>
          <ac:spMkLst>
            <pc:docMk/>
            <pc:sldMk cId="2174609336" sldId="1733"/>
            <ac:spMk id="20" creationId="{DC29AE9F-F8DD-4D0D-B873-D269BFEF3EED}"/>
          </ac:spMkLst>
        </pc:spChg>
        <pc:spChg chg="add mod">
          <ac:chgData name="Elaine G Mccluskey" userId="df1c1e58-44d7-473b-87b2-c09fd2ed5497" providerId="ADAL" clId="{4E291FE0-CEE8-4CED-9733-60B8FD6F7DDE}" dt="2019-07-24T10:42:08.009" v="2449"/>
          <ac:spMkLst>
            <pc:docMk/>
            <pc:sldMk cId="2174609336" sldId="1733"/>
            <ac:spMk id="21" creationId="{F94BF367-4F61-4E4B-A330-BC5D6AAF7569}"/>
          </ac:spMkLst>
        </pc:spChg>
        <pc:spChg chg="add del mod">
          <ac:chgData name="Elaine G Mccluskey" userId="df1c1e58-44d7-473b-87b2-c09fd2ed5497" providerId="ADAL" clId="{4E291FE0-CEE8-4CED-9733-60B8FD6F7DDE}" dt="2019-07-24T10:41:38.320" v="2440"/>
          <ac:spMkLst>
            <pc:docMk/>
            <pc:sldMk cId="2174609336" sldId="1733"/>
            <ac:spMk id="22" creationId="{B5BFA85C-6099-4A2C-A93D-DE666C4B20D6}"/>
          </ac:spMkLst>
        </pc:spChg>
        <pc:spChg chg="add del mod">
          <ac:chgData name="Elaine G Mccluskey" userId="df1c1e58-44d7-473b-87b2-c09fd2ed5497" providerId="ADAL" clId="{4E291FE0-CEE8-4CED-9733-60B8FD6F7DDE}" dt="2019-07-24T10:41:38.320" v="2440"/>
          <ac:spMkLst>
            <pc:docMk/>
            <pc:sldMk cId="2174609336" sldId="1733"/>
            <ac:spMk id="23" creationId="{72CFE50D-4BE5-456B-A63A-621678774645}"/>
          </ac:spMkLst>
        </pc:spChg>
        <pc:spChg chg="add del mod">
          <ac:chgData name="Elaine G Mccluskey" userId="df1c1e58-44d7-473b-87b2-c09fd2ed5497" providerId="ADAL" clId="{4E291FE0-CEE8-4CED-9733-60B8FD6F7DDE}" dt="2019-07-24T10:41:38.320" v="2440"/>
          <ac:spMkLst>
            <pc:docMk/>
            <pc:sldMk cId="2174609336" sldId="1733"/>
            <ac:spMk id="24" creationId="{4258D51A-C916-4FB9-9C5A-DC6188208FC3}"/>
          </ac:spMkLst>
        </pc:spChg>
        <pc:spChg chg="add del mod">
          <ac:chgData name="Elaine G Mccluskey" userId="df1c1e58-44d7-473b-87b2-c09fd2ed5497" providerId="ADAL" clId="{4E291FE0-CEE8-4CED-9733-60B8FD6F7DDE}" dt="2019-07-24T10:41:38.320" v="2440"/>
          <ac:spMkLst>
            <pc:docMk/>
            <pc:sldMk cId="2174609336" sldId="1733"/>
            <ac:spMk id="25" creationId="{B1C83432-A2EF-42BB-9EEE-B28EF284A733}"/>
          </ac:spMkLst>
        </pc:spChg>
        <pc:spChg chg="add del mod">
          <ac:chgData name="Elaine G Mccluskey" userId="df1c1e58-44d7-473b-87b2-c09fd2ed5497" providerId="ADAL" clId="{4E291FE0-CEE8-4CED-9733-60B8FD6F7DDE}" dt="2019-07-24T10:43:00.539" v="2469" actId="478"/>
          <ac:spMkLst>
            <pc:docMk/>
            <pc:sldMk cId="2174609336" sldId="1733"/>
            <ac:spMk id="26" creationId="{FDD5EA5F-2BEA-4308-8ECE-05609D579984}"/>
          </ac:spMkLst>
        </pc:spChg>
        <pc:spChg chg="add del mod">
          <ac:chgData name="Elaine G Mccluskey" userId="df1c1e58-44d7-473b-87b2-c09fd2ed5497" providerId="ADAL" clId="{4E291FE0-CEE8-4CED-9733-60B8FD6F7DDE}" dt="2019-07-24T10:42:05" v="2448"/>
          <ac:spMkLst>
            <pc:docMk/>
            <pc:sldMk cId="2174609336" sldId="1733"/>
            <ac:spMk id="27" creationId="{1B8F77A8-A84F-4747-8142-BD517AC39890}"/>
          </ac:spMkLst>
        </pc:spChg>
        <pc:spChg chg="add del">
          <ac:chgData name="Elaine G Mccluskey" userId="df1c1e58-44d7-473b-87b2-c09fd2ed5497" providerId="ADAL" clId="{4E291FE0-CEE8-4CED-9733-60B8FD6F7DDE}" dt="2019-07-24T10:42:03.770" v="2446"/>
          <ac:spMkLst>
            <pc:docMk/>
            <pc:sldMk cId="2174609336" sldId="1733"/>
            <ac:spMk id="28" creationId="{28447476-8688-4F74-95E4-15BA1FC8F147}"/>
          </ac:spMkLst>
        </pc:spChg>
        <pc:spChg chg="add mod">
          <ac:chgData name="Elaine G Mccluskey" userId="df1c1e58-44d7-473b-87b2-c09fd2ed5497" providerId="ADAL" clId="{4E291FE0-CEE8-4CED-9733-60B8FD6F7DDE}" dt="2019-07-24T10:45:25.050" v="2578" actId="14100"/>
          <ac:spMkLst>
            <pc:docMk/>
            <pc:sldMk cId="2174609336" sldId="1733"/>
            <ac:spMk id="29" creationId="{7568E093-77A7-443E-97B3-73AEF82DBBE1}"/>
          </ac:spMkLst>
        </pc:spChg>
        <pc:picChg chg="add mod">
          <ac:chgData name="Elaine G Mccluskey" userId="df1c1e58-44d7-473b-87b2-c09fd2ed5497" providerId="ADAL" clId="{4E291FE0-CEE8-4CED-9733-60B8FD6F7DDE}" dt="2019-07-24T10:38:57.277" v="2406" actId="1076"/>
          <ac:picMkLst>
            <pc:docMk/>
            <pc:sldMk cId="2174609336" sldId="1733"/>
            <ac:picMk id="7" creationId="{76FA39F6-9990-48C9-97C7-5CCF3BD68C8B}"/>
          </ac:picMkLst>
        </pc:picChg>
        <pc:picChg chg="del mod">
          <ac:chgData name="Elaine G Mccluskey" userId="df1c1e58-44d7-473b-87b2-c09fd2ed5497" providerId="ADAL" clId="{4E291FE0-CEE8-4CED-9733-60B8FD6F7DDE}" dt="2019-07-24T10:36:45.177" v="2371" actId="478"/>
          <ac:picMkLst>
            <pc:docMk/>
            <pc:sldMk cId="2174609336" sldId="1733"/>
            <ac:picMk id="12" creationId="{46BD3E16-A59F-4C0F-AD82-A351A423321D}"/>
          </ac:picMkLst>
        </pc:picChg>
        <pc:picChg chg="add mod">
          <ac:chgData name="Elaine G Mccluskey" userId="df1c1e58-44d7-473b-87b2-c09fd2ed5497" providerId="ADAL" clId="{4E291FE0-CEE8-4CED-9733-60B8FD6F7DDE}" dt="2019-07-24T10:45:20.156" v="2577" actId="1076"/>
          <ac:picMkLst>
            <pc:docMk/>
            <pc:sldMk cId="2174609336" sldId="1733"/>
            <ac:picMk id="30" creationId="{8C58971F-8DCA-4469-8202-379D3C50C755}"/>
          </ac:picMkLst>
        </pc:picChg>
      </pc:sldChg>
      <pc:sldChg chg="addSp delSp modSp del">
        <pc:chgData name="Elaine G Mccluskey" userId="df1c1e58-44d7-473b-87b2-c09fd2ed5497" providerId="ADAL" clId="{4E291FE0-CEE8-4CED-9733-60B8FD6F7DDE}" dt="2019-07-24T10:45:29.528" v="2579" actId="2696"/>
        <pc:sldMkLst>
          <pc:docMk/>
          <pc:sldMk cId="3677688371" sldId="1734"/>
        </pc:sldMkLst>
        <pc:spChg chg="mod">
          <ac:chgData name="Elaine G Mccluskey" userId="df1c1e58-44d7-473b-87b2-c09fd2ed5497" providerId="ADAL" clId="{4E291FE0-CEE8-4CED-9733-60B8FD6F7DDE}" dt="2019-07-23T18:12:35.745" v="691" actId="20577"/>
          <ac:spMkLst>
            <pc:docMk/>
            <pc:sldMk cId="3677688371" sldId="1734"/>
            <ac:spMk id="2" creationId="{B84CFFA1-E6A8-41C5-958B-5001DD3C7154}"/>
          </ac:spMkLst>
        </pc:spChg>
        <pc:spChg chg="del mod">
          <ac:chgData name="Elaine G Mccluskey" userId="df1c1e58-44d7-473b-87b2-c09fd2ed5497" providerId="ADAL" clId="{4E291FE0-CEE8-4CED-9733-60B8FD6F7DDE}" dt="2019-07-24T10:37:24.717" v="2379"/>
          <ac:spMkLst>
            <pc:docMk/>
            <pc:sldMk cId="3677688371" sldId="1734"/>
            <ac:spMk id="6" creationId="{D6377674-58AF-4F39-B01E-9A4DD00FB750}"/>
          </ac:spMkLst>
        </pc:spChg>
        <pc:spChg chg="add mod">
          <ac:chgData name="Elaine G Mccluskey" userId="df1c1e58-44d7-473b-87b2-c09fd2ed5497" providerId="ADAL" clId="{4E291FE0-CEE8-4CED-9733-60B8FD6F7DDE}" dt="2019-07-24T10:37:24.717" v="2379"/>
          <ac:spMkLst>
            <pc:docMk/>
            <pc:sldMk cId="3677688371" sldId="1734"/>
            <ac:spMk id="10" creationId="{833CE586-BBC6-4359-9BE4-16EF2DFCA966}"/>
          </ac:spMkLst>
        </pc:spChg>
        <pc:picChg chg="add mod">
          <ac:chgData name="Elaine G Mccluskey" userId="df1c1e58-44d7-473b-87b2-c09fd2ed5497" providerId="ADAL" clId="{4E291FE0-CEE8-4CED-9733-60B8FD6F7DDE}" dt="2019-07-23T18:08:27.073" v="664" actId="1076"/>
          <ac:picMkLst>
            <pc:docMk/>
            <pc:sldMk cId="3677688371" sldId="1734"/>
            <ac:picMk id="7" creationId="{60817C52-7CEA-4936-8E53-6AFAF519B25D}"/>
          </ac:picMkLst>
        </pc:picChg>
        <pc:picChg chg="add mod modCrop">
          <ac:chgData name="Elaine G Mccluskey" userId="df1c1e58-44d7-473b-87b2-c09fd2ed5497" providerId="ADAL" clId="{4E291FE0-CEE8-4CED-9733-60B8FD6F7DDE}" dt="2019-07-23T18:12:17.520" v="678" actId="1076"/>
          <ac:picMkLst>
            <pc:docMk/>
            <pc:sldMk cId="3677688371" sldId="1734"/>
            <ac:picMk id="8" creationId="{1DDD4AEF-6AAD-4906-932E-51FACA109F7B}"/>
          </ac:picMkLst>
        </pc:picChg>
        <pc:picChg chg="add mod">
          <ac:chgData name="Elaine G Mccluskey" userId="df1c1e58-44d7-473b-87b2-c09fd2ed5497" providerId="ADAL" clId="{4E291FE0-CEE8-4CED-9733-60B8FD6F7DDE}" dt="2019-07-23T18:12:13.405" v="677" actId="1076"/>
          <ac:picMkLst>
            <pc:docMk/>
            <pc:sldMk cId="3677688371" sldId="1734"/>
            <ac:picMk id="9" creationId="{B5C28F2B-F959-4967-90BD-B1CB3749E10B}"/>
          </ac:picMkLst>
        </pc:picChg>
      </pc:sldChg>
      <pc:sldChg chg="addSp delSp modSp">
        <pc:chgData name="Elaine G Mccluskey" userId="df1c1e58-44d7-473b-87b2-c09fd2ed5497" providerId="ADAL" clId="{4E291FE0-CEE8-4CED-9733-60B8FD6F7DDE}" dt="2019-07-23T22:30:33.632" v="1754" actId="20577"/>
        <pc:sldMkLst>
          <pc:docMk/>
          <pc:sldMk cId="3489585329" sldId="1735"/>
        </pc:sldMkLst>
        <pc:spChg chg="mod">
          <ac:chgData name="Elaine G Mccluskey" userId="df1c1e58-44d7-473b-87b2-c09fd2ed5497" providerId="ADAL" clId="{4E291FE0-CEE8-4CED-9733-60B8FD6F7DDE}" dt="2019-07-23T18:21:15.479" v="858" actId="20577"/>
          <ac:spMkLst>
            <pc:docMk/>
            <pc:sldMk cId="3489585329" sldId="1735"/>
            <ac:spMk id="2" creationId="{00000000-0000-0000-0000-000000000000}"/>
          </ac:spMkLst>
        </pc:spChg>
        <pc:spChg chg="mod">
          <ac:chgData name="Elaine G Mccluskey" userId="df1c1e58-44d7-473b-87b2-c09fd2ed5497" providerId="ADAL" clId="{4E291FE0-CEE8-4CED-9733-60B8FD6F7DDE}" dt="2019-07-23T22:30:33.632" v="1754" actId="20577"/>
          <ac:spMkLst>
            <pc:docMk/>
            <pc:sldMk cId="3489585329" sldId="1735"/>
            <ac:spMk id="6" creationId="{00000000-0000-0000-0000-000000000000}"/>
          </ac:spMkLst>
        </pc:spChg>
        <pc:spChg chg="add del mod">
          <ac:chgData name="Elaine G Mccluskey" userId="df1c1e58-44d7-473b-87b2-c09fd2ed5497" providerId="ADAL" clId="{4E291FE0-CEE8-4CED-9733-60B8FD6F7DDE}" dt="2019-07-23T18:21:11.923" v="855"/>
          <ac:spMkLst>
            <pc:docMk/>
            <pc:sldMk cId="3489585329" sldId="1735"/>
            <ac:spMk id="7" creationId="{CA3BEA38-BAB9-4BF2-9309-DAAF0B30F3EE}"/>
          </ac:spMkLst>
        </pc:spChg>
        <pc:spChg chg="add del mod">
          <ac:chgData name="Elaine G Mccluskey" userId="df1c1e58-44d7-473b-87b2-c09fd2ed5497" providerId="ADAL" clId="{4E291FE0-CEE8-4CED-9733-60B8FD6F7DDE}" dt="2019-07-23T18:21:11.923" v="855"/>
          <ac:spMkLst>
            <pc:docMk/>
            <pc:sldMk cId="3489585329" sldId="1735"/>
            <ac:spMk id="8" creationId="{7101E5B4-266B-4397-854D-46226CDE826E}"/>
          </ac:spMkLst>
        </pc:spChg>
        <pc:spChg chg="add del mod">
          <ac:chgData name="Elaine G Mccluskey" userId="df1c1e58-44d7-473b-87b2-c09fd2ed5497" providerId="ADAL" clId="{4E291FE0-CEE8-4CED-9733-60B8FD6F7DDE}" dt="2019-07-23T18:21:11.923" v="855"/>
          <ac:spMkLst>
            <pc:docMk/>
            <pc:sldMk cId="3489585329" sldId="1735"/>
            <ac:spMk id="9" creationId="{ECDC8A0F-DF8C-4999-9578-6696CCBA513E}"/>
          </ac:spMkLst>
        </pc:spChg>
        <pc:spChg chg="add del mod">
          <ac:chgData name="Elaine G Mccluskey" userId="df1c1e58-44d7-473b-87b2-c09fd2ed5497" providerId="ADAL" clId="{4E291FE0-CEE8-4CED-9733-60B8FD6F7DDE}" dt="2019-07-23T18:21:11.923" v="855"/>
          <ac:spMkLst>
            <pc:docMk/>
            <pc:sldMk cId="3489585329" sldId="1735"/>
            <ac:spMk id="10" creationId="{D25B75F2-F9C6-41BB-AF6C-EC807B842C11}"/>
          </ac:spMkLst>
        </pc:spChg>
        <pc:spChg chg="add del mod">
          <ac:chgData name="Elaine G Mccluskey" userId="df1c1e58-44d7-473b-87b2-c09fd2ed5497" providerId="ADAL" clId="{4E291FE0-CEE8-4CED-9733-60B8FD6F7DDE}" dt="2019-07-23T18:21:11.923" v="855"/>
          <ac:spMkLst>
            <pc:docMk/>
            <pc:sldMk cId="3489585329" sldId="1735"/>
            <ac:spMk id="11" creationId="{84D5DF9F-C0B2-4691-85F2-07647D5DE8BF}"/>
          </ac:spMkLst>
        </pc:spChg>
      </pc:sldChg>
      <pc:sldChg chg="addSp delSp modSp">
        <pc:chgData name="Elaine G Mccluskey" userId="df1c1e58-44d7-473b-87b2-c09fd2ed5497" providerId="ADAL" clId="{4E291FE0-CEE8-4CED-9733-60B8FD6F7DDE}" dt="2019-07-23T22:43:48.006" v="2351" actId="255"/>
        <pc:sldMkLst>
          <pc:docMk/>
          <pc:sldMk cId="780358054" sldId="1742"/>
        </pc:sldMkLst>
        <pc:spChg chg="mod">
          <ac:chgData name="Elaine G Mccluskey" userId="df1c1e58-44d7-473b-87b2-c09fd2ed5497" providerId="ADAL" clId="{4E291FE0-CEE8-4CED-9733-60B8FD6F7DDE}" dt="2019-07-23T22:43:48.006" v="2351" actId="255"/>
          <ac:spMkLst>
            <pc:docMk/>
            <pc:sldMk cId="780358054" sldId="1742"/>
            <ac:spMk id="8" creationId="{00000000-0000-0000-0000-000000000000}"/>
          </ac:spMkLst>
        </pc:spChg>
        <pc:spChg chg="mod">
          <ac:chgData name="Elaine G Mccluskey" userId="df1c1e58-44d7-473b-87b2-c09fd2ed5497" providerId="ADAL" clId="{4E291FE0-CEE8-4CED-9733-60B8FD6F7DDE}" dt="2019-07-23T18:06:12.511" v="659" actId="20577"/>
          <ac:spMkLst>
            <pc:docMk/>
            <pc:sldMk cId="780358054" sldId="1742"/>
            <ac:spMk id="9" creationId="{00000000-0000-0000-0000-000000000000}"/>
          </ac:spMkLst>
        </pc:spChg>
        <pc:spChg chg="add del mod">
          <ac:chgData name="Elaine G Mccluskey" userId="df1c1e58-44d7-473b-87b2-c09fd2ed5497" providerId="ADAL" clId="{4E291FE0-CEE8-4CED-9733-60B8FD6F7DDE}" dt="2019-07-23T18:06:14.007" v="660"/>
          <ac:spMkLst>
            <pc:docMk/>
            <pc:sldMk cId="780358054" sldId="1742"/>
            <ac:spMk id="10" creationId="{B0BF1B36-CAE7-475E-ACEC-C83EEB86FB50}"/>
          </ac:spMkLst>
        </pc:spChg>
        <pc:spChg chg="add del mod">
          <ac:chgData name="Elaine G Mccluskey" userId="df1c1e58-44d7-473b-87b2-c09fd2ed5497" providerId="ADAL" clId="{4E291FE0-CEE8-4CED-9733-60B8FD6F7DDE}" dt="2019-07-23T18:06:14.007" v="660"/>
          <ac:spMkLst>
            <pc:docMk/>
            <pc:sldMk cId="780358054" sldId="1742"/>
            <ac:spMk id="11" creationId="{016D148C-FC14-496A-9086-7020DD522632}"/>
          </ac:spMkLst>
        </pc:spChg>
        <pc:spChg chg="add del mod">
          <ac:chgData name="Elaine G Mccluskey" userId="df1c1e58-44d7-473b-87b2-c09fd2ed5497" providerId="ADAL" clId="{4E291FE0-CEE8-4CED-9733-60B8FD6F7DDE}" dt="2019-07-23T18:06:14.007" v="660"/>
          <ac:spMkLst>
            <pc:docMk/>
            <pc:sldMk cId="780358054" sldId="1742"/>
            <ac:spMk id="13" creationId="{6C693C82-4F80-4BEA-96D8-040D88D2D742}"/>
          </ac:spMkLst>
        </pc:spChg>
        <pc:spChg chg="add del mod">
          <ac:chgData name="Elaine G Mccluskey" userId="df1c1e58-44d7-473b-87b2-c09fd2ed5497" providerId="ADAL" clId="{4E291FE0-CEE8-4CED-9733-60B8FD6F7DDE}" dt="2019-07-23T18:06:14.007" v="660"/>
          <ac:spMkLst>
            <pc:docMk/>
            <pc:sldMk cId="780358054" sldId="1742"/>
            <ac:spMk id="16" creationId="{04EAD02B-A1B7-4EE5-947C-968F944BB5D2}"/>
          </ac:spMkLst>
        </pc:spChg>
        <pc:spChg chg="add del mod">
          <ac:chgData name="Elaine G Mccluskey" userId="df1c1e58-44d7-473b-87b2-c09fd2ed5497" providerId="ADAL" clId="{4E291FE0-CEE8-4CED-9733-60B8FD6F7DDE}" dt="2019-07-23T18:06:14.007" v="660"/>
          <ac:spMkLst>
            <pc:docMk/>
            <pc:sldMk cId="780358054" sldId="1742"/>
            <ac:spMk id="17" creationId="{0115B144-A36B-4221-A871-B06119C787C5}"/>
          </ac:spMkLst>
        </pc:spChg>
        <pc:spChg chg="add del mod">
          <ac:chgData name="Elaine G Mccluskey" userId="df1c1e58-44d7-473b-87b2-c09fd2ed5497" providerId="ADAL" clId="{4E291FE0-CEE8-4CED-9733-60B8FD6F7DDE}" dt="2019-07-23T18:06:14.007" v="660"/>
          <ac:spMkLst>
            <pc:docMk/>
            <pc:sldMk cId="780358054" sldId="1742"/>
            <ac:spMk id="18" creationId="{1307E448-1EEF-4F4A-8540-8AF46BBC36A7}"/>
          </ac:spMkLst>
        </pc:spChg>
      </pc:sldChg>
      <pc:sldChg chg="del ord">
        <pc:chgData name="Elaine G Mccluskey" userId="df1c1e58-44d7-473b-87b2-c09fd2ed5497" providerId="ADAL" clId="{4E291FE0-CEE8-4CED-9733-60B8FD6F7DDE}" dt="2019-07-24T10:55:42.444" v="2912" actId="2696"/>
        <pc:sldMkLst>
          <pc:docMk/>
          <pc:sldMk cId="1939320839" sldId="1743"/>
        </pc:sldMkLst>
      </pc:sldChg>
      <pc:sldChg chg="del">
        <pc:chgData name="Elaine G Mccluskey" userId="df1c1e58-44d7-473b-87b2-c09fd2ed5497" providerId="ADAL" clId="{4E291FE0-CEE8-4CED-9733-60B8FD6F7DDE}" dt="2019-07-23T18:12:43.966" v="693" actId="2696"/>
        <pc:sldMkLst>
          <pc:docMk/>
          <pc:sldMk cId="630023895" sldId="1744"/>
        </pc:sldMkLst>
      </pc:sldChg>
      <pc:sldChg chg="del">
        <pc:chgData name="Elaine G Mccluskey" userId="df1c1e58-44d7-473b-87b2-c09fd2ed5497" providerId="ADAL" clId="{4E291FE0-CEE8-4CED-9733-60B8FD6F7DDE}" dt="2019-07-23T18:12:48.780" v="696" actId="2696"/>
        <pc:sldMkLst>
          <pc:docMk/>
          <pc:sldMk cId="1904598298" sldId="1745"/>
        </pc:sldMkLst>
      </pc:sldChg>
      <pc:sldChg chg="del">
        <pc:chgData name="Elaine G Mccluskey" userId="df1c1e58-44d7-473b-87b2-c09fd2ed5497" providerId="ADAL" clId="{4E291FE0-CEE8-4CED-9733-60B8FD6F7DDE}" dt="2019-07-23T18:12:51.043" v="697" actId="2696"/>
        <pc:sldMkLst>
          <pc:docMk/>
          <pc:sldMk cId="1862811256" sldId="1746"/>
        </pc:sldMkLst>
      </pc:sldChg>
      <pc:sldChg chg="modSp">
        <pc:chgData name="Elaine G Mccluskey" userId="df1c1e58-44d7-473b-87b2-c09fd2ed5497" providerId="ADAL" clId="{4E291FE0-CEE8-4CED-9733-60B8FD6F7DDE}" dt="2019-07-23T22:44:14.646" v="2358" actId="20577"/>
        <pc:sldMkLst>
          <pc:docMk/>
          <pc:sldMk cId="4287871644" sldId="1749"/>
        </pc:sldMkLst>
        <pc:spChg chg="mod">
          <ac:chgData name="Elaine G Mccluskey" userId="df1c1e58-44d7-473b-87b2-c09fd2ed5497" providerId="ADAL" clId="{4E291FE0-CEE8-4CED-9733-60B8FD6F7DDE}" dt="2019-07-23T22:44:14.646" v="2358" actId="20577"/>
          <ac:spMkLst>
            <pc:docMk/>
            <pc:sldMk cId="4287871644" sldId="1749"/>
            <ac:spMk id="2" creationId="{00000000-0000-0000-0000-000000000000}"/>
          </ac:spMkLst>
        </pc:spChg>
      </pc:sldChg>
      <pc:sldChg chg="modSp">
        <pc:chgData name="Elaine G Mccluskey" userId="df1c1e58-44d7-473b-87b2-c09fd2ed5497" providerId="ADAL" clId="{4E291FE0-CEE8-4CED-9733-60B8FD6F7DDE}" dt="2019-07-23T22:43:03.365" v="2342" actId="20577"/>
        <pc:sldMkLst>
          <pc:docMk/>
          <pc:sldMk cId="3416167284" sldId="1753"/>
        </pc:sldMkLst>
        <pc:spChg chg="mod">
          <ac:chgData name="Elaine G Mccluskey" userId="df1c1e58-44d7-473b-87b2-c09fd2ed5497" providerId="ADAL" clId="{4E291FE0-CEE8-4CED-9733-60B8FD6F7DDE}" dt="2019-07-23T22:42:33.730" v="2313" actId="20577"/>
          <ac:spMkLst>
            <pc:docMk/>
            <pc:sldMk cId="3416167284" sldId="1753"/>
            <ac:spMk id="2" creationId="{622561B5-1714-4BD4-B1CD-A1009609BAFA}"/>
          </ac:spMkLst>
        </pc:spChg>
        <pc:spChg chg="mod">
          <ac:chgData name="Elaine G Mccluskey" userId="df1c1e58-44d7-473b-87b2-c09fd2ed5497" providerId="ADAL" clId="{4E291FE0-CEE8-4CED-9733-60B8FD6F7DDE}" dt="2019-07-23T22:43:03.365" v="2342" actId="20577"/>
          <ac:spMkLst>
            <pc:docMk/>
            <pc:sldMk cId="3416167284" sldId="1753"/>
            <ac:spMk id="7" creationId="{210AFBA1-B789-47C7-86B6-24E1EE3CFBA6}"/>
          </ac:spMkLst>
        </pc:spChg>
      </pc:sldChg>
      <pc:sldChg chg="del ord">
        <pc:chgData name="Elaine G Mccluskey" userId="df1c1e58-44d7-473b-87b2-c09fd2ed5497" providerId="ADAL" clId="{4E291FE0-CEE8-4CED-9733-60B8FD6F7DDE}" dt="2019-07-24T10:55:43.075" v="2913" actId="2696"/>
        <pc:sldMkLst>
          <pc:docMk/>
          <pc:sldMk cId="1003243518" sldId="1754"/>
        </pc:sldMkLst>
      </pc:sldChg>
      <pc:sldChg chg="modSp">
        <pc:chgData name="Elaine G Mccluskey" userId="df1c1e58-44d7-473b-87b2-c09fd2ed5497" providerId="ADAL" clId="{4E291FE0-CEE8-4CED-9733-60B8FD6F7DDE}" dt="2019-07-23T22:34:23.282" v="2102" actId="20577"/>
        <pc:sldMkLst>
          <pc:docMk/>
          <pc:sldMk cId="355667011" sldId="1755"/>
        </pc:sldMkLst>
        <pc:spChg chg="mod">
          <ac:chgData name="Elaine G Mccluskey" userId="df1c1e58-44d7-473b-87b2-c09fd2ed5497" providerId="ADAL" clId="{4E291FE0-CEE8-4CED-9733-60B8FD6F7DDE}" dt="2019-07-23T22:34:23.282" v="2102" actId="20577"/>
          <ac:spMkLst>
            <pc:docMk/>
            <pc:sldMk cId="355667011" sldId="1755"/>
            <ac:spMk id="6" creationId="{00000000-0000-0000-0000-000000000000}"/>
          </ac:spMkLst>
        </pc:spChg>
      </pc:sldChg>
      <pc:sldChg chg="modSp del">
        <pc:chgData name="Elaine G Mccluskey" userId="df1c1e58-44d7-473b-87b2-c09fd2ed5497" providerId="ADAL" clId="{4E291FE0-CEE8-4CED-9733-60B8FD6F7DDE}" dt="2019-07-23T18:23:09.742" v="994" actId="2696"/>
        <pc:sldMkLst>
          <pc:docMk/>
          <pc:sldMk cId="3077466742" sldId="1756"/>
        </pc:sldMkLst>
        <pc:spChg chg="mod">
          <ac:chgData name="Elaine G Mccluskey" userId="df1c1e58-44d7-473b-87b2-c09fd2ed5497" providerId="ADAL" clId="{4E291FE0-CEE8-4CED-9733-60B8FD6F7DDE}" dt="2019-07-23T17:35:00.714" v="120" actId="13926"/>
          <ac:spMkLst>
            <pc:docMk/>
            <pc:sldMk cId="3077466742" sldId="1756"/>
            <ac:spMk id="6" creationId="{00000000-0000-0000-0000-000000000000}"/>
          </ac:spMkLst>
        </pc:spChg>
      </pc:sldChg>
      <pc:sldChg chg="del">
        <pc:chgData name="Elaine G Mccluskey" userId="df1c1e58-44d7-473b-87b2-c09fd2ed5497" providerId="ADAL" clId="{4E291FE0-CEE8-4CED-9733-60B8FD6F7DDE}" dt="2019-07-23T18:55:14.174" v="1562" actId="2696"/>
        <pc:sldMkLst>
          <pc:docMk/>
          <pc:sldMk cId="3473346611" sldId="1757"/>
        </pc:sldMkLst>
      </pc:sldChg>
      <pc:sldChg chg="del">
        <pc:chgData name="Elaine G Mccluskey" userId="df1c1e58-44d7-473b-87b2-c09fd2ed5497" providerId="ADAL" clId="{4E291FE0-CEE8-4CED-9733-60B8FD6F7DDE}" dt="2019-07-23T18:55:56.569" v="1563" actId="2696"/>
        <pc:sldMkLst>
          <pc:docMk/>
          <pc:sldMk cId="4194873983" sldId="1758"/>
        </pc:sldMkLst>
      </pc:sldChg>
      <pc:sldChg chg="modSp">
        <pc:chgData name="Elaine G Mccluskey" userId="df1c1e58-44d7-473b-87b2-c09fd2ed5497" providerId="ADAL" clId="{4E291FE0-CEE8-4CED-9733-60B8FD6F7DDE}" dt="2019-07-23T22:35:27.630" v="2108" actId="20577"/>
        <pc:sldMkLst>
          <pc:docMk/>
          <pc:sldMk cId="3808081784" sldId="1759"/>
        </pc:sldMkLst>
        <pc:spChg chg="mod">
          <ac:chgData name="Elaine G Mccluskey" userId="df1c1e58-44d7-473b-87b2-c09fd2ed5497" providerId="ADAL" clId="{4E291FE0-CEE8-4CED-9733-60B8FD6F7DDE}" dt="2019-07-23T21:11:26.376" v="1571" actId="6549"/>
          <ac:spMkLst>
            <pc:docMk/>
            <pc:sldMk cId="3808081784" sldId="1759"/>
            <ac:spMk id="2" creationId="{00000000-0000-0000-0000-000000000000}"/>
          </ac:spMkLst>
        </pc:spChg>
        <pc:spChg chg="mod">
          <ac:chgData name="Elaine G Mccluskey" userId="df1c1e58-44d7-473b-87b2-c09fd2ed5497" providerId="ADAL" clId="{4E291FE0-CEE8-4CED-9733-60B8FD6F7DDE}" dt="2019-07-23T22:35:27.630" v="2108" actId="20577"/>
          <ac:spMkLst>
            <pc:docMk/>
            <pc:sldMk cId="3808081784" sldId="1759"/>
            <ac:spMk id="12" creationId="{00000000-0000-0000-0000-000000000000}"/>
          </ac:spMkLst>
        </pc:spChg>
      </pc:sldChg>
      <pc:sldChg chg="delSp modSp del">
        <pc:chgData name="Elaine G Mccluskey" userId="df1c1e58-44d7-473b-87b2-c09fd2ed5497" providerId="ADAL" clId="{4E291FE0-CEE8-4CED-9733-60B8FD6F7DDE}" dt="2019-07-24T10:56:37.621" v="2914" actId="2696"/>
        <pc:sldMkLst>
          <pc:docMk/>
          <pc:sldMk cId="1603389354" sldId="1760"/>
        </pc:sldMkLst>
        <pc:spChg chg="mod">
          <ac:chgData name="Elaine G Mccluskey" userId="df1c1e58-44d7-473b-87b2-c09fd2ed5497" providerId="ADAL" clId="{4E291FE0-CEE8-4CED-9733-60B8FD6F7DDE}" dt="2019-07-24T10:48:31.943" v="2715" actId="6549"/>
          <ac:spMkLst>
            <pc:docMk/>
            <pc:sldMk cId="1603389354" sldId="1760"/>
            <ac:spMk id="2" creationId="{00000000-0000-0000-0000-000000000000}"/>
          </ac:spMkLst>
        </pc:spChg>
        <pc:spChg chg="mod">
          <ac:chgData name="Elaine G Mccluskey" userId="df1c1e58-44d7-473b-87b2-c09fd2ed5497" providerId="ADAL" clId="{4E291FE0-CEE8-4CED-9733-60B8FD6F7DDE}" dt="2019-07-24T10:48:13.373" v="2714" actId="6549"/>
          <ac:spMkLst>
            <pc:docMk/>
            <pc:sldMk cId="1603389354" sldId="1760"/>
            <ac:spMk id="6" creationId="{00000000-0000-0000-0000-000000000000}"/>
          </ac:spMkLst>
        </pc:spChg>
        <pc:spChg chg="del">
          <ac:chgData name="Elaine G Mccluskey" userId="df1c1e58-44d7-473b-87b2-c09fd2ed5497" providerId="ADAL" clId="{4E291FE0-CEE8-4CED-9733-60B8FD6F7DDE}" dt="2019-07-24T10:46:54.960" v="2582" actId="478"/>
          <ac:spMkLst>
            <pc:docMk/>
            <pc:sldMk cId="1603389354" sldId="1760"/>
            <ac:spMk id="9" creationId="{8F39554D-48FB-4B01-8378-AD79277A3E96}"/>
          </ac:spMkLst>
        </pc:spChg>
        <pc:spChg chg="del mod">
          <ac:chgData name="Elaine G Mccluskey" userId="df1c1e58-44d7-473b-87b2-c09fd2ed5497" providerId="ADAL" clId="{4E291FE0-CEE8-4CED-9733-60B8FD6F7DDE}" dt="2019-07-24T10:47:44.008" v="2694" actId="478"/>
          <ac:spMkLst>
            <pc:docMk/>
            <pc:sldMk cId="1603389354" sldId="1760"/>
            <ac:spMk id="10" creationId="{CD9E94D3-1193-4698-B284-05A00570DF87}"/>
          </ac:spMkLst>
        </pc:spChg>
        <pc:picChg chg="del">
          <ac:chgData name="Elaine G Mccluskey" userId="df1c1e58-44d7-473b-87b2-c09fd2ed5497" providerId="ADAL" clId="{4E291FE0-CEE8-4CED-9733-60B8FD6F7DDE}" dt="2019-07-24T10:46:54.960" v="2582" actId="478"/>
          <ac:picMkLst>
            <pc:docMk/>
            <pc:sldMk cId="1603389354" sldId="1760"/>
            <ac:picMk id="8" creationId="{E043B81D-156E-4BDC-A758-D9200204E5C9}"/>
          </ac:picMkLst>
        </pc:picChg>
      </pc:sldChg>
      <pc:sldChg chg="modSp del">
        <pc:chgData name="Elaine G Mccluskey" userId="df1c1e58-44d7-473b-87b2-c09fd2ed5497" providerId="ADAL" clId="{4E291FE0-CEE8-4CED-9733-60B8FD6F7DDE}" dt="2019-07-24T10:48:34.440" v="2716" actId="2696"/>
        <pc:sldMkLst>
          <pc:docMk/>
          <pc:sldMk cId="4194437655" sldId="1761"/>
        </pc:sldMkLst>
        <pc:spChg chg="mod">
          <ac:chgData name="Elaine G Mccluskey" userId="df1c1e58-44d7-473b-87b2-c09fd2ed5497" providerId="ADAL" clId="{4E291FE0-CEE8-4CED-9733-60B8FD6F7DDE}" dt="2019-07-23T22:35:56.912" v="2187" actId="20577"/>
          <ac:spMkLst>
            <pc:docMk/>
            <pc:sldMk cId="4194437655" sldId="1761"/>
            <ac:spMk id="6" creationId="{00000000-0000-0000-0000-000000000000}"/>
          </ac:spMkLst>
        </pc:spChg>
      </pc:sldChg>
      <pc:sldChg chg="del">
        <pc:chgData name="Elaine G Mccluskey" userId="df1c1e58-44d7-473b-87b2-c09fd2ed5497" providerId="ADAL" clId="{4E291FE0-CEE8-4CED-9733-60B8FD6F7DDE}" dt="2019-07-23T21:15:02.104" v="1670" actId="2696"/>
        <pc:sldMkLst>
          <pc:docMk/>
          <pc:sldMk cId="1885378659" sldId="1762"/>
        </pc:sldMkLst>
      </pc:sldChg>
      <pc:sldChg chg="del">
        <pc:chgData name="Elaine G Mccluskey" userId="df1c1e58-44d7-473b-87b2-c09fd2ed5497" providerId="ADAL" clId="{4E291FE0-CEE8-4CED-9733-60B8FD6F7DDE}" dt="2019-07-23T18:20:56.082" v="852" actId="2696"/>
        <pc:sldMkLst>
          <pc:docMk/>
          <pc:sldMk cId="1374259939" sldId="1763"/>
        </pc:sldMkLst>
      </pc:sldChg>
      <pc:sldChg chg="del">
        <pc:chgData name="Elaine G Mccluskey" userId="df1c1e58-44d7-473b-87b2-c09fd2ed5497" providerId="ADAL" clId="{4E291FE0-CEE8-4CED-9733-60B8FD6F7DDE}" dt="2019-07-23T18:20:55.608" v="851" actId="2696"/>
        <pc:sldMkLst>
          <pc:docMk/>
          <pc:sldMk cId="2408068673" sldId="1764"/>
        </pc:sldMkLst>
      </pc:sldChg>
      <pc:sldChg chg="del">
        <pc:chgData name="Elaine G Mccluskey" userId="df1c1e58-44d7-473b-87b2-c09fd2ed5497" providerId="ADAL" clId="{4E291FE0-CEE8-4CED-9733-60B8FD6F7DDE}" dt="2019-07-23T18:21:00.244" v="853" actId="2696"/>
        <pc:sldMkLst>
          <pc:docMk/>
          <pc:sldMk cId="57862974" sldId="1765"/>
        </pc:sldMkLst>
      </pc:sldChg>
      <pc:sldChg chg="del">
        <pc:chgData name="Elaine G Mccluskey" userId="df1c1e58-44d7-473b-87b2-c09fd2ed5497" providerId="ADAL" clId="{4E291FE0-CEE8-4CED-9733-60B8FD6F7DDE}" dt="2019-07-23T18:21:02.841" v="854" actId="2696"/>
        <pc:sldMkLst>
          <pc:docMk/>
          <pc:sldMk cId="3237393772" sldId="1766"/>
        </pc:sldMkLst>
      </pc:sldChg>
      <pc:sldChg chg="del">
        <pc:chgData name="Elaine G Mccluskey" userId="df1c1e58-44d7-473b-87b2-c09fd2ed5497" providerId="ADAL" clId="{4E291FE0-CEE8-4CED-9733-60B8FD6F7DDE}" dt="2019-07-23T18:12:48.102" v="695" actId="2696"/>
        <pc:sldMkLst>
          <pc:docMk/>
          <pc:sldMk cId="632033876" sldId="1768"/>
        </pc:sldMkLst>
      </pc:sldChg>
      <pc:sldChg chg="addSp delSp modSp">
        <pc:chgData name="Elaine G Mccluskey" userId="df1c1e58-44d7-473b-87b2-c09fd2ed5497" providerId="ADAL" clId="{4E291FE0-CEE8-4CED-9733-60B8FD6F7DDE}" dt="2019-07-23T22:44:39.432" v="2364"/>
        <pc:sldMkLst>
          <pc:docMk/>
          <pc:sldMk cId="268006288" sldId="1769"/>
        </pc:sldMkLst>
        <pc:spChg chg="mod">
          <ac:chgData name="Elaine G Mccluskey" userId="df1c1e58-44d7-473b-87b2-c09fd2ed5497" providerId="ADAL" clId="{4E291FE0-CEE8-4CED-9733-60B8FD6F7DDE}" dt="2019-07-23T18:16:23.781" v="771" actId="6549"/>
          <ac:spMkLst>
            <pc:docMk/>
            <pc:sldMk cId="268006288" sldId="1769"/>
            <ac:spMk id="6" creationId="{26A02588-CDE8-467C-83AE-096C17FA9374}"/>
          </ac:spMkLst>
        </pc:spChg>
        <pc:spChg chg="add del mod">
          <ac:chgData name="Elaine G Mccluskey" userId="df1c1e58-44d7-473b-87b2-c09fd2ed5497" providerId="ADAL" clId="{4E291FE0-CEE8-4CED-9733-60B8FD6F7DDE}" dt="2019-07-23T22:44:39.432" v="2364"/>
          <ac:spMkLst>
            <pc:docMk/>
            <pc:sldMk cId="268006288" sldId="1769"/>
            <ac:spMk id="7" creationId="{41C3BD4A-6688-4FE4-BDD0-1200A6B8EE46}"/>
          </ac:spMkLst>
        </pc:spChg>
        <pc:spChg chg="add del mod">
          <ac:chgData name="Elaine G Mccluskey" userId="df1c1e58-44d7-473b-87b2-c09fd2ed5497" providerId="ADAL" clId="{4E291FE0-CEE8-4CED-9733-60B8FD6F7DDE}" dt="2019-07-23T22:44:39.432" v="2364"/>
          <ac:spMkLst>
            <pc:docMk/>
            <pc:sldMk cId="268006288" sldId="1769"/>
            <ac:spMk id="8" creationId="{665C65BF-1A52-422C-87AF-B3755D3392C6}"/>
          </ac:spMkLst>
        </pc:spChg>
        <pc:spChg chg="add del mod">
          <ac:chgData name="Elaine G Mccluskey" userId="df1c1e58-44d7-473b-87b2-c09fd2ed5497" providerId="ADAL" clId="{4E291FE0-CEE8-4CED-9733-60B8FD6F7DDE}" dt="2019-07-23T22:44:39.432" v="2364"/>
          <ac:spMkLst>
            <pc:docMk/>
            <pc:sldMk cId="268006288" sldId="1769"/>
            <ac:spMk id="9" creationId="{0F383854-AA2F-4ACF-A456-B88329F4CE62}"/>
          </ac:spMkLst>
        </pc:spChg>
        <pc:spChg chg="add del mod">
          <ac:chgData name="Elaine G Mccluskey" userId="df1c1e58-44d7-473b-87b2-c09fd2ed5497" providerId="ADAL" clId="{4E291FE0-CEE8-4CED-9733-60B8FD6F7DDE}" dt="2019-07-23T22:44:39.432" v="2364"/>
          <ac:spMkLst>
            <pc:docMk/>
            <pc:sldMk cId="268006288" sldId="1769"/>
            <ac:spMk id="10" creationId="{7DC5B14C-532A-429E-91C7-3BABCAE533CF}"/>
          </ac:spMkLst>
        </pc:spChg>
        <pc:spChg chg="add del mod">
          <ac:chgData name="Elaine G Mccluskey" userId="df1c1e58-44d7-473b-87b2-c09fd2ed5497" providerId="ADAL" clId="{4E291FE0-CEE8-4CED-9733-60B8FD6F7DDE}" dt="2019-07-23T22:44:39.432" v="2364"/>
          <ac:spMkLst>
            <pc:docMk/>
            <pc:sldMk cId="268006288" sldId="1769"/>
            <ac:spMk id="11" creationId="{0C999CBC-334D-4A81-9FB1-B13EA9F82B8C}"/>
          </ac:spMkLst>
        </pc:spChg>
      </pc:sldChg>
      <pc:sldChg chg="addSp delSp modSp">
        <pc:chgData name="Elaine G Mccluskey" userId="df1c1e58-44d7-473b-87b2-c09fd2ed5497" providerId="ADAL" clId="{4E291FE0-CEE8-4CED-9733-60B8FD6F7DDE}" dt="2019-07-24T10:54:37.961" v="2910" actId="20577"/>
        <pc:sldMkLst>
          <pc:docMk/>
          <pc:sldMk cId="2393066483" sldId="1770"/>
        </pc:sldMkLst>
        <pc:spChg chg="mod">
          <ac:chgData name="Elaine G Mccluskey" userId="df1c1e58-44d7-473b-87b2-c09fd2ed5497" providerId="ADAL" clId="{4E291FE0-CEE8-4CED-9733-60B8FD6F7DDE}" dt="2019-07-24T10:52:42.765" v="2728" actId="14100"/>
          <ac:spMkLst>
            <pc:docMk/>
            <pc:sldMk cId="2393066483" sldId="1770"/>
            <ac:spMk id="2" creationId="{49351219-7F8C-4242-B3A7-D81DD9C7DE65}"/>
          </ac:spMkLst>
        </pc:spChg>
        <pc:spChg chg="add del">
          <ac:chgData name="Elaine G Mccluskey" userId="df1c1e58-44d7-473b-87b2-c09fd2ed5497" providerId="ADAL" clId="{4E291FE0-CEE8-4CED-9733-60B8FD6F7DDE}" dt="2019-07-24T10:53:05.509" v="2731"/>
          <ac:spMkLst>
            <pc:docMk/>
            <pc:sldMk cId="2393066483" sldId="1770"/>
            <ac:spMk id="7" creationId="{A52FB709-F55E-44F0-9C45-1106A3FECF09}"/>
          </ac:spMkLst>
        </pc:spChg>
        <pc:spChg chg="add mod">
          <ac:chgData name="Elaine G Mccluskey" userId="df1c1e58-44d7-473b-87b2-c09fd2ed5497" providerId="ADAL" clId="{4E291FE0-CEE8-4CED-9733-60B8FD6F7DDE}" dt="2019-07-24T10:54:37.961" v="2910" actId="20577"/>
          <ac:spMkLst>
            <pc:docMk/>
            <pc:sldMk cId="2393066483" sldId="1770"/>
            <ac:spMk id="8" creationId="{340780AB-8F1F-40B3-9AA9-DF66198910A8}"/>
          </ac:spMkLst>
        </pc:spChg>
        <pc:spChg chg="mod">
          <ac:chgData name="Elaine G Mccluskey" userId="df1c1e58-44d7-473b-87b2-c09fd2ed5497" providerId="ADAL" clId="{4E291FE0-CEE8-4CED-9733-60B8FD6F7DDE}" dt="2019-07-24T10:52:06.549" v="2720" actId="164"/>
          <ac:spMkLst>
            <pc:docMk/>
            <pc:sldMk cId="2393066483" sldId="1770"/>
            <ac:spMk id="12" creationId="{9E3FE474-B2D6-48EA-A6AB-E5249F25E9C6}"/>
          </ac:spMkLst>
        </pc:spChg>
        <pc:spChg chg="mod">
          <ac:chgData name="Elaine G Mccluskey" userId="df1c1e58-44d7-473b-87b2-c09fd2ed5497" providerId="ADAL" clId="{4E291FE0-CEE8-4CED-9733-60B8FD6F7DDE}" dt="2019-07-24T10:52:06.549" v="2720" actId="164"/>
          <ac:spMkLst>
            <pc:docMk/>
            <pc:sldMk cId="2393066483" sldId="1770"/>
            <ac:spMk id="13" creationId="{48EB0DC9-3949-4AAC-8E41-EFC37BBE6926}"/>
          </ac:spMkLst>
        </pc:spChg>
        <pc:spChg chg="mod">
          <ac:chgData name="Elaine G Mccluskey" userId="df1c1e58-44d7-473b-87b2-c09fd2ed5497" providerId="ADAL" clId="{4E291FE0-CEE8-4CED-9733-60B8FD6F7DDE}" dt="2019-07-24T10:52:06.549" v="2720" actId="164"/>
          <ac:spMkLst>
            <pc:docMk/>
            <pc:sldMk cId="2393066483" sldId="1770"/>
            <ac:spMk id="14" creationId="{292F1A6F-8998-489A-BB60-D3CDF74FFBA6}"/>
          </ac:spMkLst>
        </pc:spChg>
        <pc:spChg chg="mod">
          <ac:chgData name="Elaine G Mccluskey" userId="df1c1e58-44d7-473b-87b2-c09fd2ed5497" providerId="ADAL" clId="{4E291FE0-CEE8-4CED-9733-60B8FD6F7DDE}" dt="2019-07-24T10:52:06.549" v="2720" actId="164"/>
          <ac:spMkLst>
            <pc:docMk/>
            <pc:sldMk cId="2393066483" sldId="1770"/>
            <ac:spMk id="15" creationId="{791B2040-CA90-47D5-AB1F-4AA862A66991}"/>
          </ac:spMkLst>
        </pc:spChg>
        <pc:grpChg chg="add mod">
          <ac:chgData name="Elaine G Mccluskey" userId="df1c1e58-44d7-473b-87b2-c09fd2ed5497" providerId="ADAL" clId="{4E291FE0-CEE8-4CED-9733-60B8FD6F7DDE}" dt="2019-07-24T10:54:27.202" v="2907" actId="1076"/>
          <ac:grpSpMkLst>
            <pc:docMk/>
            <pc:sldMk cId="2393066483" sldId="1770"/>
            <ac:grpSpMk id="6" creationId="{90111079-9C0A-4154-85A3-D5B7157A609F}"/>
          </ac:grpSpMkLst>
        </pc:grpChg>
        <pc:graphicFrameChg chg="mod">
          <ac:chgData name="Elaine G Mccluskey" userId="df1c1e58-44d7-473b-87b2-c09fd2ed5497" providerId="ADAL" clId="{4E291FE0-CEE8-4CED-9733-60B8FD6F7DDE}" dt="2019-07-24T10:52:06.549" v="2720" actId="164"/>
          <ac:graphicFrameMkLst>
            <pc:docMk/>
            <pc:sldMk cId="2393066483" sldId="1770"/>
            <ac:graphicFrameMk id="11" creationId="{836F8E94-DCCF-4C17-95BF-2B16EA1834EA}"/>
          </ac:graphicFrameMkLst>
        </pc:graphicFrameChg>
      </pc:sldChg>
      <pc:sldChg chg="addSp delSp modSp add">
        <pc:chgData name="Elaine G Mccluskey" userId="df1c1e58-44d7-473b-87b2-c09fd2ed5497" providerId="ADAL" clId="{4E291FE0-CEE8-4CED-9733-60B8FD6F7DDE}" dt="2019-07-23T22:34:58.572" v="2107" actId="14100"/>
        <pc:sldMkLst>
          <pc:docMk/>
          <pc:sldMk cId="190780880" sldId="1771"/>
        </pc:sldMkLst>
        <pc:spChg chg="mod">
          <ac:chgData name="Elaine G Mccluskey" userId="df1c1e58-44d7-473b-87b2-c09fd2ed5497" providerId="ADAL" clId="{4E291FE0-CEE8-4CED-9733-60B8FD6F7DDE}" dt="2019-07-23T18:32:54.749" v="1304" actId="20577"/>
          <ac:spMkLst>
            <pc:docMk/>
            <pc:sldMk cId="190780880" sldId="1771"/>
            <ac:spMk id="2" creationId="{A0206E31-94E3-441F-A5D8-54EE717A9139}"/>
          </ac:spMkLst>
        </pc:spChg>
        <pc:spChg chg="mod">
          <ac:chgData name="Elaine G Mccluskey" userId="df1c1e58-44d7-473b-87b2-c09fd2ed5497" providerId="ADAL" clId="{4E291FE0-CEE8-4CED-9733-60B8FD6F7DDE}" dt="2019-07-23T18:53:07.424" v="1546" actId="20577"/>
          <ac:spMkLst>
            <pc:docMk/>
            <pc:sldMk cId="190780880" sldId="1771"/>
            <ac:spMk id="6" creationId="{24E13819-6303-43D3-B2A4-7C2913C3CDAC}"/>
          </ac:spMkLst>
        </pc:spChg>
        <pc:picChg chg="add del mod">
          <ac:chgData name="Elaine G Mccluskey" userId="df1c1e58-44d7-473b-87b2-c09fd2ed5497" providerId="ADAL" clId="{4E291FE0-CEE8-4CED-9733-60B8FD6F7DDE}" dt="2019-07-23T18:53:52.424" v="1551" actId="931"/>
          <ac:picMkLst>
            <pc:docMk/>
            <pc:sldMk cId="190780880" sldId="1771"/>
            <ac:picMk id="8" creationId="{F1F68AEF-53A6-40FA-8B74-00B1D1BDF9F3}"/>
          </ac:picMkLst>
        </pc:picChg>
        <pc:picChg chg="add mod modCrop">
          <ac:chgData name="Elaine G Mccluskey" userId="df1c1e58-44d7-473b-87b2-c09fd2ed5497" providerId="ADAL" clId="{4E291FE0-CEE8-4CED-9733-60B8FD6F7DDE}" dt="2019-07-23T22:34:58.572" v="2107" actId="14100"/>
          <ac:picMkLst>
            <pc:docMk/>
            <pc:sldMk cId="190780880" sldId="1771"/>
            <ac:picMk id="10" creationId="{BDFA5D1B-73A3-4B71-8DA4-2443CE841DE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666F2-EC44-4DE5-B515-A0A1E51A61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01469-94D4-440E-9275-60C77EA71BE0}">
      <dgm:prSet phldrT="[Text]" custT="1"/>
      <dgm:spPr/>
      <dgm:t>
        <a:bodyPr/>
        <a:lstStyle/>
        <a:p>
          <a:r>
            <a:rPr lang="en-US" sz="1400" dirty="0"/>
            <a:t>LBNF/DUNE</a:t>
          </a:r>
        </a:p>
        <a:p>
          <a:r>
            <a:rPr lang="en-US" sz="1400" dirty="0"/>
            <a:t>FNAL Director</a:t>
          </a:r>
        </a:p>
      </dgm:t>
    </dgm:pt>
    <dgm:pt modelId="{96EA99BF-57BF-47C4-844B-4E86CE28754C}" type="parTrans" cxnId="{1F5886F2-1FEC-440D-84FD-64977190C91D}">
      <dgm:prSet/>
      <dgm:spPr/>
      <dgm:t>
        <a:bodyPr/>
        <a:lstStyle/>
        <a:p>
          <a:endParaRPr lang="en-US" sz="1400"/>
        </a:p>
      </dgm:t>
    </dgm:pt>
    <dgm:pt modelId="{4725E389-5E8D-4075-982A-F4BD06E31D27}" type="sibTrans" cxnId="{1F5886F2-1FEC-440D-84FD-64977190C91D}">
      <dgm:prSet/>
      <dgm:spPr/>
      <dgm:t>
        <a:bodyPr/>
        <a:lstStyle/>
        <a:p>
          <a:endParaRPr lang="en-US" sz="1400"/>
        </a:p>
      </dgm:t>
    </dgm:pt>
    <dgm:pt modelId="{C97356E0-656F-406B-BC00-052A31B7A6CE}">
      <dgm:prSet phldrT="[Text]" custT="1"/>
      <dgm:spPr/>
      <dgm:t>
        <a:bodyPr/>
        <a:lstStyle/>
        <a:p>
          <a:r>
            <a:rPr lang="en-US" sz="1400" dirty="0"/>
            <a:t>DUNE</a:t>
          </a:r>
        </a:p>
        <a:p>
          <a:r>
            <a:rPr lang="en-US" sz="1400" dirty="0"/>
            <a:t>Spokes/TC/RC</a:t>
          </a:r>
        </a:p>
      </dgm:t>
    </dgm:pt>
    <dgm:pt modelId="{425AF85B-1FED-4B6E-AB72-9513343734D8}" type="parTrans" cxnId="{A56D39D6-C009-403E-80EF-FFBB276DA971}">
      <dgm:prSet/>
      <dgm:spPr/>
      <dgm:t>
        <a:bodyPr/>
        <a:lstStyle/>
        <a:p>
          <a:endParaRPr lang="en-US" sz="1400"/>
        </a:p>
      </dgm:t>
    </dgm:pt>
    <dgm:pt modelId="{FA3779DF-BC83-45E1-954F-92EFA15CB1FC}" type="sibTrans" cxnId="{A56D39D6-C009-403E-80EF-FFBB276DA971}">
      <dgm:prSet/>
      <dgm:spPr/>
      <dgm:t>
        <a:bodyPr/>
        <a:lstStyle/>
        <a:p>
          <a:endParaRPr lang="en-US" sz="1400"/>
        </a:p>
      </dgm:t>
    </dgm:pt>
    <dgm:pt modelId="{4DFD3688-A5C0-4B1D-A119-9E93C0151FF2}">
      <dgm:prSet phldrT="[Text]" custT="1"/>
      <dgm:spPr/>
      <dgm:t>
        <a:bodyPr/>
        <a:lstStyle/>
        <a:p>
          <a:r>
            <a:rPr lang="en-US" sz="1400" dirty="0"/>
            <a:t>EXP-FAC INTEGRATION</a:t>
          </a:r>
        </a:p>
        <a:p>
          <a:r>
            <a:rPr lang="en-US" sz="1400" dirty="0"/>
            <a:t>PID/ PM</a:t>
          </a:r>
        </a:p>
      </dgm:t>
    </dgm:pt>
    <dgm:pt modelId="{D6A9AF28-F9D1-4646-ACDA-1E00A6B19728}" type="parTrans" cxnId="{AF98AB8D-9549-4C9A-A181-A85C0922960A}">
      <dgm:prSet/>
      <dgm:spPr/>
      <dgm:t>
        <a:bodyPr/>
        <a:lstStyle/>
        <a:p>
          <a:endParaRPr lang="en-US" sz="1400"/>
        </a:p>
      </dgm:t>
    </dgm:pt>
    <dgm:pt modelId="{995D2FA5-6B5A-4DA7-BED4-9A13E8F839ED}" type="sibTrans" cxnId="{AF98AB8D-9549-4C9A-A181-A85C0922960A}">
      <dgm:prSet/>
      <dgm:spPr/>
      <dgm:t>
        <a:bodyPr/>
        <a:lstStyle/>
        <a:p>
          <a:endParaRPr lang="en-US" sz="1400"/>
        </a:p>
      </dgm:t>
    </dgm:pt>
    <dgm:pt modelId="{1EF7ECFD-57BE-4F6A-B81F-DA879224307B}">
      <dgm:prSet custT="1"/>
      <dgm:spPr/>
      <dgm:t>
        <a:bodyPr/>
        <a:lstStyle/>
        <a:p>
          <a:r>
            <a:rPr lang="en-US" sz="1400" dirty="0"/>
            <a:t>Project Office</a:t>
          </a:r>
        </a:p>
      </dgm:t>
    </dgm:pt>
    <dgm:pt modelId="{08E83BB1-260C-4709-8287-926F245D1511}" type="parTrans" cxnId="{2A8BCDAA-8F27-4EF7-B4A1-A3E616C96219}">
      <dgm:prSet/>
      <dgm:spPr/>
      <dgm:t>
        <a:bodyPr/>
        <a:lstStyle/>
        <a:p>
          <a:endParaRPr lang="en-US" sz="1400"/>
        </a:p>
      </dgm:t>
    </dgm:pt>
    <dgm:pt modelId="{0B71293A-2B45-4E6F-AF48-15D48B03D3FB}" type="sibTrans" cxnId="{2A8BCDAA-8F27-4EF7-B4A1-A3E616C96219}">
      <dgm:prSet/>
      <dgm:spPr/>
      <dgm:t>
        <a:bodyPr/>
        <a:lstStyle/>
        <a:p>
          <a:endParaRPr lang="en-US" sz="1400"/>
        </a:p>
      </dgm:t>
    </dgm:pt>
    <dgm:pt modelId="{241CFAE2-896C-497C-A1FA-ACC3DA02EF52}">
      <dgm:prSet custT="1"/>
      <dgm:spPr/>
      <dgm:t>
        <a:bodyPr/>
        <a:lstStyle/>
        <a:p>
          <a:r>
            <a:rPr lang="en-US" sz="1400" dirty="0"/>
            <a:t>Technical Coordination</a:t>
          </a:r>
        </a:p>
      </dgm:t>
    </dgm:pt>
    <dgm:pt modelId="{21128F8A-D872-4818-82C5-2917EB455ADE}" type="parTrans" cxnId="{E0689997-0B1C-486F-9155-DF0BD7C64460}">
      <dgm:prSet/>
      <dgm:spPr/>
      <dgm:t>
        <a:bodyPr/>
        <a:lstStyle/>
        <a:p>
          <a:endParaRPr lang="en-US" sz="1400"/>
        </a:p>
      </dgm:t>
    </dgm:pt>
    <dgm:pt modelId="{8BE856C8-C92E-497E-AC1B-164F5701E90F}" type="sibTrans" cxnId="{E0689997-0B1C-486F-9155-DF0BD7C64460}">
      <dgm:prSet/>
      <dgm:spPr/>
      <dgm:t>
        <a:bodyPr/>
        <a:lstStyle/>
        <a:p>
          <a:endParaRPr lang="en-US" sz="1400"/>
        </a:p>
      </dgm:t>
    </dgm:pt>
    <dgm:pt modelId="{81885EE0-44BA-4EC3-BACF-C736C6A26143}">
      <dgm:prSet custT="1"/>
      <dgm:spPr/>
      <dgm:t>
        <a:bodyPr/>
        <a:lstStyle/>
        <a:p>
          <a:r>
            <a:rPr lang="en-US" sz="1400" dirty="0"/>
            <a:t>FD Production</a:t>
          </a:r>
        </a:p>
      </dgm:t>
    </dgm:pt>
    <dgm:pt modelId="{B8CA1541-70C3-4661-825E-FEF73F4BEC37}" type="parTrans" cxnId="{8AD174FB-D492-4980-B429-7AD773F81CDA}">
      <dgm:prSet/>
      <dgm:spPr/>
      <dgm:t>
        <a:bodyPr/>
        <a:lstStyle/>
        <a:p>
          <a:endParaRPr lang="en-US" sz="1400"/>
        </a:p>
      </dgm:t>
    </dgm:pt>
    <dgm:pt modelId="{B853F0A4-38C8-48FA-B026-2A79EEEE1A7A}" type="sibTrans" cxnId="{8AD174FB-D492-4980-B429-7AD773F81CDA}">
      <dgm:prSet/>
      <dgm:spPr/>
      <dgm:t>
        <a:bodyPr/>
        <a:lstStyle/>
        <a:p>
          <a:endParaRPr lang="en-US" sz="1400"/>
        </a:p>
      </dgm:t>
    </dgm:pt>
    <dgm:pt modelId="{FA8EABC1-4B16-4A1C-8C2B-9F3881B79145}">
      <dgm:prSet custT="1"/>
      <dgm:spPr/>
      <dgm:t>
        <a:bodyPr/>
        <a:lstStyle/>
        <a:p>
          <a:r>
            <a:rPr lang="en-US" sz="1400" dirty="0"/>
            <a:t>ND Production</a:t>
          </a:r>
        </a:p>
      </dgm:t>
    </dgm:pt>
    <dgm:pt modelId="{8F0DD7D3-148A-403B-A37D-11F49A5F9BE7}" type="parTrans" cxnId="{EA04DCF0-5FFA-4221-969C-EC8E535B8442}">
      <dgm:prSet/>
      <dgm:spPr/>
      <dgm:t>
        <a:bodyPr/>
        <a:lstStyle/>
        <a:p>
          <a:endParaRPr lang="en-US" sz="1400"/>
        </a:p>
      </dgm:t>
    </dgm:pt>
    <dgm:pt modelId="{DFA79324-C564-4C5A-AD3A-1F555A5EFD1D}" type="sibTrans" cxnId="{EA04DCF0-5FFA-4221-969C-EC8E535B8442}">
      <dgm:prSet/>
      <dgm:spPr/>
      <dgm:t>
        <a:bodyPr/>
        <a:lstStyle/>
        <a:p>
          <a:endParaRPr lang="en-US" sz="1400"/>
        </a:p>
      </dgm:t>
    </dgm:pt>
    <dgm:pt modelId="{C7B76138-CCBA-4CA9-8D13-3ABA5105AB52}">
      <dgm:prSet custT="1"/>
      <dgm:spPr/>
      <dgm:t>
        <a:bodyPr/>
        <a:lstStyle/>
        <a:p>
          <a:r>
            <a:rPr lang="en-US" sz="1400" dirty="0"/>
            <a:t>Integration Office</a:t>
          </a:r>
        </a:p>
      </dgm:t>
    </dgm:pt>
    <dgm:pt modelId="{95889653-9666-4EE4-A412-D947E69AAFEC}" type="parTrans" cxnId="{E8A79844-1AF9-4CA7-9067-AAC644E34EB7}">
      <dgm:prSet/>
      <dgm:spPr/>
      <dgm:t>
        <a:bodyPr/>
        <a:lstStyle/>
        <a:p>
          <a:endParaRPr lang="en-US" sz="1400"/>
        </a:p>
      </dgm:t>
    </dgm:pt>
    <dgm:pt modelId="{1BB10027-54B7-4FF3-9CF6-7188FFCC4201}" type="sibTrans" cxnId="{E8A79844-1AF9-4CA7-9067-AAC644E34EB7}">
      <dgm:prSet/>
      <dgm:spPr/>
      <dgm:t>
        <a:bodyPr/>
        <a:lstStyle/>
        <a:p>
          <a:endParaRPr lang="en-US" sz="1400"/>
        </a:p>
      </dgm:t>
    </dgm:pt>
    <dgm:pt modelId="{ABF1C86F-6E96-4A9C-9950-6DCDA02D051B}">
      <dgm:prSet custT="1"/>
      <dgm:spPr/>
      <dgm:t>
        <a:bodyPr/>
        <a:lstStyle/>
        <a:p>
          <a:r>
            <a:rPr lang="en-US" sz="1400" dirty="0"/>
            <a:t>Installation</a:t>
          </a:r>
        </a:p>
      </dgm:t>
    </dgm:pt>
    <dgm:pt modelId="{41A1E084-CFA2-49BB-9720-798314BBD649}" type="parTrans" cxnId="{6457C203-01DE-474B-8493-DB33709D2EC4}">
      <dgm:prSet/>
      <dgm:spPr/>
      <dgm:t>
        <a:bodyPr/>
        <a:lstStyle/>
        <a:p>
          <a:endParaRPr lang="en-US" sz="1400"/>
        </a:p>
      </dgm:t>
    </dgm:pt>
    <dgm:pt modelId="{EC4CC01E-CB39-4025-8693-16B21CA61EBA}" type="sibTrans" cxnId="{6457C203-01DE-474B-8493-DB33709D2EC4}">
      <dgm:prSet/>
      <dgm:spPr/>
      <dgm:t>
        <a:bodyPr/>
        <a:lstStyle/>
        <a:p>
          <a:endParaRPr lang="en-US" sz="1400"/>
        </a:p>
      </dgm:t>
    </dgm:pt>
    <dgm:pt modelId="{C294A266-1815-4872-8FE1-35A6F23EA7EC}">
      <dgm:prSet custT="1"/>
      <dgm:spPr/>
      <dgm:t>
        <a:bodyPr/>
        <a:lstStyle/>
        <a:p>
          <a:r>
            <a:rPr lang="en-US" sz="1400" dirty="0"/>
            <a:t>Cryostat</a:t>
          </a:r>
        </a:p>
      </dgm:t>
    </dgm:pt>
    <dgm:pt modelId="{41667D24-D9ED-47A6-9785-36F0E86DFCFD}" type="sibTrans" cxnId="{5D76B0B2-17D6-49AA-BDED-1D2A3C28FA3B}">
      <dgm:prSet/>
      <dgm:spPr/>
      <dgm:t>
        <a:bodyPr/>
        <a:lstStyle/>
        <a:p>
          <a:endParaRPr lang="en-US" sz="1400"/>
        </a:p>
      </dgm:t>
    </dgm:pt>
    <dgm:pt modelId="{B0FFE7B2-54FF-4F08-AB91-DFEC3F3306E2}" type="parTrans" cxnId="{5D76B0B2-17D6-49AA-BDED-1D2A3C28FA3B}">
      <dgm:prSet/>
      <dgm:spPr/>
      <dgm:t>
        <a:bodyPr/>
        <a:lstStyle/>
        <a:p>
          <a:endParaRPr lang="en-US" sz="1400"/>
        </a:p>
      </dgm:t>
    </dgm:pt>
    <dgm:pt modelId="{AECA98D0-03CC-4422-A7C2-5B0F4318F776}">
      <dgm:prSet custT="1"/>
      <dgm:spPr/>
      <dgm:t>
        <a:bodyPr/>
        <a:lstStyle/>
        <a:p>
          <a:r>
            <a:rPr lang="en-US" sz="1400" dirty="0"/>
            <a:t>Conventional Facilities</a:t>
          </a:r>
        </a:p>
      </dgm:t>
    </dgm:pt>
    <dgm:pt modelId="{C3BA4A33-5343-44DA-85DE-8FD1B3D86A34}" type="sibTrans" cxnId="{7C8E4ABD-4C45-457C-88EC-76D5C68FE61B}">
      <dgm:prSet/>
      <dgm:spPr/>
      <dgm:t>
        <a:bodyPr/>
        <a:lstStyle/>
        <a:p>
          <a:endParaRPr lang="en-US" sz="1400"/>
        </a:p>
      </dgm:t>
    </dgm:pt>
    <dgm:pt modelId="{C085847E-7D83-447D-B929-B1498CBF0125}" type="parTrans" cxnId="{7C8E4ABD-4C45-457C-88EC-76D5C68FE61B}">
      <dgm:prSet/>
      <dgm:spPr/>
      <dgm:t>
        <a:bodyPr/>
        <a:lstStyle/>
        <a:p>
          <a:endParaRPr lang="en-US" sz="1400"/>
        </a:p>
      </dgm:t>
    </dgm:pt>
    <dgm:pt modelId="{7FAA0BF0-7D3B-4256-A743-73ABABF63B83}">
      <dgm:prSet custT="1"/>
      <dgm:spPr/>
      <dgm:t>
        <a:bodyPr/>
        <a:lstStyle/>
        <a:p>
          <a:r>
            <a:rPr lang="en-US" sz="1400" dirty="0"/>
            <a:t>Beamline</a:t>
          </a:r>
        </a:p>
      </dgm:t>
    </dgm:pt>
    <dgm:pt modelId="{7174DE53-CF5D-4632-8C77-B3720247C79B}" type="parTrans" cxnId="{C128AA4D-54C8-4C8C-B11C-09BBC8F6C70C}">
      <dgm:prSet/>
      <dgm:spPr/>
      <dgm:t>
        <a:bodyPr/>
        <a:lstStyle/>
        <a:p>
          <a:endParaRPr lang="en-US" sz="1400"/>
        </a:p>
      </dgm:t>
    </dgm:pt>
    <dgm:pt modelId="{69CB0912-9D7D-49E9-9584-9890EC1FB546}" type="sibTrans" cxnId="{C128AA4D-54C8-4C8C-B11C-09BBC8F6C70C}">
      <dgm:prSet/>
      <dgm:spPr/>
      <dgm:t>
        <a:bodyPr/>
        <a:lstStyle/>
        <a:p>
          <a:endParaRPr lang="en-US" sz="1400"/>
        </a:p>
      </dgm:t>
    </dgm:pt>
    <dgm:pt modelId="{99407771-76E9-4735-856B-97F6DD3ACDB1}">
      <dgm:prSet custT="1"/>
      <dgm:spPr/>
      <dgm:t>
        <a:bodyPr/>
        <a:lstStyle/>
        <a:p>
          <a:r>
            <a:rPr lang="en-US" sz="1400" dirty="0"/>
            <a:t>Cryogenics</a:t>
          </a:r>
        </a:p>
      </dgm:t>
    </dgm:pt>
    <dgm:pt modelId="{B0167D1D-F1A9-4AF6-B6A0-F6CB670D1E41}" type="parTrans" cxnId="{C98758E6-F8F1-4A03-983A-3DD5D4508F43}">
      <dgm:prSet/>
      <dgm:spPr/>
      <dgm:t>
        <a:bodyPr/>
        <a:lstStyle/>
        <a:p>
          <a:endParaRPr lang="en-US" sz="1400"/>
        </a:p>
      </dgm:t>
    </dgm:pt>
    <dgm:pt modelId="{7A8E2992-B93C-46F2-9224-DE59F4D9CDE4}" type="sibTrans" cxnId="{C98758E6-F8F1-4A03-983A-3DD5D4508F43}">
      <dgm:prSet/>
      <dgm:spPr/>
      <dgm:t>
        <a:bodyPr/>
        <a:lstStyle/>
        <a:p>
          <a:endParaRPr lang="en-US" sz="1400"/>
        </a:p>
      </dgm:t>
    </dgm:pt>
    <dgm:pt modelId="{46004CAD-B765-4376-9579-811C396B65B2}">
      <dgm:prSet custT="1"/>
      <dgm:spPr/>
      <dgm:t>
        <a:bodyPr/>
        <a:lstStyle/>
        <a:p>
          <a:r>
            <a:rPr lang="en-US" sz="1400" dirty="0"/>
            <a:t>Facility Support </a:t>
          </a:r>
          <a:br>
            <a:rPr lang="en-US" sz="1400" dirty="0"/>
          </a:br>
          <a:r>
            <a:rPr lang="en-US" sz="1400" dirty="0"/>
            <a:t>&amp; Services</a:t>
          </a:r>
        </a:p>
      </dgm:t>
    </dgm:pt>
    <dgm:pt modelId="{5A36BAF2-CC57-4102-B638-80BAEFBBD46D}" type="parTrans" cxnId="{09EF6452-62B9-4B21-A60D-A8DE10564C4F}">
      <dgm:prSet/>
      <dgm:spPr/>
      <dgm:t>
        <a:bodyPr/>
        <a:lstStyle/>
        <a:p>
          <a:endParaRPr lang="en-US" sz="1400"/>
        </a:p>
      </dgm:t>
    </dgm:pt>
    <dgm:pt modelId="{6244D994-BB8D-4C14-84A7-DF85A674848E}" type="sibTrans" cxnId="{09EF6452-62B9-4B21-A60D-A8DE10564C4F}">
      <dgm:prSet/>
      <dgm:spPr/>
      <dgm:t>
        <a:bodyPr/>
        <a:lstStyle/>
        <a:p>
          <a:endParaRPr lang="en-US" sz="1400"/>
        </a:p>
      </dgm:t>
    </dgm:pt>
    <dgm:pt modelId="{4CC452BD-5BFB-418E-B9F0-CD78DAEA17CD}">
      <dgm:prSet phldrT="[Text]" custT="1"/>
      <dgm:spPr/>
      <dgm:t>
        <a:bodyPr/>
        <a:lstStyle/>
        <a:p>
          <a:r>
            <a:rPr lang="en-US" sz="1400" dirty="0"/>
            <a:t>LBNF</a:t>
          </a:r>
        </a:p>
        <a:p>
          <a:r>
            <a:rPr lang="en-US" sz="1400" dirty="0"/>
            <a:t>PD/PM</a:t>
          </a:r>
        </a:p>
      </dgm:t>
    </dgm:pt>
    <dgm:pt modelId="{82628188-29E8-4314-92B2-591F51778442}" type="sibTrans" cxnId="{E8463553-D04E-42EA-9DE3-7DE57A77F31B}">
      <dgm:prSet/>
      <dgm:spPr/>
      <dgm:t>
        <a:bodyPr/>
        <a:lstStyle/>
        <a:p>
          <a:endParaRPr lang="en-US" sz="1400"/>
        </a:p>
      </dgm:t>
    </dgm:pt>
    <dgm:pt modelId="{04F4B66C-09B9-4C82-B666-C8EDFA3F2EF6}" type="parTrans" cxnId="{E8463553-D04E-42EA-9DE3-7DE57A77F31B}">
      <dgm:prSet/>
      <dgm:spPr/>
      <dgm:t>
        <a:bodyPr/>
        <a:lstStyle/>
        <a:p>
          <a:endParaRPr lang="en-US" sz="1400"/>
        </a:p>
      </dgm:t>
    </dgm:pt>
    <dgm:pt modelId="{E0D0014F-B392-47EB-B2F0-83882D9ADF47}" type="pres">
      <dgm:prSet presAssocID="{31D666F2-EC44-4DE5-B515-A0A1E51A61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801732-28CA-4E32-AFA3-9B0AF23E7265}" type="pres">
      <dgm:prSet presAssocID="{6C201469-94D4-440E-9275-60C77EA71BE0}" presName="hierRoot1" presStyleCnt="0">
        <dgm:presLayoutVars>
          <dgm:hierBranch val="init"/>
        </dgm:presLayoutVars>
      </dgm:prSet>
      <dgm:spPr/>
    </dgm:pt>
    <dgm:pt modelId="{7A331370-1DAF-4E29-894E-93E8182776C7}" type="pres">
      <dgm:prSet presAssocID="{6C201469-94D4-440E-9275-60C77EA71BE0}" presName="rootComposite1" presStyleCnt="0"/>
      <dgm:spPr/>
    </dgm:pt>
    <dgm:pt modelId="{EBADC42E-3E30-4EB4-BCB5-598159F6C538}" type="pres">
      <dgm:prSet presAssocID="{6C201469-94D4-440E-9275-60C77EA71BE0}" presName="rootText1" presStyleLbl="node0" presStyleIdx="0" presStyleCnt="1" custScaleY="66944" custLinFactNeighborX="3745" custLinFactNeighborY="-91157">
        <dgm:presLayoutVars>
          <dgm:chPref val="3"/>
        </dgm:presLayoutVars>
      </dgm:prSet>
      <dgm:spPr/>
    </dgm:pt>
    <dgm:pt modelId="{E4699830-8847-4F25-865E-2CC834B52670}" type="pres">
      <dgm:prSet presAssocID="{6C201469-94D4-440E-9275-60C77EA71BE0}" presName="rootConnector1" presStyleLbl="node1" presStyleIdx="0" presStyleCnt="0"/>
      <dgm:spPr/>
    </dgm:pt>
    <dgm:pt modelId="{EEFC789B-9747-4438-97DB-A70C53F0829F}" type="pres">
      <dgm:prSet presAssocID="{6C201469-94D4-440E-9275-60C77EA71BE0}" presName="hierChild2" presStyleCnt="0"/>
      <dgm:spPr/>
    </dgm:pt>
    <dgm:pt modelId="{3668FBE9-15C8-4F74-AADF-57204F4AA20D}" type="pres">
      <dgm:prSet presAssocID="{04F4B66C-09B9-4C82-B666-C8EDFA3F2EF6}" presName="Name37" presStyleLbl="parChTrans1D2" presStyleIdx="0" presStyleCnt="3"/>
      <dgm:spPr/>
    </dgm:pt>
    <dgm:pt modelId="{5CDDFE3B-B582-4872-9BFD-BC5249F60FC6}" type="pres">
      <dgm:prSet presAssocID="{4CC452BD-5BFB-418E-B9F0-CD78DAEA17CD}" presName="hierRoot2" presStyleCnt="0">
        <dgm:presLayoutVars>
          <dgm:hierBranch val="hang"/>
        </dgm:presLayoutVars>
      </dgm:prSet>
      <dgm:spPr/>
    </dgm:pt>
    <dgm:pt modelId="{D3E10B54-2279-4509-A8B2-53ED5A212EA8}" type="pres">
      <dgm:prSet presAssocID="{4CC452BD-5BFB-418E-B9F0-CD78DAEA17CD}" presName="rootComposite" presStyleCnt="0"/>
      <dgm:spPr/>
    </dgm:pt>
    <dgm:pt modelId="{AA661B70-C135-4435-BEE8-ED6C19F1D7DF}" type="pres">
      <dgm:prSet presAssocID="{4CC452BD-5BFB-418E-B9F0-CD78DAEA17CD}" presName="rootText" presStyleLbl="node2" presStyleIdx="0" presStyleCnt="3" custScaleY="79028" custLinFactNeighborX="21882" custLinFactNeighborY="-94565">
        <dgm:presLayoutVars>
          <dgm:chPref val="3"/>
        </dgm:presLayoutVars>
      </dgm:prSet>
      <dgm:spPr/>
    </dgm:pt>
    <dgm:pt modelId="{993EED8C-8CA8-46FC-9F42-1550C53078AC}" type="pres">
      <dgm:prSet presAssocID="{4CC452BD-5BFB-418E-B9F0-CD78DAEA17CD}" presName="rootConnector" presStyleLbl="node2" presStyleIdx="0" presStyleCnt="3"/>
      <dgm:spPr/>
    </dgm:pt>
    <dgm:pt modelId="{F9DBAB2F-4A0F-4F7D-B2AD-C7A9DE4606C7}" type="pres">
      <dgm:prSet presAssocID="{4CC452BD-5BFB-418E-B9F0-CD78DAEA17CD}" presName="hierChild4" presStyleCnt="0"/>
      <dgm:spPr/>
    </dgm:pt>
    <dgm:pt modelId="{77824248-0CD6-46B5-B79B-D2336C9D260E}" type="pres">
      <dgm:prSet presAssocID="{08E83BB1-260C-4709-8287-926F245D1511}" presName="Name48" presStyleLbl="parChTrans1D3" presStyleIdx="0" presStyleCnt="11"/>
      <dgm:spPr/>
    </dgm:pt>
    <dgm:pt modelId="{6D9A33B2-4250-4488-A40A-EEAC4E39B56F}" type="pres">
      <dgm:prSet presAssocID="{1EF7ECFD-57BE-4F6A-B81F-DA879224307B}" presName="hierRoot2" presStyleCnt="0">
        <dgm:presLayoutVars>
          <dgm:hierBranch val="init"/>
        </dgm:presLayoutVars>
      </dgm:prSet>
      <dgm:spPr/>
    </dgm:pt>
    <dgm:pt modelId="{CAC51811-5B81-42CF-A8AB-6BD2D1A22BE9}" type="pres">
      <dgm:prSet presAssocID="{1EF7ECFD-57BE-4F6A-B81F-DA879224307B}" presName="rootComposite" presStyleCnt="0"/>
      <dgm:spPr/>
    </dgm:pt>
    <dgm:pt modelId="{A8219040-5666-4A7D-AD92-D853EB99D6E0}" type="pres">
      <dgm:prSet presAssocID="{1EF7ECFD-57BE-4F6A-B81F-DA879224307B}" presName="rootText" presStyleLbl="node3" presStyleIdx="0" presStyleCnt="11" custScaleX="81649" custScaleY="58351" custLinFactNeighborX="25367" custLinFactNeighborY="-99909">
        <dgm:presLayoutVars>
          <dgm:chPref val="3"/>
        </dgm:presLayoutVars>
      </dgm:prSet>
      <dgm:spPr/>
    </dgm:pt>
    <dgm:pt modelId="{F31AF4A6-EDCD-4E51-BA1A-E0D666AB2372}" type="pres">
      <dgm:prSet presAssocID="{1EF7ECFD-57BE-4F6A-B81F-DA879224307B}" presName="rootConnector" presStyleLbl="node3" presStyleIdx="0" presStyleCnt="11"/>
      <dgm:spPr/>
    </dgm:pt>
    <dgm:pt modelId="{E650049C-22A8-4616-8951-6605FDC8927F}" type="pres">
      <dgm:prSet presAssocID="{1EF7ECFD-57BE-4F6A-B81F-DA879224307B}" presName="hierChild4" presStyleCnt="0"/>
      <dgm:spPr/>
    </dgm:pt>
    <dgm:pt modelId="{7BB26C6C-79D3-4A01-B9BB-D399BC59AE14}" type="pres">
      <dgm:prSet presAssocID="{1EF7ECFD-57BE-4F6A-B81F-DA879224307B}" presName="hierChild5" presStyleCnt="0"/>
      <dgm:spPr/>
    </dgm:pt>
    <dgm:pt modelId="{A871108A-E6A9-4AAE-B204-9C2084841EF6}" type="pres">
      <dgm:prSet presAssocID="{B0FFE7B2-54FF-4F08-AB91-DFEC3F3306E2}" presName="Name48" presStyleLbl="parChTrans1D3" presStyleIdx="1" presStyleCnt="11"/>
      <dgm:spPr/>
    </dgm:pt>
    <dgm:pt modelId="{E4092FE3-8E0F-4ECC-A451-2A77230E217B}" type="pres">
      <dgm:prSet presAssocID="{C294A266-1815-4872-8FE1-35A6F23EA7EC}" presName="hierRoot2" presStyleCnt="0">
        <dgm:presLayoutVars>
          <dgm:hierBranch val="init"/>
        </dgm:presLayoutVars>
      </dgm:prSet>
      <dgm:spPr/>
    </dgm:pt>
    <dgm:pt modelId="{954991C8-7518-4E97-8C4C-60F950314D82}" type="pres">
      <dgm:prSet presAssocID="{C294A266-1815-4872-8FE1-35A6F23EA7EC}" presName="rootComposite" presStyleCnt="0"/>
      <dgm:spPr/>
    </dgm:pt>
    <dgm:pt modelId="{CD24CCF3-B9AB-4987-9F16-80A93D8F18BE}" type="pres">
      <dgm:prSet presAssocID="{C294A266-1815-4872-8FE1-35A6F23EA7EC}" presName="rootText" presStyleLbl="node3" presStyleIdx="1" presStyleCnt="11" custScaleX="61633" custScaleY="74553" custLinFactY="50684" custLinFactNeighborX="27574" custLinFactNeighborY="100000">
        <dgm:presLayoutVars>
          <dgm:chPref val="3"/>
        </dgm:presLayoutVars>
      </dgm:prSet>
      <dgm:spPr/>
    </dgm:pt>
    <dgm:pt modelId="{33BC0FD3-EAC9-4E65-84EF-3D92D0FE6CB3}" type="pres">
      <dgm:prSet presAssocID="{C294A266-1815-4872-8FE1-35A6F23EA7EC}" presName="rootConnector" presStyleLbl="node3" presStyleIdx="1" presStyleCnt="11"/>
      <dgm:spPr/>
    </dgm:pt>
    <dgm:pt modelId="{3D28ACD4-38DF-497F-B1F2-6DDAFA8FBA38}" type="pres">
      <dgm:prSet presAssocID="{C294A266-1815-4872-8FE1-35A6F23EA7EC}" presName="hierChild4" presStyleCnt="0"/>
      <dgm:spPr/>
    </dgm:pt>
    <dgm:pt modelId="{BC336989-F0A2-4BED-B093-B7834DD3EFCB}" type="pres">
      <dgm:prSet presAssocID="{C294A266-1815-4872-8FE1-35A6F23EA7EC}" presName="hierChild5" presStyleCnt="0"/>
      <dgm:spPr/>
    </dgm:pt>
    <dgm:pt modelId="{7211BF4F-EC9E-4A0F-9B9C-1BC918D20EB2}" type="pres">
      <dgm:prSet presAssocID="{B0167D1D-F1A9-4AF6-B6A0-F6CB670D1E41}" presName="Name48" presStyleLbl="parChTrans1D3" presStyleIdx="2" presStyleCnt="11"/>
      <dgm:spPr/>
    </dgm:pt>
    <dgm:pt modelId="{F6287BFA-4D07-4BFB-8903-3908109972DA}" type="pres">
      <dgm:prSet presAssocID="{99407771-76E9-4735-856B-97F6DD3ACDB1}" presName="hierRoot2" presStyleCnt="0">
        <dgm:presLayoutVars>
          <dgm:hierBranch val="init"/>
        </dgm:presLayoutVars>
      </dgm:prSet>
      <dgm:spPr/>
    </dgm:pt>
    <dgm:pt modelId="{43839DDB-5033-4047-AC51-479C366229E2}" type="pres">
      <dgm:prSet presAssocID="{99407771-76E9-4735-856B-97F6DD3ACDB1}" presName="rootComposite" presStyleCnt="0"/>
      <dgm:spPr/>
    </dgm:pt>
    <dgm:pt modelId="{B1AD86C9-65CB-470D-95D9-5DEC2D6ED817}" type="pres">
      <dgm:prSet presAssocID="{99407771-76E9-4735-856B-97F6DD3ACDB1}" presName="rootText" presStyleLbl="node3" presStyleIdx="2" presStyleCnt="11" custScaleX="60570" custScaleY="74553" custLinFactX="32278" custLinFactNeighborX="100000" custLinFactNeighborY="-58268">
        <dgm:presLayoutVars>
          <dgm:chPref val="3"/>
        </dgm:presLayoutVars>
      </dgm:prSet>
      <dgm:spPr/>
    </dgm:pt>
    <dgm:pt modelId="{B3B4868D-EB8B-446F-A56B-3B1F4A41D580}" type="pres">
      <dgm:prSet presAssocID="{99407771-76E9-4735-856B-97F6DD3ACDB1}" presName="rootConnector" presStyleLbl="node3" presStyleIdx="2" presStyleCnt="11"/>
      <dgm:spPr/>
    </dgm:pt>
    <dgm:pt modelId="{56451CDB-3B62-423D-8EB5-2EEAD9AE1000}" type="pres">
      <dgm:prSet presAssocID="{99407771-76E9-4735-856B-97F6DD3ACDB1}" presName="hierChild4" presStyleCnt="0"/>
      <dgm:spPr/>
    </dgm:pt>
    <dgm:pt modelId="{64BCD3F6-85F8-448E-A2C7-9BA05E5E7867}" type="pres">
      <dgm:prSet presAssocID="{99407771-76E9-4735-856B-97F6DD3ACDB1}" presName="hierChild5" presStyleCnt="0"/>
      <dgm:spPr/>
    </dgm:pt>
    <dgm:pt modelId="{AEC3EE0D-D171-4347-AFED-0FEDC3254B09}" type="pres">
      <dgm:prSet presAssocID="{C085847E-7D83-447D-B929-B1498CBF0125}" presName="Name48" presStyleLbl="parChTrans1D3" presStyleIdx="3" presStyleCnt="11"/>
      <dgm:spPr/>
    </dgm:pt>
    <dgm:pt modelId="{59DBAC02-C863-494C-A18B-5CF6852FA303}" type="pres">
      <dgm:prSet presAssocID="{AECA98D0-03CC-4422-A7C2-5B0F4318F776}" presName="hierRoot2" presStyleCnt="0">
        <dgm:presLayoutVars>
          <dgm:hierBranch val="init"/>
        </dgm:presLayoutVars>
      </dgm:prSet>
      <dgm:spPr/>
    </dgm:pt>
    <dgm:pt modelId="{9C44E64A-BE56-4415-846C-37E488BB40BC}" type="pres">
      <dgm:prSet presAssocID="{AECA98D0-03CC-4422-A7C2-5B0F4318F776}" presName="rootComposite" presStyleCnt="0"/>
      <dgm:spPr/>
    </dgm:pt>
    <dgm:pt modelId="{D43999BA-3599-4C5D-B461-EDFF7F351693}" type="pres">
      <dgm:prSet presAssocID="{AECA98D0-03CC-4422-A7C2-5B0F4318F776}" presName="rootText" presStyleLbl="node3" presStyleIdx="3" presStyleCnt="11" custScaleX="85970" custScaleY="74553" custLinFactY="-9058" custLinFactNeighborX="-86139" custLinFactNeighborY="-100000">
        <dgm:presLayoutVars>
          <dgm:chPref val="3"/>
        </dgm:presLayoutVars>
      </dgm:prSet>
      <dgm:spPr/>
    </dgm:pt>
    <dgm:pt modelId="{BA781273-DB1A-4FCC-8D33-A7AFB90765CB}" type="pres">
      <dgm:prSet presAssocID="{AECA98D0-03CC-4422-A7C2-5B0F4318F776}" presName="rootConnector" presStyleLbl="node3" presStyleIdx="3" presStyleCnt="11"/>
      <dgm:spPr/>
    </dgm:pt>
    <dgm:pt modelId="{5F6E774D-00C7-4294-AFDF-F49DAEDAF3A5}" type="pres">
      <dgm:prSet presAssocID="{AECA98D0-03CC-4422-A7C2-5B0F4318F776}" presName="hierChild4" presStyleCnt="0"/>
      <dgm:spPr/>
    </dgm:pt>
    <dgm:pt modelId="{3FA02989-23C2-4F74-ACDA-53F4F81A9548}" type="pres">
      <dgm:prSet presAssocID="{AECA98D0-03CC-4422-A7C2-5B0F4318F776}" presName="hierChild5" presStyleCnt="0"/>
      <dgm:spPr/>
    </dgm:pt>
    <dgm:pt modelId="{105A4586-64B5-460B-A0B7-673D9EFF3314}" type="pres">
      <dgm:prSet presAssocID="{7174DE53-CF5D-4632-8C77-B3720247C79B}" presName="Name48" presStyleLbl="parChTrans1D3" presStyleIdx="4" presStyleCnt="11"/>
      <dgm:spPr/>
    </dgm:pt>
    <dgm:pt modelId="{9E85FC9D-D8D2-4CB2-855E-67F718DC740A}" type="pres">
      <dgm:prSet presAssocID="{7FAA0BF0-7D3B-4256-A743-73ABABF63B83}" presName="hierRoot2" presStyleCnt="0">
        <dgm:presLayoutVars>
          <dgm:hierBranch val="init"/>
        </dgm:presLayoutVars>
      </dgm:prSet>
      <dgm:spPr/>
    </dgm:pt>
    <dgm:pt modelId="{BC9D1AF2-114B-4EE3-911B-43F1E6A6F3FE}" type="pres">
      <dgm:prSet presAssocID="{7FAA0BF0-7D3B-4256-A743-73ABABF63B83}" presName="rootComposite" presStyleCnt="0"/>
      <dgm:spPr/>
    </dgm:pt>
    <dgm:pt modelId="{D5F2CC78-44C1-47B5-A8DF-1422FDCC4FAA}" type="pres">
      <dgm:prSet presAssocID="{7FAA0BF0-7D3B-4256-A743-73ABABF63B83}" presName="rootText" presStyleLbl="node3" presStyleIdx="4" presStyleCnt="11" custScaleX="84026" custScaleY="74553" custLinFactY="-27264" custLinFactNeighborX="19859" custLinFactNeighborY="-100000">
        <dgm:presLayoutVars>
          <dgm:chPref val="3"/>
        </dgm:presLayoutVars>
      </dgm:prSet>
      <dgm:spPr/>
    </dgm:pt>
    <dgm:pt modelId="{0B1CD14F-4F0E-408E-A383-A6187A9C5C5D}" type="pres">
      <dgm:prSet presAssocID="{7FAA0BF0-7D3B-4256-A743-73ABABF63B83}" presName="rootConnector" presStyleLbl="node3" presStyleIdx="4" presStyleCnt="11"/>
      <dgm:spPr/>
    </dgm:pt>
    <dgm:pt modelId="{E02C9C28-183F-44AA-9C08-9AC427DA7455}" type="pres">
      <dgm:prSet presAssocID="{7FAA0BF0-7D3B-4256-A743-73ABABF63B83}" presName="hierChild4" presStyleCnt="0"/>
      <dgm:spPr/>
    </dgm:pt>
    <dgm:pt modelId="{A504E0F4-CC60-4708-A3E0-BF2DF86E7A8E}" type="pres">
      <dgm:prSet presAssocID="{7FAA0BF0-7D3B-4256-A743-73ABABF63B83}" presName="hierChild5" presStyleCnt="0"/>
      <dgm:spPr/>
    </dgm:pt>
    <dgm:pt modelId="{4B20BDE2-ABF6-43C2-A4B7-E9998463641C}" type="pres">
      <dgm:prSet presAssocID="{4CC452BD-5BFB-418E-B9F0-CD78DAEA17CD}" presName="hierChild5" presStyleCnt="0"/>
      <dgm:spPr/>
    </dgm:pt>
    <dgm:pt modelId="{937DD02A-E1A5-4A50-8A50-16CBECD1C02A}" type="pres">
      <dgm:prSet presAssocID="{425AF85B-1FED-4B6E-AB72-9513343734D8}" presName="Name37" presStyleLbl="parChTrans1D2" presStyleIdx="1" presStyleCnt="3"/>
      <dgm:spPr/>
    </dgm:pt>
    <dgm:pt modelId="{15DB2EF7-2962-43A9-95A9-C606D0AF7998}" type="pres">
      <dgm:prSet presAssocID="{C97356E0-656F-406B-BC00-052A31B7A6CE}" presName="hierRoot2" presStyleCnt="0">
        <dgm:presLayoutVars>
          <dgm:hierBranch val="l"/>
        </dgm:presLayoutVars>
      </dgm:prSet>
      <dgm:spPr/>
    </dgm:pt>
    <dgm:pt modelId="{01792C81-3B25-4107-9164-8E1A6C554033}" type="pres">
      <dgm:prSet presAssocID="{C97356E0-656F-406B-BC00-052A31B7A6CE}" presName="rootComposite" presStyleCnt="0"/>
      <dgm:spPr/>
    </dgm:pt>
    <dgm:pt modelId="{6B94FD58-CABB-4F75-99FA-26F34C24A3CF}" type="pres">
      <dgm:prSet presAssocID="{C97356E0-656F-406B-BC00-052A31B7A6CE}" presName="rootText" presStyleLbl="node2" presStyleIdx="1" presStyleCnt="3" custScaleX="93188" custScaleY="69697" custLinFactX="40192" custLinFactNeighborX="100000" custLinFactNeighborY="-94538">
        <dgm:presLayoutVars>
          <dgm:chPref val="3"/>
        </dgm:presLayoutVars>
      </dgm:prSet>
      <dgm:spPr/>
    </dgm:pt>
    <dgm:pt modelId="{D9EFE59B-8C7F-436F-85D3-9B3526661FB0}" type="pres">
      <dgm:prSet presAssocID="{C97356E0-656F-406B-BC00-052A31B7A6CE}" presName="rootConnector" presStyleLbl="node2" presStyleIdx="1" presStyleCnt="3"/>
      <dgm:spPr/>
    </dgm:pt>
    <dgm:pt modelId="{7CF82CB8-6A12-49EA-A790-FE1DB919D75F}" type="pres">
      <dgm:prSet presAssocID="{C97356E0-656F-406B-BC00-052A31B7A6CE}" presName="hierChild4" presStyleCnt="0"/>
      <dgm:spPr/>
    </dgm:pt>
    <dgm:pt modelId="{5EE4A2A8-275F-4E50-8EEF-2E071B86F672}" type="pres">
      <dgm:prSet presAssocID="{21128F8A-D872-4818-82C5-2917EB455ADE}" presName="Name50" presStyleLbl="parChTrans1D3" presStyleIdx="5" presStyleCnt="11"/>
      <dgm:spPr/>
    </dgm:pt>
    <dgm:pt modelId="{D70A0690-5300-4254-BF59-91E89F0F6206}" type="pres">
      <dgm:prSet presAssocID="{241CFAE2-896C-497C-A1FA-ACC3DA02EF52}" presName="hierRoot2" presStyleCnt="0">
        <dgm:presLayoutVars>
          <dgm:hierBranch val="hang"/>
        </dgm:presLayoutVars>
      </dgm:prSet>
      <dgm:spPr/>
    </dgm:pt>
    <dgm:pt modelId="{3C740EC9-8373-4A5B-865D-56FDCFD13D11}" type="pres">
      <dgm:prSet presAssocID="{241CFAE2-896C-497C-A1FA-ACC3DA02EF52}" presName="rootComposite" presStyleCnt="0"/>
      <dgm:spPr/>
    </dgm:pt>
    <dgm:pt modelId="{43909C29-A913-4B24-B865-EA17C265FC6C}" type="pres">
      <dgm:prSet presAssocID="{241CFAE2-896C-497C-A1FA-ACC3DA02EF52}" presName="rootText" presStyleLbl="node3" presStyleIdx="5" presStyleCnt="11" custScaleX="86944" custScaleY="60936" custLinFactX="47698" custLinFactNeighborX="100000" custLinFactNeighborY="-92808">
        <dgm:presLayoutVars>
          <dgm:chPref val="3"/>
        </dgm:presLayoutVars>
      </dgm:prSet>
      <dgm:spPr/>
    </dgm:pt>
    <dgm:pt modelId="{AC54080D-17A5-4574-97C1-C63BA2CA8388}" type="pres">
      <dgm:prSet presAssocID="{241CFAE2-896C-497C-A1FA-ACC3DA02EF52}" presName="rootConnector" presStyleLbl="node3" presStyleIdx="5" presStyleCnt="11"/>
      <dgm:spPr/>
    </dgm:pt>
    <dgm:pt modelId="{CD702BEE-FB65-4166-AA3F-C007B617DB95}" type="pres">
      <dgm:prSet presAssocID="{241CFAE2-896C-497C-A1FA-ACC3DA02EF52}" presName="hierChild4" presStyleCnt="0"/>
      <dgm:spPr/>
    </dgm:pt>
    <dgm:pt modelId="{7E57B1A2-D2C9-4D9C-8EA3-F9CECA8311AB}" type="pres">
      <dgm:prSet presAssocID="{241CFAE2-896C-497C-A1FA-ACC3DA02EF52}" presName="hierChild5" presStyleCnt="0"/>
      <dgm:spPr/>
    </dgm:pt>
    <dgm:pt modelId="{4EB09FF3-E990-4E2B-BFA9-E483B8FFE37C}" type="pres">
      <dgm:prSet presAssocID="{B8CA1541-70C3-4661-825E-FEF73F4BEC37}" presName="Name50" presStyleLbl="parChTrans1D3" presStyleIdx="6" presStyleCnt="11"/>
      <dgm:spPr/>
    </dgm:pt>
    <dgm:pt modelId="{F80037E4-0F80-45E9-9665-5870646C5602}" type="pres">
      <dgm:prSet presAssocID="{81885EE0-44BA-4EC3-BACF-C736C6A26143}" presName="hierRoot2" presStyleCnt="0">
        <dgm:presLayoutVars>
          <dgm:hierBranch val="l"/>
        </dgm:presLayoutVars>
      </dgm:prSet>
      <dgm:spPr/>
    </dgm:pt>
    <dgm:pt modelId="{3841A8EB-86EC-414A-A8E4-34E7FBA564A7}" type="pres">
      <dgm:prSet presAssocID="{81885EE0-44BA-4EC3-BACF-C736C6A26143}" presName="rootComposite" presStyleCnt="0"/>
      <dgm:spPr/>
    </dgm:pt>
    <dgm:pt modelId="{4B928DBD-BF4B-4F2A-9387-26895AD130B9}" type="pres">
      <dgm:prSet presAssocID="{81885EE0-44BA-4EC3-BACF-C736C6A26143}" presName="rootText" presStyleLbl="node3" presStyleIdx="6" presStyleCnt="11" custScaleX="74396" custScaleY="65659" custLinFactX="43363" custLinFactNeighborX="100000" custLinFactNeighborY="-93561">
        <dgm:presLayoutVars>
          <dgm:chPref val="3"/>
        </dgm:presLayoutVars>
      </dgm:prSet>
      <dgm:spPr/>
    </dgm:pt>
    <dgm:pt modelId="{D5566C27-9E96-406F-B121-74E8B4ED3A0A}" type="pres">
      <dgm:prSet presAssocID="{81885EE0-44BA-4EC3-BACF-C736C6A26143}" presName="rootConnector" presStyleLbl="node3" presStyleIdx="6" presStyleCnt="11"/>
      <dgm:spPr/>
    </dgm:pt>
    <dgm:pt modelId="{FF1BCEFF-D0D1-49A9-B6B5-6142617002CD}" type="pres">
      <dgm:prSet presAssocID="{81885EE0-44BA-4EC3-BACF-C736C6A26143}" presName="hierChild4" presStyleCnt="0"/>
      <dgm:spPr/>
    </dgm:pt>
    <dgm:pt modelId="{AEECD9BF-B4DF-401A-AC17-24CAD429160F}" type="pres">
      <dgm:prSet presAssocID="{81885EE0-44BA-4EC3-BACF-C736C6A26143}" presName="hierChild5" presStyleCnt="0"/>
      <dgm:spPr/>
    </dgm:pt>
    <dgm:pt modelId="{3E8C0E4C-CBEB-4F8C-A5CF-7C7A0F3C7E87}" type="pres">
      <dgm:prSet presAssocID="{8F0DD7D3-148A-403B-A37D-11F49A5F9BE7}" presName="Name50" presStyleLbl="parChTrans1D3" presStyleIdx="7" presStyleCnt="11"/>
      <dgm:spPr/>
    </dgm:pt>
    <dgm:pt modelId="{A28F37DF-3E2F-4AF6-A930-746C74F62A3A}" type="pres">
      <dgm:prSet presAssocID="{FA8EABC1-4B16-4A1C-8C2B-9F3881B79145}" presName="hierRoot2" presStyleCnt="0">
        <dgm:presLayoutVars>
          <dgm:hierBranch val="l"/>
        </dgm:presLayoutVars>
      </dgm:prSet>
      <dgm:spPr/>
    </dgm:pt>
    <dgm:pt modelId="{3FA781D3-6840-4B10-8E4C-C1F38F3C9816}" type="pres">
      <dgm:prSet presAssocID="{FA8EABC1-4B16-4A1C-8C2B-9F3881B79145}" presName="rootComposite" presStyleCnt="0"/>
      <dgm:spPr/>
    </dgm:pt>
    <dgm:pt modelId="{2A271D65-44D7-4523-8588-4EC73C41E9A8}" type="pres">
      <dgm:prSet presAssocID="{FA8EABC1-4B16-4A1C-8C2B-9F3881B79145}" presName="rootText" presStyleLbl="node3" presStyleIdx="7" presStyleCnt="11" custScaleX="72509" custScaleY="74354" custLinFactX="43864" custLinFactY="-22366" custLinFactNeighborX="100000" custLinFactNeighborY="-100000">
        <dgm:presLayoutVars>
          <dgm:chPref val="3"/>
        </dgm:presLayoutVars>
      </dgm:prSet>
      <dgm:spPr/>
    </dgm:pt>
    <dgm:pt modelId="{5F1EE9A1-9F9E-4207-92F8-47B937D9FE7C}" type="pres">
      <dgm:prSet presAssocID="{FA8EABC1-4B16-4A1C-8C2B-9F3881B79145}" presName="rootConnector" presStyleLbl="node3" presStyleIdx="7" presStyleCnt="11"/>
      <dgm:spPr/>
    </dgm:pt>
    <dgm:pt modelId="{8F398F7D-80C7-4B4D-A50F-D1A3B81E750E}" type="pres">
      <dgm:prSet presAssocID="{FA8EABC1-4B16-4A1C-8C2B-9F3881B79145}" presName="hierChild4" presStyleCnt="0"/>
      <dgm:spPr/>
    </dgm:pt>
    <dgm:pt modelId="{32B228C4-DEBA-434D-94EC-D1AA6775FEB9}" type="pres">
      <dgm:prSet presAssocID="{FA8EABC1-4B16-4A1C-8C2B-9F3881B79145}" presName="hierChild5" presStyleCnt="0"/>
      <dgm:spPr/>
    </dgm:pt>
    <dgm:pt modelId="{2DE3731C-830A-499F-B24C-41346EE70836}" type="pres">
      <dgm:prSet presAssocID="{C97356E0-656F-406B-BC00-052A31B7A6CE}" presName="hierChild5" presStyleCnt="0"/>
      <dgm:spPr/>
    </dgm:pt>
    <dgm:pt modelId="{B446FB85-03E5-4E3E-AF47-641A724432F4}" type="pres">
      <dgm:prSet presAssocID="{D6A9AF28-F9D1-4646-ACDA-1E00A6B19728}" presName="Name37" presStyleLbl="parChTrans1D2" presStyleIdx="2" presStyleCnt="3"/>
      <dgm:spPr/>
    </dgm:pt>
    <dgm:pt modelId="{AA4CD873-7957-4DBE-B0D8-854C281E65A4}" type="pres">
      <dgm:prSet presAssocID="{4DFD3688-A5C0-4B1D-A119-9E93C0151FF2}" presName="hierRoot2" presStyleCnt="0">
        <dgm:presLayoutVars>
          <dgm:hierBranch val="init"/>
        </dgm:presLayoutVars>
      </dgm:prSet>
      <dgm:spPr/>
    </dgm:pt>
    <dgm:pt modelId="{914BFFAA-9E13-4E3B-BBC3-3C32DD9B16D1}" type="pres">
      <dgm:prSet presAssocID="{4DFD3688-A5C0-4B1D-A119-9E93C0151FF2}" presName="rootComposite" presStyleCnt="0"/>
      <dgm:spPr/>
    </dgm:pt>
    <dgm:pt modelId="{049B05AE-2774-4957-9A9E-CDCC93EF69A3}" type="pres">
      <dgm:prSet presAssocID="{4DFD3688-A5C0-4B1D-A119-9E93C0151FF2}" presName="rootText" presStyleLbl="node2" presStyleIdx="2" presStyleCnt="3" custScaleX="114779" custScaleY="76225" custLinFactX="-37742" custLinFactNeighborX="-100000" custLinFactNeighborY="-90856">
        <dgm:presLayoutVars>
          <dgm:chPref val="3"/>
        </dgm:presLayoutVars>
      </dgm:prSet>
      <dgm:spPr/>
    </dgm:pt>
    <dgm:pt modelId="{DF643D3F-010F-4227-A29F-9EC571718AC6}" type="pres">
      <dgm:prSet presAssocID="{4DFD3688-A5C0-4B1D-A119-9E93C0151FF2}" presName="rootConnector" presStyleLbl="node2" presStyleIdx="2" presStyleCnt="3"/>
      <dgm:spPr/>
    </dgm:pt>
    <dgm:pt modelId="{DE584FEB-7BD7-4D76-9D91-006FDBD4FEF2}" type="pres">
      <dgm:prSet presAssocID="{4DFD3688-A5C0-4B1D-A119-9E93C0151FF2}" presName="hierChild4" presStyleCnt="0"/>
      <dgm:spPr/>
    </dgm:pt>
    <dgm:pt modelId="{0E837A47-8664-44AF-8E6A-7F2EE40DC637}" type="pres">
      <dgm:prSet presAssocID="{95889653-9666-4EE4-A412-D947E69AAFEC}" presName="Name37" presStyleLbl="parChTrans1D3" presStyleIdx="8" presStyleCnt="11"/>
      <dgm:spPr/>
    </dgm:pt>
    <dgm:pt modelId="{1DAE3AEC-3EC4-4C48-AFCB-08FD3FD7FB5B}" type="pres">
      <dgm:prSet presAssocID="{C7B76138-CCBA-4CA9-8D13-3ABA5105AB52}" presName="hierRoot2" presStyleCnt="0">
        <dgm:presLayoutVars>
          <dgm:hierBranch val="r"/>
        </dgm:presLayoutVars>
      </dgm:prSet>
      <dgm:spPr/>
    </dgm:pt>
    <dgm:pt modelId="{4B067FA6-842E-499E-9E47-7FCCB0EA7C89}" type="pres">
      <dgm:prSet presAssocID="{C7B76138-CCBA-4CA9-8D13-3ABA5105AB52}" presName="rootComposite" presStyleCnt="0"/>
      <dgm:spPr/>
    </dgm:pt>
    <dgm:pt modelId="{269D7B14-AF26-448C-851D-627D78561380}" type="pres">
      <dgm:prSet presAssocID="{C7B76138-CCBA-4CA9-8D13-3ABA5105AB52}" presName="rootText" presStyleLbl="node3" presStyleIdx="8" presStyleCnt="11" custScaleX="69381" custScaleY="62888" custLinFactX="-32047" custLinFactNeighborX="-100000" custLinFactNeighborY="-99486">
        <dgm:presLayoutVars>
          <dgm:chPref val="3"/>
        </dgm:presLayoutVars>
      </dgm:prSet>
      <dgm:spPr/>
    </dgm:pt>
    <dgm:pt modelId="{96B83A9F-DDFE-429E-9666-112BE6F44937}" type="pres">
      <dgm:prSet presAssocID="{C7B76138-CCBA-4CA9-8D13-3ABA5105AB52}" presName="rootConnector" presStyleLbl="node3" presStyleIdx="8" presStyleCnt="11"/>
      <dgm:spPr/>
    </dgm:pt>
    <dgm:pt modelId="{4B6D169F-1C46-480F-AE27-20BCF1E7E77C}" type="pres">
      <dgm:prSet presAssocID="{C7B76138-CCBA-4CA9-8D13-3ABA5105AB52}" presName="hierChild4" presStyleCnt="0"/>
      <dgm:spPr/>
    </dgm:pt>
    <dgm:pt modelId="{2DF9D78F-3D6D-4EFD-9EEA-531A6E914D7F}" type="pres">
      <dgm:prSet presAssocID="{C7B76138-CCBA-4CA9-8D13-3ABA5105AB52}" presName="hierChild5" presStyleCnt="0"/>
      <dgm:spPr/>
    </dgm:pt>
    <dgm:pt modelId="{B27BABE7-0189-46EC-AA72-EFA3ADA011D9}" type="pres">
      <dgm:prSet presAssocID="{5A36BAF2-CC57-4102-B638-80BAEFBBD46D}" presName="Name37" presStyleLbl="parChTrans1D3" presStyleIdx="9" presStyleCnt="11"/>
      <dgm:spPr/>
    </dgm:pt>
    <dgm:pt modelId="{EE1D762A-1524-4067-AB3A-B900CE3CF06C}" type="pres">
      <dgm:prSet presAssocID="{46004CAD-B765-4376-9579-811C396B65B2}" presName="hierRoot2" presStyleCnt="0">
        <dgm:presLayoutVars>
          <dgm:hierBranch val="init"/>
        </dgm:presLayoutVars>
      </dgm:prSet>
      <dgm:spPr/>
    </dgm:pt>
    <dgm:pt modelId="{C329CD46-AD7F-4BBC-B008-A6E75FECAF18}" type="pres">
      <dgm:prSet presAssocID="{46004CAD-B765-4376-9579-811C396B65B2}" presName="rootComposite" presStyleCnt="0"/>
      <dgm:spPr/>
    </dgm:pt>
    <dgm:pt modelId="{3E648486-1C29-46AB-AB19-B8EB39C2D634}" type="pres">
      <dgm:prSet presAssocID="{46004CAD-B765-4376-9579-811C396B65B2}" presName="rootText" presStyleLbl="node3" presStyleIdx="9" presStyleCnt="11" custScaleX="94664" custScaleY="68627" custLinFactX="-33161" custLinFactY="-5481" custLinFactNeighborX="-100000" custLinFactNeighborY="-100000">
        <dgm:presLayoutVars>
          <dgm:chPref val="3"/>
        </dgm:presLayoutVars>
      </dgm:prSet>
      <dgm:spPr/>
    </dgm:pt>
    <dgm:pt modelId="{D8CC5203-E46B-4972-949C-61516636E808}" type="pres">
      <dgm:prSet presAssocID="{46004CAD-B765-4376-9579-811C396B65B2}" presName="rootConnector" presStyleLbl="node3" presStyleIdx="9" presStyleCnt="11"/>
      <dgm:spPr/>
    </dgm:pt>
    <dgm:pt modelId="{8056160E-CBBD-4128-ADBC-F617FBDB381A}" type="pres">
      <dgm:prSet presAssocID="{46004CAD-B765-4376-9579-811C396B65B2}" presName="hierChild4" presStyleCnt="0"/>
      <dgm:spPr/>
    </dgm:pt>
    <dgm:pt modelId="{4DF3FE65-2EAD-4D2E-842D-58D31A4E7184}" type="pres">
      <dgm:prSet presAssocID="{46004CAD-B765-4376-9579-811C396B65B2}" presName="hierChild5" presStyleCnt="0"/>
      <dgm:spPr/>
    </dgm:pt>
    <dgm:pt modelId="{F7498DB8-6EB3-49CD-AAF1-5F6E15A3473A}" type="pres">
      <dgm:prSet presAssocID="{41A1E084-CFA2-49BB-9720-798314BBD649}" presName="Name37" presStyleLbl="parChTrans1D3" presStyleIdx="10" presStyleCnt="11"/>
      <dgm:spPr/>
    </dgm:pt>
    <dgm:pt modelId="{44F9E8C1-4C34-4360-ABC2-EA66F553AE03}" type="pres">
      <dgm:prSet presAssocID="{ABF1C86F-6E96-4A9C-9950-6DCDA02D051B}" presName="hierRoot2" presStyleCnt="0">
        <dgm:presLayoutVars>
          <dgm:hierBranch val="init"/>
        </dgm:presLayoutVars>
      </dgm:prSet>
      <dgm:spPr/>
    </dgm:pt>
    <dgm:pt modelId="{78EAB4AD-A0DF-4CFA-BA13-19517FB57A75}" type="pres">
      <dgm:prSet presAssocID="{ABF1C86F-6E96-4A9C-9950-6DCDA02D051B}" presName="rootComposite" presStyleCnt="0"/>
      <dgm:spPr/>
    </dgm:pt>
    <dgm:pt modelId="{5EB84AA6-13DA-4353-95EC-3237D82CFE82}" type="pres">
      <dgm:prSet presAssocID="{ABF1C86F-6E96-4A9C-9950-6DCDA02D051B}" presName="rootText" presStyleLbl="node3" presStyleIdx="10" presStyleCnt="11" custScaleX="96798" custScaleY="69891" custLinFactX="-33161" custLinFactY="-24669" custLinFactNeighborX="-100000" custLinFactNeighborY="-100000">
        <dgm:presLayoutVars>
          <dgm:chPref val="3"/>
        </dgm:presLayoutVars>
      </dgm:prSet>
      <dgm:spPr/>
    </dgm:pt>
    <dgm:pt modelId="{42275F78-4E53-43BB-B535-E7B4DCCC0C34}" type="pres">
      <dgm:prSet presAssocID="{ABF1C86F-6E96-4A9C-9950-6DCDA02D051B}" presName="rootConnector" presStyleLbl="node3" presStyleIdx="10" presStyleCnt="11"/>
      <dgm:spPr/>
    </dgm:pt>
    <dgm:pt modelId="{33EB4463-6A49-4D54-9386-88E72F8B5A34}" type="pres">
      <dgm:prSet presAssocID="{ABF1C86F-6E96-4A9C-9950-6DCDA02D051B}" presName="hierChild4" presStyleCnt="0"/>
      <dgm:spPr/>
    </dgm:pt>
    <dgm:pt modelId="{7FE803EF-AECC-4459-BBA8-40AE397B6BA1}" type="pres">
      <dgm:prSet presAssocID="{ABF1C86F-6E96-4A9C-9950-6DCDA02D051B}" presName="hierChild5" presStyleCnt="0"/>
      <dgm:spPr/>
    </dgm:pt>
    <dgm:pt modelId="{421A0AE8-0D44-439A-B149-0EEF39D18246}" type="pres">
      <dgm:prSet presAssocID="{4DFD3688-A5C0-4B1D-A119-9E93C0151FF2}" presName="hierChild5" presStyleCnt="0"/>
      <dgm:spPr/>
    </dgm:pt>
    <dgm:pt modelId="{3319CCC3-C0F5-4135-B152-B5E4E17524A9}" type="pres">
      <dgm:prSet presAssocID="{6C201469-94D4-440E-9275-60C77EA71BE0}" presName="hierChild3" presStyleCnt="0"/>
      <dgm:spPr/>
    </dgm:pt>
  </dgm:ptLst>
  <dgm:cxnLst>
    <dgm:cxn modelId="{08B42101-72D7-4849-A4F6-4752CAFFA612}" type="presOf" srcId="{FA8EABC1-4B16-4A1C-8C2B-9F3881B79145}" destId="{2A271D65-44D7-4523-8588-4EC73C41E9A8}" srcOrd="0" destOrd="0" presId="urn:microsoft.com/office/officeart/2005/8/layout/orgChart1"/>
    <dgm:cxn modelId="{2D773102-DD57-4913-886C-BE6246CFCD2A}" type="presOf" srcId="{B0FFE7B2-54FF-4F08-AB91-DFEC3F3306E2}" destId="{A871108A-E6A9-4AAE-B204-9C2084841EF6}" srcOrd="0" destOrd="0" presId="urn:microsoft.com/office/officeart/2005/8/layout/orgChart1"/>
    <dgm:cxn modelId="{60DB5203-DB89-4D74-B3A8-EB84E99E6DD6}" type="presOf" srcId="{4DFD3688-A5C0-4B1D-A119-9E93C0151FF2}" destId="{049B05AE-2774-4957-9A9E-CDCC93EF69A3}" srcOrd="0" destOrd="0" presId="urn:microsoft.com/office/officeart/2005/8/layout/orgChart1"/>
    <dgm:cxn modelId="{6457C203-01DE-474B-8493-DB33709D2EC4}" srcId="{4DFD3688-A5C0-4B1D-A119-9E93C0151FF2}" destId="{ABF1C86F-6E96-4A9C-9950-6DCDA02D051B}" srcOrd="2" destOrd="0" parTransId="{41A1E084-CFA2-49BB-9720-798314BBD649}" sibTransId="{EC4CC01E-CB39-4025-8693-16B21CA61EBA}"/>
    <dgm:cxn modelId="{C22C2C12-4705-4BEE-A05A-C4D27678E870}" type="presOf" srcId="{1EF7ECFD-57BE-4F6A-B81F-DA879224307B}" destId="{A8219040-5666-4A7D-AD92-D853EB99D6E0}" srcOrd="0" destOrd="0" presId="urn:microsoft.com/office/officeart/2005/8/layout/orgChart1"/>
    <dgm:cxn modelId="{D1CD7316-E01D-433B-979C-737F6E7A1998}" type="presOf" srcId="{C085847E-7D83-447D-B929-B1498CBF0125}" destId="{AEC3EE0D-D171-4347-AFED-0FEDC3254B09}" srcOrd="0" destOrd="0" presId="urn:microsoft.com/office/officeart/2005/8/layout/orgChart1"/>
    <dgm:cxn modelId="{E45F6B17-6D37-4159-93D2-EA099425428A}" type="presOf" srcId="{AECA98D0-03CC-4422-A7C2-5B0F4318F776}" destId="{D43999BA-3599-4C5D-B461-EDFF7F351693}" srcOrd="0" destOrd="0" presId="urn:microsoft.com/office/officeart/2005/8/layout/orgChart1"/>
    <dgm:cxn modelId="{9AB25423-B6C8-4547-84A7-03E1626144CF}" type="presOf" srcId="{21128F8A-D872-4818-82C5-2917EB455ADE}" destId="{5EE4A2A8-275F-4E50-8EEF-2E071B86F672}" srcOrd="0" destOrd="0" presId="urn:microsoft.com/office/officeart/2005/8/layout/orgChart1"/>
    <dgm:cxn modelId="{D0305C29-B81E-41A8-8B2F-62A721B68A5E}" type="presOf" srcId="{241CFAE2-896C-497C-A1FA-ACC3DA02EF52}" destId="{43909C29-A913-4B24-B865-EA17C265FC6C}" srcOrd="0" destOrd="0" presId="urn:microsoft.com/office/officeart/2005/8/layout/orgChart1"/>
    <dgm:cxn modelId="{4D797E29-3A1F-4B5A-B8B0-1D4EAA7BC872}" type="presOf" srcId="{C294A266-1815-4872-8FE1-35A6F23EA7EC}" destId="{CD24CCF3-B9AB-4987-9F16-80A93D8F18BE}" srcOrd="0" destOrd="0" presId="urn:microsoft.com/office/officeart/2005/8/layout/orgChart1"/>
    <dgm:cxn modelId="{0644692B-0D06-4072-B507-44E4C2B0F7B9}" type="presOf" srcId="{31D666F2-EC44-4DE5-B515-A0A1E51A61B0}" destId="{E0D0014F-B392-47EB-B2F0-83882D9ADF47}" srcOrd="0" destOrd="0" presId="urn:microsoft.com/office/officeart/2005/8/layout/orgChart1"/>
    <dgm:cxn modelId="{4B18382E-4A90-4461-BBB8-33614710F85F}" type="presOf" srcId="{81885EE0-44BA-4EC3-BACF-C736C6A26143}" destId="{4B928DBD-BF4B-4F2A-9387-26895AD130B9}" srcOrd="0" destOrd="0" presId="urn:microsoft.com/office/officeart/2005/8/layout/orgChart1"/>
    <dgm:cxn modelId="{C3B0C536-912C-446E-BF1D-E7A51276C684}" type="presOf" srcId="{B0167D1D-F1A9-4AF6-B6A0-F6CB670D1E41}" destId="{7211BF4F-EC9E-4A0F-9B9C-1BC918D20EB2}" srcOrd="0" destOrd="0" presId="urn:microsoft.com/office/officeart/2005/8/layout/orgChart1"/>
    <dgm:cxn modelId="{10D6A739-481B-4108-A70E-712FCC0F477A}" type="presOf" srcId="{7FAA0BF0-7D3B-4256-A743-73ABABF63B83}" destId="{0B1CD14F-4F0E-408E-A383-A6187A9C5C5D}" srcOrd="1" destOrd="0" presId="urn:microsoft.com/office/officeart/2005/8/layout/orgChart1"/>
    <dgm:cxn modelId="{7E6F803E-1D4B-4DD5-98BF-E105A551C03A}" type="presOf" srcId="{FA8EABC1-4B16-4A1C-8C2B-9F3881B79145}" destId="{5F1EE9A1-9F9E-4207-92F8-47B937D9FE7C}" srcOrd="1" destOrd="0" presId="urn:microsoft.com/office/officeart/2005/8/layout/orgChart1"/>
    <dgm:cxn modelId="{4A173940-D367-4F60-8929-FCB824ED02B5}" type="presOf" srcId="{C7B76138-CCBA-4CA9-8D13-3ABA5105AB52}" destId="{269D7B14-AF26-448C-851D-627D78561380}" srcOrd="0" destOrd="0" presId="urn:microsoft.com/office/officeart/2005/8/layout/orgChart1"/>
    <dgm:cxn modelId="{460B2B61-CB66-4212-A43D-7FCFF9EABD2B}" type="presOf" srcId="{425AF85B-1FED-4B6E-AB72-9513343734D8}" destId="{937DD02A-E1A5-4A50-8A50-16CBECD1C02A}" srcOrd="0" destOrd="0" presId="urn:microsoft.com/office/officeart/2005/8/layout/orgChart1"/>
    <dgm:cxn modelId="{E8A79844-1AF9-4CA7-9067-AAC644E34EB7}" srcId="{4DFD3688-A5C0-4B1D-A119-9E93C0151FF2}" destId="{C7B76138-CCBA-4CA9-8D13-3ABA5105AB52}" srcOrd="0" destOrd="0" parTransId="{95889653-9666-4EE4-A412-D947E69AAFEC}" sibTransId="{1BB10027-54B7-4FF3-9CF6-7188FFCC4201}"/>
    <dgm:cxn modelId="{0EBCE165-4070-482F-8C9D-386805F899C0}" type="presOf" srcId="{6C201469-94D4-440E-9275-60C77EA71BE0}" destId="{E4699830-8847-4F25-865E-2CC834B52670}" srcOrd="1" destOrd="0" presId="urn:microsoft.com/office/officeart/2005/8/layout/orgChart1"/>
    <dgm:cxn modelId="{E0819566-E1FE-43C0-9F99-496BFAB3EF46}" type="presOf" srcId="{ABF1C86F-6E96-4A9C-9950-6DCDA02D051B}" destId="{5EB84AA6-13DA-4353-95EC-3237D82CFE82}" srcOrd="0" destOrd="0" presId="urn:microsoft.com/office/officeart/2005/8/layout/orgChart1"/>
    <dgm:cxn modelId="{C128AA4D-54C8-4C8C-B11C-09BBC8F6C70C}" srcId="{4CC452BD-5BFB-418E-B9F0-CD78DAEA17CD}" destId="{7FAA0BF0-7D3B-4256-A743-73ABABF63B83}" srcOrd="4" destOrd="0" parTransId="{7174DE53-CF5D-4632-8C77-B3720247C79B}" sibTransId="{69CB0912-9D7D-49E9-9584-9890EC1FB546}"/>
    <dgm:cxn modelId="{B4C0376E-DD55-4103-80D6-3D89C5F0F5BF}" type="presOf" srcId="{1EF7ECFD-57BE-4F6A-B81F-DA879224307B}" destId="{F31AF4A6-EDCD-4E51-BA1A-E0D666AB2372}" srcOrd="1" destOrd="0" presId="urn:microsoft.com/office/officeart/2005/8/layout/orgChart1"/>
    <dgm:cxn modelId="{ABA65E70-7E62-46A5-A6A6-FFC238BBD5DC}" type="presOf" srcId="{4CC452BD-5BFB-418E-B9F0-CD78DAEA17CD}" destId="{AA661B70-C135-4435-BEE8-ED6C19F1D7DF}" srcOrd="0" destOrd="0" presId="urn:microsoft.com/office/officeart/2005/8/layout/orgChart1"/>
    <dgm:cxn modelId="{09EF6452-62B9-4B21-A60D-A8DE10564C4F}" srcId="{4DFD3688-A5C0-4B1D-A119-9E93C0151FF2}" destId="{46004CAD-B765-4376-9579-811C396B65B2}" srcOrd="1" destOrd="0" parTransId="{5A36BAF2-CC57-4102-B638-80BAEFBBD46D}" sibTransId="{6244D994-BB8D-4C14-84A7-DF85A674848E}"/>
    <dgm:cxn modelId="{E8463553-D04E-42EA-9DE3-7DE57A77F31B}" srcId="{6C201469-94D4-440E-9275-60C77EA71BE0}" destId="{4CC452BD-5BFB-418E-B9F0-CD78DAEA17CD}" srcOrd="0" destOrd="0" parTransId="{04F4B66C-09B9-4C82-B666-C8EDFA3F2EF6}" sibTransId="{82628188-29E8-4314-92B2-591F51778442}"/>
    <dgm:cxn modelId="{144C5B76-8F7F-4B5A-B947-EE108464C277}" type="presOf" srcId="{241CFAE2-896C-497C-A1FA-ACC3DA02EF52}" destId="{AC54080D-17A5-4574-97C1-C63BA2CA8388}" srcOrd="1" destOrd="0" presId="urn:microsoft.com/office/officeart/2005/8/layout/orgChart1"/>
    <dgm:cxn modelId="{35D9467A-D5F7-4F22-A834-539835480E6F}" type="presOf" srcId="{7FAA0BF0-7D3B-4256-A743-73ABABF63B83}" destId="{D5F2CC78-44C1-47B5-A8DF-1422FDCC4FAA}" srcOrd="0" destOrd="0" presId="urn:microsoft.com/office/officeart/2005/8/layout/orgChart1"/>
    <dgm:cxn modelId="{829B3F81-400F-41A5-B42E-EE760EA6E983}" type="presOf" srcId="{C97356E0-656F-406B-BC00-052A31B7A6CE}" destId="{D9EFE59B-8C7F-436F-85D3-9B3526661FB0}" srcOrd="1" destOrd="0" presId="urn:microsoft.com/office/officeart/2005/8/layout/orgChart1"/>
    <dgm:cxn modelId="{61FCA383-D3AA-4088-99EA-85D6C385CE35}" type="presOf" srcId="{41A1E084-CFA2-49BB-9720-798314BBD649}" destId="{F7498DB8-6EB3-49CD-AAF1-5F6E15A3473A}" srcOrd="0" destOrd="0" presId="urn:microsoft.com/office/officeart/2005/8/layout/orgChart1"/>
    <dgm:cxn modelId="{AF98AB8D-9549-4C9A-A181-A85C0922960A}" srcId="{6C201469-94D4-440E-9275-60C77EA71BE0}" destId="{4DFD3688-A5C0-4B1D-A119-9E93C0151FF2}" srcOrd="2" destOrd="0" parTransId="{D6A9AF28-F9D1-4646-ACDA-1E00A6B19728}" sibTransId="{995D2FA5-6B5A-4DA7-BED4-9A13E8F839ED}"/>
    <dgm:cxn modelId="{55324B92-CC15-4287-9F73-E8C29FAB8340}" type="presOf" srcId="{C294A266-1815-4872-8FE1-35A6F23EA7EC}" destId="{33BC0FD3-EAC9-4E65-84EF-3D92D0FE6CB3}" srcOrd="1" destOrd="0" presId="urn:microsoft.com/office/officeart/2005/8/layout/orgChart1"/>
    <dgm:cxn modelId="{A1EAB695-7B12-4D74-9E58-17C5B2359447}" type="presOf" srcId="{C7B76138-CCBA-4CA9-8D13-3ABA5105AB52}" destId="{96B83A9F-DDFE-429E-9666-112BE6F44937}" srcOrd="1" destOrd="0" presId="urn:microsoft.com/office/officeart/2005/8/layout/orgChart1"/>
    <dgm:cxn modelId="{DBB57696-D400-4041-8B59-B0DC86240209}" type="presOf" srcId="{D6A9AF28-F9D1-4646-ACDA-1E00A6B19728}" destId="{B446FB85-03E5-4E3E-AF47-641A724432F4}" srcOrd="0" destOrd="0" presId="urn:microsoft.com/office/officeart/2005/8/layout/orgChart1"/>
    <dgm:cxn modelId="{E0689997-0B1C-486F-9155-DF0BD7C64460}" srcId="{C97356E0-656F-406B-BC00-052A31B7A6CE}" destId="{241CFAE2-896C-497C-A1FA-ACC3DA02EF52}" srcOrd="0" destOrd="0" parTransId="{21128F8A-D872-4818-82C5-2917EB455ADE}" sibTransId="{8BE856C8-C92E-497E-AC1B-164F5701E90F}"/>
    <dgm:cxn modelId="{155C1B9B-0756-445E-A777-65094BB4B200}" type="presOf" srcId="{C97356E0-656F-406B-BC00-052A31B7A6CE}" destId="{6B94FD58-CABB-4F75-99FA-26F34C24A3CF}" srcOrd="0" destOrd="0" presId="urn:microsoft.com/office/officeart/2005/8/layout/orgChart1"/>
    <dgm:cxn modelId="{C3A45D9F-9FE3-4B60-A3C4-22438D10C13F}" type="presOf" srcId="{8F0DD7D3-148A-403B-A37D-11F49A5F9BE7}" destId="{3E8C0E4C-CBEB-4F8C-A5CF-7C7A0F3C7E87}" srcOrd="0" destOrd="0" presId="urn:microsoft.com/office/officeart/2005/8/layout/orgChart1"/>
    <dgm:cxn modelId="{68B48EA8-AABD-4109-99E4-D8AE0FABDC11}" type="presOf" srcId="{99407771-76E9-4735-856B-97F6DD3ACDB1}" destId="{B1AD86C9-65CB-470D-95D9-5DEC2D6ED817}" srcOrd="0" destOrd="0" presId="urn:microsoft.com/office/officeart/2005/8/layout/orgChart1"/>
    <dgm:cxn modelId="{2A8BCDAA-8F27-4EF7-B4A1-A3E616C96219}" srcId="{4CC452BD-5BFB-418E-B9F0-CD78DAEA17CD}" destId="{1EF7ECFD-57BE-4F6A-B81F-DA879224307B}" srcOrd="0" destOrd="0" parTransId="{08E83BB1-260C-4709-8287-926F245D1511}" sibTransId="{0B71293A-2B45-4E6F-AF48-15D48B03D3FB}"/>
    <dgm:cxn modelId="{5D76B0B2-17D6-49AA-BDED-1D2A3C28FA3B}" srcId="{4CC452BD-5BFB-418E-B9F0-CD78DAEA17CD}" destId="{C294A266-1815-4872-8FE1-35A6F23EA7EC}" srcOrd="1" destOrd="0" parTransId="{B0FFE7B2-54FF-4F08-AB91-DFEC3F3306E2}" sibTransId="{41667D24-D9ED-47A6-9785-36F0E86DFCFD}"/>
    <dgm:cxn modelId="{7C8E4ABD-4C45-457C-88EC-76D5C68FE61B}" srcId="{4CC452BD-5BFB-418E-B9F0-CD78DAEA17CD}" destId="{AECA98D0-03CC-4422-A7C2-5B0F4318F776}" srcOrd="3" destOrd="0" parTransId="{C085847E-7D83-447D-B929-B1498CBF0125}" sibTransId="{C3BA4A33-5343-44DA-85DE-8FD1B3D86A34}"/>
    <dgm:cxn modelId="{71F817BE-2881-4723-B2E1-50A223531D98}" type="presOf" srcId="{99407771-76E9-4735-856B-97F6DD3ACDB1}" destId="{B3B4868D-EB8B-446F-A56B-3B1F4A41D580}" srcOrd="1" destOrd="0" presId="urn:microsoft.com/office/officeart/2005/8/layout/orgChart1"/>
    <dgm:cxn modelId="{44DF78C5-6603-424C-A97D-EFA99750DD4E}" type="presOf" srcId="{04F4B66C-09B9-4C82-B666-C8EDFA3F2EF6}" destId="{3668FBE9-15C8-4F74-AADF-57204F4AA20D}" srcOrd="0" destOrd="0" presId="urn:microsoft.com/office/officeart/2005/8/layout/orgChart1"/>
    <dgm:cxn modelId="{3D648CC5-96FE-41D3-9575-FC49E6EEAAE3}" type="presOf" srcId="{AECA98D0-03CC-4422-A7C2-5B0F4318F776}" destId="{BA781273-DB1A-4FCC-8D33-A7AFB90765CB}" srcOrd="1" destOrd="0" presId="urn:microsoft.com/office/officeart/2005/8/layout/orgChart1"/>
    <dgm:cxn modelId="{3D24A8C8-BB52-4A47-9651-B221AC8D796F}" type="presOf" srcId="{4CC452BD-5BFB-418E-B9F0-CD78DAEA17CD}" destId="{993EED8C-8CA8-46FC-9F42-1550C53078AC}" srcOrd="1" destOrd="0" presId="urn:microsoft.com/office/officeart/2005/8/layout/orgChart1"/>
    <dgm:cxn modelId="{09E729CC-2965-4197-8EAD-5872824B0CD5}" type="presOf" srcId="{7174DE53-CF5D-4632-8C77-B3720247C79B}" destId="{105A4586-64B5-460B-A0B7-673D9EFF3314}" srcOrd="0" destOrd="0" presId="urn:microsoft.com/office/officeart/2005/8/layout/orgChart1"/>
    <dgm:cxn modelId="{B2262ED1-DE65-4586-8D96-C9861DE7F190}" type="presOf" srcId="{81885EE0-44BA-4EC3-BACF-C736C6A26143}" destId="{D5566C27-9E96-406F-B121-74E8B4ED3A0A}" srcOrd="1" destOrd="0" presId="urn:microsoft.com/office/officeart/2005/8/layout/orgChart1"/>
    <dgm:cxn modelId="{A19F3FD3-89BA-4AE1-A89A-75F2508D1677}" type="presOf" srcId="{6C201469-94D4-440E-9275-60C77EA71BE0}" destId="{EBADC42E-3E30-4EB4-BCB5-598159F6C538}" srcOrd="0" destOrd="0" presId="urn:microsoft.com/office/officeart/2005/8/layout/orgChart1"/>
    <dgm:cxn modelId="{72B397D3-3EAE-4BBF-9E9F-EAE8330875FB}" type="presOf" srcId="{B8CA1541-70C3-4661-825E-FEF73F4BEC37}" destId="{4EB09FF3-E990-4E2B-BFA9-E483B8FFE37C}" srcOrd="0" destOrd="0" presId="urn:microsoft.com/office/officeart/2005/8/layout/orgChart1"/>
    <dgm:cxn modelId="{A56D39D6-C009-403E-80EF-FFBB276DA971}" srcId="{6C201469-94D4-440E-9275-60C77EA71BE0}" destId="{C97356E0-656F-406B-BC00-052A31B7A6CE}" srcOrd="1" destOrd="0" parTransId="{425AF85B-1FED-4B6E-AB72-9513343734D8}" sibTransId="{FA3779DF-BC83-45E1-954F-92EFA15CB1FC}"/>
    <dgm:cxn modelId="{625E01DA-474C-4F9C-8B52-1EA8161EE07B}" type="presOf" srcId="{46004CAD-B765-4376-9579-811C396B65B2}" destId="{D8CC5203-E46B-4972-949C-61516636E808}" srcOrd="1" destOrd="0" presId="urn:microsoft.com/office/officeart/2005/8/layout/orgChart1"/>
    <dgm:cxn modelId="{8F3979DA-3B01-4F9A-9FA3-305AC97BF299}" type="presOf" srcId="{5A36BAF2-CC57-4102-B638-80BAEFBBD46D}" destId="{B27BABE7-0189-46EC-AA72-EFA3ADA011D9}" srcOrd="0" destOrd="0" presId="urn:microsoft.com/office/officeart/2005/8/layout/orgChart1"/>
    <dgm:cxn modelId="{E3020CDD-43F4-4863-B027-47C635351A2D}" type="presOf" srcId="{4DFD3688-A5C0-4B1D-A119-9E93C0151FF2}" destId="{DF643D3F-010F-4227-A29F-9EC571718AC6}" srcOrd="1" destOrd="0" presId="urn:microsoft.com/office/officeart/2005/8/layout/orgChart1"/>
    <dgm:cxn modelId="{92A2BAE2-EA47-4BCB-89D3-775841D1C1C7}" type="presOf" srcId="{08E83BB1-260C-4709-8287-926F245D1511}" destId="{77824248-0CD6-46B5-B79B-D2336C9D260E}" srcOrd="0" destOrd="0" presId="urn:microsoft.com/office/officeart/2005/8/layout/orgChart1"/>
    <dgm:cxn modelId="{F2571EE3-3ED7-4957-BA4C-5D79CC112E09}" type="presOf" srcId="{95889653-9666-4EE4-A412-D947E69AAFEC}" destId="{0E837A47-8664-44AF-8E6A-7F2EE40DC637}" srcOrd="0" destOrd="0" presId="urn:microsoft.com/office/officeart/2005/8/layout/orgChart1"/>
    <dgm:cxn modelId="{C98758E6-F8F1-4A03-983A-3DD5D4508F43}" srcId="{4CC452BD-5BFB-418E-B9F0-CD78DAEA17CD}" destId="{99407771-76E9-4735-856B-97F6DD3ACDB1}" srcOrd="2" destOrd="0" parTransId="{B0167D1D-F1A9-4AF6-B6A0-F6CB670D1E41}" sibTransId="{7A8E2992-B93C-46F2-9224-DE59F4D9CDE4}"/>
    <dgm:cxn modelId="{9D998CEA-882D-4D0A-BC9F-41B5DF2EF7FE}" type="presOf" srcId="{ABF1C86F-6E96-4A9C-9950-6DCDA02D051B}" destId="{42275F78-4E53-43BB-B535-E7B4DCCC0C34}" srcOrd="1" destOrd="0" presId="urn:microsoft.com/office/officeart/2005/8/layout/orgChart1"/>
    <dgm:cxn modelId="{25EC35ED-D45E-494F-9D23-973D8A70CADD}" type="presOf" srcId="{46004CAD-B765-4376-9579-811C396B65B2}" destId="{3E648486-1C29-46AB-AB19-B8EB39C2D634}" srcOrd="0" destOrd="0" presId="urn:microsoft.com/office/officeart/2005/8/layout/orgChart1"/>
    <dgm:cxn modelId="{EA04DCF0-5FFA-4221-969C-EC8E535B8442}" srcId="{C97356E0-656F-406B-BC00-052A31B7A6CE}" destId="{FA8EABC1-4B16-4A1C-8C2B-9F3881B79145}" srcOrd="2" destOrd="0" parTransId="{8F0DD7D3-148A-403B-A37D-11F49A5F9BE7}" sibTransId="{DFA79324-C564-4C5A-AD3A-1F555A5EFD1D}"/>
    <dgm:cxn modelId="{1F5886F2-1FEC-440D-84FD-64977190C91D}" srcId="{31D666F2-EC44-4DE5-B515-A0A1E51A61B0}" destId="{6C201469-94D4-440E-9275-60C77EA71BE0}" srcOrd="0" destOrd="0" parTransId="{96EA99BF-57BF-47C4-844B-4E86CE28754C}" sibTransId="{4725E389-5E8D-4075-982A-F4BD06E31D27}"/>
    <dgm:cxn modelId="{8AD174FB-D492-4980-B429-7AD773F81CDA}" srcId="{C97356E0-656F-406B-BC00-052A31B7A6CE}" destId="{81885EE0-44BA-4EC3-BACF-C736C6A26143}" srcOrd="1" destOrd="0" parTransId="{B8CA1541-70C3-4661-825E-FEF73F4BEC37}" sibTransId="{B853F0A4-38C8-48FA-B026-2A79EEEE1A7A}"/>
    <dgm:cxn modelId="{DC57ED5D-6C07-4154-ABB9-2851CF1F3671}" type="presParOf" srcId="{E0D0014F-B392-47EB-B2F0-83882D9ADF47}" destId="{DB801732-28CA-4E32-AFA3-9B0AF23E7265}" srcOrd="0" destOrd="0" presId="urn:microsoft.com/office/officeart/2005/8/layout/orgChart1"/>
    <dgm:cxn modelId="{E24F26EB-80C2-4ACC-904C-25F691B266B8}" type="presParOf" srcId="{DB801732-28CA-4E32-AFA3-9B0AF23E7265}" destId="{7A331370-1DAF-4E29-894E-93E8182776C7}" srcOrd="0" destOrd="0" presId="urn:microsoft.com/office/officeart/2005/8/layout/orgChart1"/>
    <dgm:cxn modelId="{4770601D-3EE3-405C-BB95-0A7A88023618}" type="presParOf" srcId="{7A331370-1DAF-4E29-894E-93E8182776C7}" destId="{EBADC42E-3E30-4EB4-BCB5-598159F6C538}" srcOrd="0" destOrd="0" presId="urn:microsoft.com/office/officeart/2005/8/layout/orgChart1"/>
    <dgm:cxn modelId="{3314BD5F-44BA-42C9-80FE-4B78B47C47D0}" type="presParOf" srcId="{7A331370-1DAF-4E29-894E-93E8182776C7}" destId="{E4699830-8847-4F25-865E-2CC834B52670}" srcOrd="1" destOrd="0" presId="urn:microsoft.com/office/officeart/2005/8/layout/orgChart1"/>
    <dgm:cxn modelId="{2FCA6DB2-1068-4324-853B-E1597375A13B}" type="presParOf" srcId="{DB801732-28CA-4E32-AFA3-9B0AF23E7265}" destId="{EEFC789B-9747-4438-97DB-A70C53F0829F}" srcOrd="1" destOrd="0" presId="urn:microsoft.com/office/officeart/2005/8/layout/orgChart1"/>
    <dgm:cxn modelId="{6CAF4843-374F-4DD5-AEDB-C85E69C6D52F}" type="presParOf" srcId="{EEFC789B-9747-4438-97DB-A70C53F0829F}" destId="{3668FBE9-15C8-4F74-AADF-57204F4AA20D}" srcOrd="0" destOrd="0" presId="urn:microsoft.com/office/officeart/2005/8/layout/orgChart1"/>
    <dgm:cxn modelId="{4EC691E4-7B09-41A9-A1A1-52E9609DD69A}" type="presParOf" srcId="{EEFC789B-9747-4438-97DB-A70C53F0829F}" destId="{5CDDFE3B-B582-4872-9BFD-BC5249F60FC6}" srcOrd="1" destOrd="0" presId="urn:microsoft.com/office/officeart/2005/8/layout/orgChart1"/>
    <dgm:cxn modelId="{518BA947-A65C-43E3-94DB-8AC751CCB5BA}" type="presParOf" srcId="{5CDDFE3B-B582-4872-9BFD-BC5249F60FC6}" destId="{D3E10B54-2279-4509-A8B2-53ED5A212EA8}" srcOrd="0" destOrd="0" presId="urn:microsoft.com/office/officeart/2005/8/layout/orgChart1"/>
    <dgm:cxn modelId="{89031D04-0726-4038-9946-3257F2FB6019}" type="presParOf" srcId="{D3E10B54-2279-4509-A8B2-53ED5A212EA8}" destId="{AA661B70-C135-4435-BEE8-ED6C19F1D7DF}" srcOrd="0" destOrd="0" presId="urn:microsoft.com/office/officeart/2005/8/layout/orgChart1"/>
    <dgm:cxn modelId="{2E496656-E751-40B3-8C75-4768B19CBCF9}" type="presParOf" srcId="{D3E10B54-2279-4509-A8B2-53ED5A212EA8}" destId="{993EED8C-8CA8-46FC-9F42-1550C53078AC}" srcOrd="1" destOrd="0" presId="urn:microsoft.com/office/officeart/2005/8/layout/orgChart1"/>
    <dgm:cxn modelId="{25A2CD4C-B6D6-406B-B9AA-2DA94B1005B0}" type="presParOf" srcId="{5CDDFE3B-B582-4872-9BFD-BC5249F60FC6}" destId="{F9DBAB2F-4A0F-4F7D-B2AD-C7A9DE4606C7}" srcOrd="1" destOrd="0" presId="urn:microsoft.com/office/officeart/2005/8/layout/orgChart1"/>
    <dgm:cxn modelId="{7573C90B-590E-4E55-9CCD-DE161EEEDA2A}" type="presParOf" srcId="{F9DBAB2F-4A0F-4F7D-B2AD-C7A9DE4606C7}" destId="{77824248-0CD6-46B5-B79B-D2336C9D260E}" srcOrd="0" destOrd="0" presId="urn:microsoft.com/office/officeart/2005/8/layout/orgChart1"/>
    <dgm:cxn modelId="{052B744F-626E-49B8-B19A-2C1D679F6C29}" type="presParOf" srcId="{F9DBAB2F-4A0F-4F7D-B2AD-C7A9DE4606C7}" destId="{6D9A33B2-4250-4488-A40A-EEAC4E39B56F}" srcOrd="1" destOrd="0" presId="urn:microsoft.com/office/officeart/2005/8/layout/orgChart1"/>
    <dgm:cxn modelId="{86590D5B-17A4-4212-A939-7095EF838105}" type="presParOf" srcId="{6D9A33B2-4250-4488-A40A-EEAC4E39B56F}" destId="{CAC51811-5B81-42CF-A8AB-6BD2D1A22BE9}" srcOrd="0" destOrd="0" presId="urn:microsoft.com/office/officeart/2005/8/layout/orgChart1"/>
    <dgm:cxn modelId="{23736523-2800-45D9-A2EC-FF82A967FE97}" type="presParOf" srcId="{CAC51811-5B81-42CF-A8AB-6BD2D1A22BE9}" destId="{A8219040-5666-4A7D-AD92-D853EB99D6E0}" srcOrd="0" destOrd="0" presId="urn:microsoft.com/office/officeart/2005/8/layout/orgChart1"/>
    <dgm:cxn modelId="{4A71848C-A873-4482-8114-BEDD0C361022}" type="presParOf" srcId="{CAC51811-5B81-42CF-A8AB-6BD2D1A22BE9}" destId="{F31AF4A6-EDCD-4E51-BA1A-E0D666AB2372}" srcOrd="1" destOrd="0" presId="urn:microsoft.com/office/officeart/2005/8/layout/orgChart1"/>
    <dgm:cxn modelId="{8F66DF89-0FDC-4595-9EF6-FD14E45A0A50}" type="presParOf" srcId="{6D9A33B2-4250-4488-A40A-EEAC4E39B56F}" destId="{E650049C-22A8-4616-8951-6605FDC8927F}" srcOrd="1" destOrd="0" presId="urn:microsoft.com/office/officeart/2005/8/layout/orgChart1"/>
    <dgm:cxn modelId="{02FD9078-A065-4932-9D8B-646BFAD0F0A3}" type="presParOf" srcId="{6D9A33B2-4250-4488-A40A-EEAC4E39B56F}" destId="{7BB26C6C-79D3-4A01-B9BB-D399BC59AE14}" srcOrd="2" destOrd="0" presId="urn:microsoft.com/office/officeart/2005/8/layout/orgChart1"/>
    <dgm:cxn modelId="{68C32DAE-E378-46F5-8E1E-DFF7555BF322}" type="presParOf" srcId="{F9DBAB2F-4A0F-4F7D-B2AD-C7A9DE4606C7}" destId="{A871108A-E6A9-4AAE-B204-9C2084841EF6}" srcOrd="2" destOrd="0" presId="urn:microsoft.com/office/officeart/2005/8/layout/orgChart1"/>
    <dgm:cxn modelId="{009BAEE0-74DC-47B4-B987-520BAADA6530}" type="presParOf" srcId="{F9DBAB2F-4A0F-4F7D-B2AD-C7A9DE4606C7}" destId="{E4092FE3-8E0F-4ECC-A451-2A77230E217B}" srcOrd="3" destOrd="0" presId="urn:microsoft.com/office/officeart/2005/8/layout/orgChart1"/>
    <dgm:cxn modelId="{CD39A162-DCEB-4255-9CDC-B28188803AAC}" type="presParOf" srcId="{E4092FE3-8E0F-4ECC-A451-2A77230E217B}" destId="{954991C8-7518-4E97-8C4C-60F950314D82}" srcOrd="0" destOrd="0" presId="urn:microsoft.com/office/officeart/2005/8/layout/orgChart1"/>
    <dgm:cxn modelId="{2ECBFD7F-C4B1-4D68-858E-0A74D6375F72}" type="presParOf" srcId="{954991C8-7518-4E97-8C4C-60F950314D82}" destId="{CD24CCF3-B9AB-4987-9F16-80A93D8F18BE}" srcOrd="0" destOrd="0" presId="urn:microsoft.com/office/officeart/2005/8/layout/orgChart1"/>
    <dgm:cxn modelId="{CF13034B-4647-4F29-9FCB-A199F5363731}" type="presParOf" srcId="{954991C8-7518-4E97-8C4C-60F950314D82}" destId="{33BC0FD3-EAC9-4E65-84EF-3D92D0FE6CB3}" srcOrd="1" destOrd="0" presId="urn:microsoft.com/office/officeart/2005/8/layout/orgChart1"/>
    <dgm:cxn modelId="{6A4D81BE-BFA9-4D0E-A03E-09CDE6E61E19}" type="presParOf" srcId="{E4092FE3-8E0F-4ECC-A451-2A77230E217B}" destId="{3D28ACD4-38DF-497F-B1F2-6DDAFA8FBA38}" srcOrd="1" destOrd="0" presId="urn:microsoft.com/office/officeart/2005/8/layout/orgChart1"/>
    <dgm:cxn modelId="{59BD791A-62AE-4FD8-B651-294BABB408B4}" type="presParOf" srcId="{E4092FE3-8E0F-4ECC-A451-2A77230E217B}" destId="{BC336989-F0A2-4BED-B093-B7834DD3EFCB}" srcOrd="2" destOrd="0" presId="urn:microsoft.com/office/officeart/2005/8/layout/orgChart1"/>
    <dgm:cxn modelId="{01404014-FDE1-46EF-9305-21B80C7E5C4C}" type="presParOf" srcId="{F9DBAB2F-4A0F-4F7D-B2AD-C7A9DE4606C7}" destId="{7211BF4F-EC9E-4A0F-9B9C-1BC918D20EB2}" srcOrd="4" destOrd="0" presId="urn:microsoft.com/office/officeart/2005/8/layout/orgChart1"/>
    <dgm:cxn modelId="{7C822129-5EBE-40EE-8E2F-4CB807D0CD53}" type="presParOf" srcId="{F9DBAB2F-4A0F-4F7D-B2AD-C7A9DE4606C7}" destId="{F6287BFA-4D07-4BFB-8903-3908109972DA}" srcOrd="5" destOrd="0" presId="urn:microsoft.com/office/officeart/2005/8/layout/orgChart1"/>
    <dgm:cxn modelId="{03CBA190-47BC-4A50-9E85-7B09151ACF73}" type="presParOf" srcId="{F6287BFA-4D07-4BFB-8903-3908109972DA}" destId="{43839DDB-5033-4047-AC51-479C366229E2}" srcOrd="0" destOrd="0" presId="urn:microsoft.com/office/officeart/2005/8/layout/orgChart1"/>
    <dgm:cxn modelId="{BA8FA6C2-97D4-4800-9C42-94BF892CD3CD}" type="presParOf" srcId="{43839DDB-5033-4047-AC51-479C366229E2}" destId="{B1AD86C9-65CB-470D-95D9-5DEC2D6ED817}" srcOrd="0" destOrd="0" presId="urn:microsoft.com/office/officeart/2005/8/layout/orgChart1"/>
    <dgm:cxn modelId="{4EF99320-FBF3-4660-9368-8E9C4C58EFAB}" type="presParOf" srcId="{43839DDB-5033-4047-AC51-479C366229E2}" destId="{B3B4868D-EB8B-446F-A56B-3B1F4A41D580}" srcOrd="1" destOrd="0" presId="urn:microsoft.com/office/officeart/2005/8/layout/orgChart1"/>
    <dgm:cxn modelId="{470B8773-3F85-4BB9-BD94-73703D751F0B}" type="presParOf" srcId="{F6287BFA-4D07-4BFB-8903-3908109972DA}" destId="{56451CDB-3B62-423D-8EB5-2EEAD9AE1000}" srcOrd="1" destOrd="0" presId="urn:microsoft.com/office/officeart/2005/8/layout/orgChart1"/>
    <dgm:cxn modelId="{90429FF5-A425-4460-9B59-930812EC3D94}" type="presParOf" srcId="{F6287BFA-4D07-4BFB-8903-3908109972DA}" destId="{64BCD3F6-85F8-448E-A2C7-9BA05E5E7867}" srcOrd="2" destOrd="0" presId="urn:microsoft.com/office/officeart/2005/8/layout/orgChart1"/>
    <dgm:cxn modelId="{F159FDC0-41C2-4CB4-A2A3-E73F8A0B7432}" type="presParOf" srcId="{F9DBAB2F-4A0F-4F7D-B2AD-C7A9DE4606C7}" destId="{AEC3EE0D-D171-4347-AFED-0FEDC3254B09}" srcOrd="6" destOrd="0" presId="urn:microsoft.com/office/officeart/2005/8/layout/orgChart1"/>
    <dgm:cxn modelId="{BD3148BB-343B-4684-B14B-437098603FA2}" type="presParOf" srcId="{F9DBAB2F-4A0F-4F7D-B2AD-C7A9DE4606C7}" destId="{59DBAC02-C863-494C-A18B-5CF6852FA303}" srcOrd="7" destOrd="0" presId="urn:microsoft.com/office/officeart/2005/8/layout/orgChart1"/>
    <dgm:cxn modelId="{D3FFB294-3B86-4545-A9B2-F80FCDDA353C}" type="presParOf" srcId="{59DBAC02-C863-494C-A18B-5CF6852FA303}" destId="{9C44E64A-BE56-4415-846C-37E488BB40BC}" srcOrd="0" destOrd="0" presId="urn:microsoft.com/office/officeart/2005/8/layout/orgChart1"/>
    <dgm:cxn modelId="{EF6B0BB0-1175-462E-9B52-C12265C708EA}" type="presParOf" srcId="{9C44E64A-BE56-4415-846C-37E488BB40BC}" destId="{D43999BA-3599-4C5D-B461-EDFF7F351693}" srcOrd="0" destOrd="0" presId="urn:microsoft.com/office/officeart/2005/8/layout/orgChart1"/>
    <dgm:cxn modelId="{30993FB6-C4DE-424B-A62D-8EBEEFFB956D}" type="presParOf" srcId="{9C44E64A-BE56-4415-846C-37E488BB40BC}" destId="{BA781273-DB1A-4FCC-8D33-A7AFB90765CB}" srcOrd="1" destOrd="0" presId="urn:microsoft.com/office/officeart/2005/8/layout/orgChart1"/>
    <dgm:cxn modelId="{CFDB6AFA-46C8-4AA1-82E5-7992D4ACB279}" type="presParOf" srcId="{59DBAC02-C863-494C-A18B-5CF6852FA303}" destId="{5F6E774D-00C7-4294-AFDF-F49DAEDAF3A5}" srcOrd="1" destOrd="0" presId="urn:microsoft.com/office/officeart/2005/8/layout/orgChart1"/>
    <dgm:cxn modelId="{FF46A25E-B295-48E0-8E5C-715C9D637F54}" type="presParOf" srcId="{59DBAC02-C863-494C-A18B-5CF6852FA303}" destId="{3FA02989-23C2-4F74-ACDA-53F4F81A9548}" srcOrd="2" destOrd="0" presId="urn:microsoft.com/office/officeart/2005/8/layout/orgChart1"/>
    <dgm:cxn modelId="{72EC3CD7-BDEA-4262-9C05-E592245A7D2C}" type="presParOf" srcId="{F9DBAB2F-4A0F-4F7D-B2AD-C7A9DE4606C7}" destId="{105A4586-64B5-460B-A0B7-673D9EFF3314}" srcOrd="8" destOrd="0" presId="urn:microsoft.com/office/officeart/2005/8/layout/orgChart1"/>
    <dgm:cxn modelId="{057162E1-A716-4BAB-A1B4-90DC1050DAE5}" type="presParOf" srcId="{F9DBAB2F-4A0F-4F7D-B2AD-C7A9DE4606C7}" destId="{9E85FC9D-D8D2-4CB2-855E-67F718DC740A}" srcOrd="9" destOrd="0" presId="urn:microsoft.com/office/officeart/2005/8/layout/orgChart1"/>
    <dgm:cxn modelId="{43938468-C57B-4225-9169-3B501C35A5E6}" type="presParOf" srcId="{9E85FC9D-D8D2-4CB2-855E-67F718DC740A}" destId="{BC9D1AF2-114B-4EE3-911B-43F1E6A6F3FE}" srcOrd="0" destOrd="0" presId="urn:microsoft.com/office/officeart/2005/8/layout/orgChart1"/>
    <dgm:cxn modelId="{A137D6A4-23A3-447B-B4A2-683A0B18EF66}" type="presParOf" srcId="{BC9D1AF2-114B-4EE3-911B-43F1E6A6F3FE}" destId="{D5F2CC78-44C1-47B5-A8DF-1422FDCC4FAA}" srcOrd="0" destOrd="0" presId="urn:microsoft.com/office/officeart/2005/8/layout/orgChart1"/>
    <dgm:cxn modelId="{F9D1598C-5D08-4C79-995E-0FC2AAB009FC}" type="presParOf" srcId="{BC9D1AF2-114B-4EE3-911B-43F1E6A6F3FE}" destId="{0B1CD14F-4F0E-408E-A383-A6187A9C5C5D}" srcOrd="1" destOrd="0" presId="urn:microsoft.com/office/officeart/2005/8/layout/orgChart1"/>
    <dgm:cxn modelId="{B2E90803-FBB2-41DD-B991-4F43DB0E2E09}" type="presParOf" srcId="{9E85FC9D-D8D2-4CB2-855E-67F718DC740A}" destId="{E02C9C28-183F-44AA-9C08-9AC427DA7455}" srcOrd="1" destOrd="0" presId="urn:microsoft.com/office/officeart/2005/8/layout/orgChart1"/>
    <dgm:cxn modelId="{E21FD378-263F-42E7-88B9-B8F65E563542}" type="presParOf" srcId="{9E85FC9D-D8D2-4CB2-855E-67F718DC740A}" destId="{A504E0F4-CC60-4708-A3E0-BF2DF86E7A8E}" srcOrd="2" destOrd="0" presId="urn:microsoft.com/office/officeart/2005/8/layout/orgChart1"/>
    <dgm:cxn modelId="{DD1CAB67-DFC0-4129-9D19-B7E9D4548BF5}" type="presParOf" srcId="{5CDDFE3B-B582-4872-9BFD-BC5249F60FC6}" destId="{4B20BDE2-ABF6-43C2-A4B7-E9998463641C}" srcOrd="2" destOrd="0" presId="urn:microsoft.com/office/officeart/2005/8/layout/orgChart1"/>
    <dgm:cxn modelId="{2E62B45C-1710-4F8E-AC12-C3F12F848547}" type="presParOf" srcId="{EEFC789B-9747-4438-97DB-A70C53F0829F}" destId="{937DD02A-E1A5-4A50-8A50-16CBECD1C02A}" srcOrd="2" destOrd="0" presId="urn:microsoft.com/office/officeart/2005/8/layout/orgChart1"/>
    <dgm:cxn modelId="{129F296E-0D29-458B-A3D6-F871E4812B92}" type="presParOf" srcId="{EEFC789B-9747-4438-97DB-A70C53F0829F}" destId="{15DB2EF7-2962-43A9-95A9-C606D0AF7998}" srcOrd="3" destOrd="0" presId="urn:microsoft.com/office/officeart/2005/8/layout/orgChart1"/>
    <dgm:cxn modelId="{790A6778-99A1-4E4B-A2C3-9D774E36B710}" type="presParOf" srcId="{15DB2EF7-2962-43A9-95A9-C606D0AF7998}" destId="{01792C81-3B25-4107-9164-8E1A6C554033}" srcOrd="0" destOrd="0" presId="urn:microsoft.com/office/officeart/2005/8/layout/orgChart1"/>
    <dgm:cxn modelId="{E130310D-E2AB-4260-89B6-9BB74C4F9C5E}" type="presParOf" srcId="{01792C81-3B25-4107-9164-8E1A6C554033}" destId="{6B94FD58-CABB-4F75-99FA-26F34C24A3CF}" srcOrd="0" destOrd="0" presId="urn:microsoft.com/office/officeart/2005/8/layout/orgChart1"/>
    <dgm:cxn modelId="{018F0721-7156-452D-A536-70754CD8E948}" type="presParOf" srcId="{01792C81-3B25-4107-9164-8E1A6C554033}" destId="{D9EFE59B-8C7F-436F-85D3-9B3526661FB0}" srcOrd="1" destOrd="0" presId="urn:microsoft.com/office/officeart/2005/8/layout/orgChart1"/>
    <dgm:cxn modelId="{2E2B34B9-4CA6-415E-8061-02358376816B}" type="presParOf" srcId="{15DB2EF7-2962-43A9-95A9-C606D0AF7998}" destId="{7CF82CB8-6A12-49EA-A790-FE1DB919D75F}" srcOrd="1" destOrd="0" presId="urn:microsoft.com/office/officeart/2005/8/layout/orgChart1"/>
    <dgm:cxn modelId="{9BE5DAD5-606A-4BA9-BA89-5A4430AF19D2}" type="presParOf" srcId="{7CF82CB8-6A12-49EA-A790-FE1DB919D75F}" destId="{5EE4A2A8-275F-4E50-8EEF-2E071B86F672}" srcOrd="0" destOrd="0" presId="urn:microsoft.com/office/officeart/2005/8/layout/orgChart1"/>
    <dgm:cxn modelId="{034E6FA8-7CC2-4831-BD6C-EEBD7F2E6F15}" type="presParOf" srcId="{7CF82CB8-6A12-49EA-A790-FE1DB919D75F}" destId="{D70A0690-5300-4254-BF59-91E89F0F6206}" srcOrd="1" destOrd="0" presId="urn:microsoft.com/office/officeart/2005/8/layout/orgChart1"/>
    <dgm:cxn modelId="{CC4AFDEA-9154-432F-BE66-6C893DDA4F42}" type="presParOf" srcId="{D70A0690-5300-4254-BF59-91E89F0F6206}" destId="{3C740EC9-8373-4A5B-865D-56FDCFD13D11}" srcOrd="0" destOrd="0" presId="urn:microsoft.com/office/officeart/2005/8/layout/orgChart1"/>
    <dgm:cxn modelId="{3C978FA3-2DD6-454B-AB76-9799E0E934B8}" type="presParOf" srcId="{3C740EC9-8373-4A5B-865D-56FDCFD13D11}" destId="{43909C29-A913-4B24-B865-EA17C265FC6C}" srcOrd="0" destOrd="0" presId="urn:microsoft.com/office/officeart/2005/8/layout/orgChart1"/>
    <dgm:cxn modelId="{23BB421D-26F4-406C-8E0F-6EC9B52F5483}" type="presParOf" srcId="{3C740EC9-8373-4A5B-865D-56FDCFD13D11}" destId="{AC54080D-17A5-4574-97C1-C63BA2CA8388}" srcOrd="1" destOrd="0" presId="urn:microsoft.com/office/officeart/2005/8/layout/orgChart1"/>
    <dgm:cxn modelId="{ADF28B7C-FEE5-4F91-B1F8-3821F956E00A}" type="presParOf" srcId="{D70A0690-5300-4254-BF59-91E89F0F6206}" destId="{CD702BEE-FB65-4166-AA3F-C007B617DB95}" srcOrd="1" destOrd="0" presId="urn:microsoft.com/office/officeart/2005/8/layout/orgChart1"/>
    <dgm:cxn modelId="{A5F3B852-B93D-4893-9397-E21204B63BF9}" type="presParOf" srcId="{D70A0690-5300-4254-BF59-91E89F0F6206}" destId="{7E57B1A2-D2C9-4D9C-8EA3-F9CECA8311AB}" srcOrd="2" destOrd="0" presId="urn:microsoft.com/office/officeart/2005/8/layout/orgChart1"/>
    <dgm:cxn modelId="{EFDB9195-C114-4E16-921D-8A9C7040AA00}" type="presParOf" srcId="{7CF82CB8-6A12-49EA-A790-FE1DB919D75F}" destId="{4EB09FF3-E990-4E2B-BFA9-E483B8FFE37C}" srcOrd="2" destOrd="0" presId="urn:microsoft.com/office/officeart/2005/8/layout/orgChart1"/>
    <dgm:cxn modelId="{9E5C1383-6AD3-43EA-9C3C-206DE795BB7F}" type="presParOf" srcId="{7CF82CB8-6A12-49EA-A790-FE1DB919D75F}" destId="{F80037E4-0F80-45E9-9665-5870646C5602}" srcOrd="3" destOrd="0" presId="urn:microsoft.com/office/officeart/2005/8/layout/orgChart1"/>
    <dgm:cxn modelId="{97AFD4F2-9E87-4D43-B410-4F4D3C0AD298}" type="presParOf" srcId="{F80037E4-0F80-45E9-9665-5870646C5602}" destId="{3841A8EB-86EC-414A-A8E4-34E7FBA564A7}" srcOrd="0" destOrd="0" presId="urn:microsoft.com/office/officeart/2005/8/layout/orgChart1"/>
    <dgm:cxn modelId="{AE7A6466-13DE-4D34-A592-D1D79F9DADC7}" type="presParOf" srcId="{3841A8EB-86EC-414A-A8E4-34E7FBA564A7}" destId="{4B928DBD-BF4B-4F2A-9387-26895AD130B9}" srcOrd="0" destOrd="0" presId="urn:microsoft.com/office/officeart/2005/8/layout/orgChart1"/>
    <dgm:cxn modelId="{D7D1A93D-F873-4131-AA28-BAF8CE5BAE4A}" type="presParOf" srcId="{3841A8EB-86EC-414A-A8E4-34E7FBA564A7}" destId="{D5566C27-9E96-406F-B121-74E8B4ED3A0A}" srcOrd="1" destOrd="0" presId="urn:microsoft.com/office/officeart/2005/8/layout/orgChart1"/>
    <dgm:cxn modelId="{A7122BFE-E1C8-4462-812D-12AF11E0AD2D}" type="presParOf" srcId="{F80037E4-0F80-45E9-9665-5870646C5602}" destId="{FF1BCEFF-D0D1-49A9-B6B5-6142617002CD}" srcOrd="1" destOrd="0" presId="urn:microsoft.com/office/officeart/2005/8/layout/orgChart1"/>
    <dgm:cxn modelId="{B236B602-6676-4E2F-A10A-E547A5FF2A07}" type="presParOf" srcId="{F80037E4-0F80-45E9-9665-5870646C5602}" destId="{AEECD9BF-B4DF-401A-AC17-24CAD429160F}" srcOrd="2" destOrd="0" presId="urn:microsoft.com/office/officeart/2005/8/layout/orgChart1"/>
    <dgm:cxn modelId="{C2027B02-B78B-452D-B8FB-B25F7E67F9D0}" type="presParOf" srcId="{7CF82CB8-6A12-49EA-A790-FE1DB919D75F}" destId="{3E8C0E4C-CBEB-4F8C-A5CF-7C7A0F3C7E87}" srcOrd="4" destOrd="0" presId="urn:microsoft.com/office/officeart/2005/8/layout/orgChart1"/>
    <dgm:cxn modelId="{63BDF481-F805-41EA-8732-9608032C6309}" type="presParOf" srcId="{7CF82CB8-6A12-49EA-A790-FE1DB919D75F}" destId="{A28F37DF-3E2F-4AF6-A930-746C74F62A3A}" srcOrd="5" destOrd="0" presId="urn:microsoft.com/office/officeart/2005/8/layout/orgChart1"/>
    <dgm:cxn modelId="{0E411649-F81F-4194-A2E0-28001F10E4CB}" type="presParOf" srcId="{A28F37DF-3E2F-4AF6-A930-746C74F62A3A}" destId="{3FA781D3-6840-4B10-8E4C-C1F38F3C9816}" srcOrd="0" destOrd="0" presId="urn:microsoft.com/office/officeart/2005/8/layout/orgChart1"/>
    <dgm:cxn modelId="{45925E42-6A5B-44E7-899D-64C89A9860A4}" type="presParOf" srcId="{3FA781D3-6840-4B10-8E4C-C1F38F3C9816}" destId="{2A271D65-44D7-4523-8588-4EC73C41E9A8}" srcOrd="0" destOrd="0" presId="urn:microsoft.com/office/officeart/2005/8/layout/orgChart1"/>
    <dgm:cxn modelId="{1E20831C-2702-4A2E-AF42-C2628E6B48F3}" type="presParOf" srcId="{3FA781D3-6840-4B10-8E4C-C1F38F3C9816}" destId="{5F1EE9A1-9F9E-4207-92F8-47B937D9FE7C}" srcOrd="1" destOrd="0" presId="urn:microsoft.com/office/officeart/2005/8/layout/orgChart1"/>
    <dgm:cxn modelId="{A9E6A1C6-D178-4BA5-A8C1-B166DA824E3A}" type="presParOf" srcId="{A28F37DF-3E2F-4AF6-A930-746C74F62A3A}" destId="{8F398F7D-80C7-4B4D-A50F-D1A3B81E750E}" srcOrd="1" destOrd="0" presId="urn:microsoft.com/office/officeart/2005/8/layout/orgChart1"/>
    <dgm:cxn modelId="{A6156393-29E9-44F8-B685-FE3A7CF6FA57}" type="presParOf" srcId="{A28F37DF-3E2F-4AF6-A930-746C74F62A3A}" destId="{32B228C4-DEBA-434D-94EC-D1AA6775FEB9}" srcOrd="2" destOrd="0" presId="urn:microsoft.com/office/officeart/2005/8/layout/orgChart1"/>
    <dgm:cxn modelId="{8BB3B6EA-B061-4DA6-B21B-5E1CD62961EE}" type="presParOf" srcId="{15DB2EF7-2962-43A9-95A9-C606D0AF7998}" destId="{2DE3731C-830A-499F-B24C-41346EE70836}" srcOrd="2" destOrd="0" presId="urn:microsoft.com/office/officeart/2005/8/layout/orgChart1"/>
    <dgm:cxn modelId="{9EEF8420-16A6-4CBA-B6D0-E983A5711E8E}" type="presParOf" srcId="{EEFC789B-9747-4438-97DB-A70C53F0829F}" destId="{B446FB85-03E5-4E3E-AF47-641A724432F4}" srcOrd="4" destOrd="0" presId="urn:microsoft.com/office/officeart/2005/8/layout/orgChart1"/>
    <dgm:cxn modelId="{B2C7575C-E491-489D-8BFD-72E2F145A908}" type="presParOf" srcId="{EEFC789B-9747-4438-97DB-A70C53F0829F}" destId="{AA4CD873-7957-4DBE-B0D8-854C281E65A4}" srcOrd="5" destOrd="0" presId="urn:microsoft.com/office/officeart/2005/8/layout/orgChart1"/>
    <dgm:cxn modelId="{90B20155-E2D8-4281-AB94-5352DC368132}" type="presParOf" srcId="{AA4CD873-7957-4DBE-B0D8-854C281E65A4}" destId="{914BFFAA-9E13-4E3B-BBC3-3C32DD9B16D1}" srcOrd="0" destOrd="0" presId="urn:microsoft.com/office/officeart/2005/8/layout/orgChart1"/>
    <dgm:cxn modelId="{7E519CD0-3B5F-4EF2-B233-FA3E733C6260}" type="presParOf" srcId="{914BFFAA-9E13-4E3B-BBC3-3C32DD9B16D1}" destId="{049B05AE-2774-4957-9A9E-CDCC93EF69A3}" srcOrd="0" destOrd="0" presId="urn:microsoft.com/office/officeart/2005/8/layout/orgChart1"/>
    <dgm:cxn modelId="{F9E5D60F-AC15-4BC3-B0E8-917594037193}" type="presParOf" srcId="{914BFFAA-9E13-4E3B-BBC3-3C32DD9B16D1}" destId="{DF643D3F-010F-4227-A29F-9EC571718AC6}" srcOrd="1" destOrd="0" presId="urn:microsoft.com/office/officeart/2005/8/layout/orgChart1"/>
    <dgm:cxn modelId="{4FBAA514-34F5-4E5C-A8B8-23CB96E089E4}" type="presParOf" srcId="{AA4CD873-7957-4DBE-B0D8-854C281E65A4}" destId="{DE584FEB-7BD7-4D76-9D91-006FDBD4FEF2}" srcOrd="1" destOrd="0" presId="urn:microsoft.com/office/officeart/2005/8/layout/orgChart1"/>
    <dgm:cxn modelId="{F03F4307-2AA9-46AF-9FAE-CFC9D21BB00E}" type="presParOf" srcId="{DE584FEB-7BD7-4D76-9D91-006FDBD4FEF2}" destId="{0E837A47-8664-44AF-8E6A-7F2EE40DC637}" srcOrd="0" destOrd="0" presId="urn:microsoft.com/office/officeart/2005/8/layout/orgChart1"/>
    <dgm:cxn modelId="{65ABD406-62D6-473E-B9A9-C51F0536B165}" type="presParOf" srcId="{DE584FEB-7BD7-4D76-9D91-006FDBD4FEF2}" destId="{1DAE3AEC-3EC4-4C48-AFCB-08FD3FD7FB5B}" srcOrd="1" destOrd="0" presId="urn:microsoft.com/office/officeart/2005/8/layout/orgChart1"/>
    <dgm:cxn modelId="{3CCEC711-0DB2-496F-B437-9A467231DEF7}" type="presParOf" srcId="{1DAE3AEC-3EC4-4C48-AFCB-08FD3FD7FB5B}" destId="{4B067FA6-842E-499E-9E47-7FCCB0EA7C89}" srcOrd="0" destOrd="0" presId="urn:microsoft.com/office/officeart/2005/8/layout/orgChart1"/>
    <dgm:cxn modelId="{8B4671CF-66DD-43B7-A1A2-37FFE2E05E70}" type="presParOf" srcId="{4B067FA6-842E-499E-9E47-7FCCB0EA7C89}" destId="{269D7B14-AF26-448C-851D-627D78561380}" srcOrd="0" destOrd="0" presId="urn:microsoft.com/office/officeart/2005/8/layout/orgChart1"/>
    <dgm:cxn modelId="{3E385A1C-C2B2-47DA-BB78-1F47FC1148CF}" type="presParOf" srcId="{4B067FA6-842E-499E-9E47-7FCCB0EA7C89}" destId="{96B83A9F-DDFE-429E-9666-112BE6F44937}" srcOrd="1" destOrd="0" presId="urn:microsoft.com/office/officeart/2005/8/layout/orgChart1"/>
    <dgm:cxn modelId="{8A391222-8488-4ED4-8EEB-9C6E55989B85}" type="presParOf" srcId="{1DAE3AEC-3EC4-4C48-AFCB-08FD3FD7FB5B}" destId="{4B6D169F-1C46-480F-AE27-20BCF1E7E77C}" srcOrd="1" destOrd="0" presId="urn:microsoft.com/office/officeart/2005/8/layout/orgChart1"/>
    <dgm:cxn modelId="{8ADB9E82-916B-47C5-B85A-3ED9F33966D8}" type="presParOf" srcId="{1DAE3AEC-3EC4-4C48-AFCB-08FD3FD7FB5B}" destId="{2DF9D78F-3D6D-4EFD-9EEA-531A6E914D7F}" srcOrd="2" destOrd="0" presId="urn:microsoft.com/office/officeart/2005/8/layout/orgChart1"/>
    <dgm:cxn modelId="{4FDF541C-9221-4AAE-94D8-0860E58F4CBC}" type="presParOf" srcId="{DE584FEB-7BD7-4D76-9D91-006FDBD4FEF2}" destId="{B27BABE7-0189-46EC-AA72-EFA3ADA011D9}" srcOrd="2" destOrd="0" presId="urn:microsoft.com/office/officeart/2005/8/layout/orgChart1"/>
    <dgm:cxn modelId="{AD58487F-1454-4596-868E-2B399E82B1E8}" type="presParOf" srcId="{DE584FEB-7BD7-4D76-9D91-006FDBD4FEF2}" destId="{EE1D762A-1524-4067-AB3A-B900CE3CF06C}" srcOrd="3" destOrd="0" presId="urn:microsoft.com/office/officeart/2005/8/layout/orgChart1"/>
    <dgm:cxn modelId="{B4328982-F483-446F-9ACC-68E27904C295}" type="presParOf" srcId="{EE1D762A-1524-4067-AB3A-B900CE3CF06C}" destId="{C329CD46-AD7F-4BBC-B008-A6E75FECAF18}" srcOrd="0" destOrd="0" presId="urn:microsoft.com/office/officeart/2005/8/layout/orgChart1"/>
    <dgm:cxn modelId="{72256D86-BC7D-4922-A986-F114B467628E}" type="presParOf" srcId="{C329CD46-AD7F-4BBC-B008-A6E75FECAF18}" destId="{3E648486-1C29-46AB-AB19-B8EB39C2D634}" srcOrd="0" destOrd="0" presId="urn:microsoft.com/office/officeart/2005/8/layout/orgChart1"/>
    <dgm:cxn modelId="{634A60D1-4A7B-4B2A-9B0A-C9C0AFF0EB77}" type="presParOf" srcId="{C329CD46-AD7F-4BBC-B008-A6E75FECAF18}" destId="{D8CC5203-E46B-4972-949C-61516636E808}" srcOrd="1" destOrd="0" presId="urn:microsoft.com/office/officeart/2005/8/layout/orgChart1"/>
    <dgm:cxn modelId="{AA906238-5A16-48EE-B6A1-60388CABD798}" type="presParOf" srcId="{EE1D762A-1524-4067-AB3A-B900CE3CF06C}" destId="{8056160E-CBBD-4128-ADBC-F617FBDB381A}" srcOrd="1" destOrd="0" presId="urn:microsoft.com/office/officeart/2005/8/layout/orgChart1"/>
    <dgm:cxn modelId="{281633DF-D5CB-4B44-B373-54329BA8A3C3}" type="presParOf" srcId="{EE1D762A-1524-4067-AB3A-B900CE3CF06C}" destId="{4DF3FE65-2EAD-4D2E-842D-58D31A4E7184}" srcOrd="2" destOrd="0" presId="urn:microsoft.com/office/officeart/2005/8/layout/orgChart1"/>
    <dgm:cxn modelId="{C49F533E-4A58-402C-8396-0F81A53377F9}" type="presParOf" srcId="{DE584FEB-7BD7-4D76-9D91-006FDBD4FEF2}" destId="{F7498DB8-6EB3-49CD-AAF1-5F6E15A3473A}" srcOrd="4" destOrd="0" presId="urn:microsoft.com/office/officeart/2005/8/layout/orgChart1"/>
    <dgm:cxn modelId="{AE3B838C-74C0-434D-A438-7B3172E73F29}" type="presParOf" srcId="{DE584FEB-7BD7-4D76-9D91-006FDBD4FEF2}" destId="{44F9E8C1-4C34-4360-ABC2-EA66F553AE03}" srcOrd="5" destOrd="0" presId="urn:microsoft.com/office/officeart/2005/8/layout/orgChart1"/>
    <dgm:cxn modelId="{5DFB7832-DC98-4901-BFB7-E03F4E66BD5A}" type="presParOf" srcId="{44F9E8C1-4C34-4360-ABC2-EA66F553AE03}" destId="{78EAB4AD-A0DF-4CFA-BA13-19517FB57A75}" srcOrd="0" destOrd="0" presId="urn:microsoft.com/office/officeart/2005/8/layout/orgChart1"/>
    <dgm:cxn modelId="{8FE9DE1A-F104-4E98-A866-383679974A31}" type="presParOf" srcId="{78EAB4AD-A0DF-4CFA-BA13-19517FB57A75}" destId="{5EB84AA6-13DA-4353-95EC-3237D82CFE82}" srcOrd="0" destOrd="0" presId="urn:microsoft.com/office/officeart/2005/8/layout/orgChart1"/>
    <dgm:cxn modelId="{EBF560F9-8AE2-4C36-9F7D-34FA1215926A}" type="presParOf" srcId="{78EAB4AD-A0DF-4CFA-BA13-19517FB57A75}" destId="{42275F78-4E53-43BB-B535-E7B4DCCC0C34}" srcOrd="1" destOrd="0" presId="urn:microsoft.com/office/officeart/2005/8/layout/orgChart1"/>
    <dgm:cxn modelId="{BBCD0362-A709-41F2-AC63-A318B3B84931}" type="presParOf" srcId="{44F9E8C1-4C34-4360-ABC2-EA66F553AE03}" destId="{33EB4463-6A49-4D54-9386-88E72F8B5A34}" srcOrd="1" destOrd="0" presId="urn:microsoft.com/office/officeart/2005/8/layout/orgChart1"/>
    <dgm:cxn modelId="{32218FFD-EED6-45A4-AF84-55458C86B9AE}" type="presParOf" srcId="{44F9E8C1-4C34-4360-ABC2-EA66F553AE03}" destId="{7FE803EF-AECC-4459-BBA8-40AE397B6BA1}" srcOrd="2" destOrd="0" presId="urn:microsoft.com/office/officeart/2005/8/layout/orgChart1"/>
    <dgm:cxn modelId="{F4C5BDB1-D4DD-4E9F-9759-35746D26F8AB}" type="presParOf" srcId="{AA4CD873-7957-4DBE-B0D8-854C281E65A4}" destId="{421A0AE8-0D44-439A-B149-0EEF39D18246}" srcOrd="2" destOrd="0" presId="urn:microsoft.com/office/officeart/2005/8/layout/orgChart1"/>
    <dgm:cxn modelId="{D5324AA0-665D-41A0-8FB5-BD2CEA6E6718}" type="presParOf" srcId="{DB801732-28CA-4E32-AFA3-9B0AF23E7265}" destId="{3319CCC3-C0F5-4135-B152-B5E4E17524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98DB8-6EB3-49CD-AAF1-5F6E15A3473A}">
      <dsp:nvSpPr>
        <dsp:cNvPr id="0" name=""/>
        <dsp:cNvSpPr/>
      </dsp:nvSpPr>
      <dsp:spPr>
        <a:xfrm>
          <a:off x="3401837" y="1457937"/>
          <a:ext cx="362563" cy="2151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041"/>
              </a:lnTo>
              <a:lnTo>
                <a:pt x="362563" y="21510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BABE7-0189-46EC-AA72-EFA3ADA011D9}">
      <dsp:nvSpPr>
        <dsp:cNvPr id="0" name=""/>
        <dsp:cNvSpPr/>
      </dsp:nvSpPr>
      <dsp:spPr>
        <a:xfrm>
          <a:off x="3401837" y="1457937"/>
          <a:ext cx="362563" cy="13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333"/>
              </a:lnTo>
              <a:lnTo>
                <a:pt x="362563" y="1385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37A47-8664-44AF-8E6A-7F2EE40DC637}">
      <dsp:nvSpPr>
        <dsp:cNvPr id="0" name=""/>
        <dsp:cNvSpPr/>
      </dsp:nvSpPr>
      <dsp:spPr>
        <a:xfrm>
          <a:off x="3401837" y="1457937"/>
          <a:ext cx="381092" cy="539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025"/>
              </a:lnTo>
              <a:lnTo>
                <a:pt x="381092" y="539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6FB85-03E5-4E3E-AF47-641A724432F4}">
      <dsp:nvSpPr>
        <dsp:cNvPr id="0" name=""/>
        <dsp:cNvSpPr/>
      </dsp:nvSpPr>
      <dsp:spPr>
        <a:xfrm>
          <a:off x="4093244" y="556739"/>
          <a:ext cx="91440" cy="267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625"/>
              </a:lnTo>
              <a:lnTo>
                <a:pt x="72241" y="92625"/>
              </a:lnTo>
              <a:lnTo>
                <a:pt x="72241" y="267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C0E4C-CBEB-4F8C-A5CF-7C7A0F3C7E87}">
      <dsp:nvSpPr>
        <dsp:cNvPr id="0" name=""/>
        <dsp:cNvSpPr/>
      </dsp:nvSpPr>
      <dsp:spPr>
        <a:xfrm>
          <a:off x="7158086" y="1373025"/>
          <a:ext cx="171423" cy="2178456"/>
        </a:xfrm>
        <a:custGeom>
          <a:avLst/>
          <a:gdLst/>
          <a:ahLst/>
          <a:cxnLst/>
          <a:rect l="0" t="0" r="0" b="0"/>
          <a:pathLst>
            <a:path>
              <a:moveTo>
                <a:pt x="171423" y="0"/>
              </a:moveTo>
              <a:lnTo>
                <a:pt x="171423" y="2178456"/>
              </a:lnTo>
              <a:lnTo>
                <a:pt x="0" y="21784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09FF3-E990-4E2B-BFA9-E483B8FFE37C}">
      <dsp:nvSpPr>
        <dsp:cNvPr id="0" name=""/>
        <dsp:cNvSpPr/>
      </dsp:nvSpPr>
      <dsp:spPr>
        <a:xfrm>
          <a:off x="7149752" y="1373025"/>
          <a:ext cx="179756" cy="1486511"/>
        </a:xfrm>
        <a:custGeom>
          <a:avLst/>
          <a:gdLst/>
          <a:ahLst/>
          <a:cxnLst/>
          <a:rect l="0" t="0" r="0" b="0"/>
          <a:pathLst>
            <a:path>
              <a:moveTo>
                <a:pt x="179756" y="0"/>
              </a:moveTo>
              <a:lnTo>
                <a:pt x="179756" y="1486511"/>
              </a:lnTo>
              <a:lnTo>
                <a:pt x="0" y="1486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4A2A8-275F-4E50-8EEF-2E071B86F672}">
      <dsp:nvSpPr>
        <dsp:cNvPr id="0" name=""/>
        <dsp:cNvSpPr/>
      </dsp:nvSpPr>
      <dsp:spPr>
        <a:xfrm>
          <a:off x="7221856" y="1373025"/>
          <a:ext cx="107652" cy="617067"/>
        </a:xfrm>
        <a:custGeom>
          <a:avLst/>
          <a:gdLst/>
          <a:ahLst/>
          <a:cxnLst/>
          <a:rect l="0" t="0" r="0" b="0"/>
          <a:pathLst>
            <a:path>
              <a:moveTo>
                <a:pt x="107652" y="0"/>
              </a:moveTo>
              <a:lnTo>
                <a:pt x="107652" y="617067"/>
              </a:lnTo>
              <a:lnTo>
                <a:pt x="0" y="6170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DD02A-E1A5-4A50-8A50-16CBECD1C02A}">
      <dsp:nvSpPr>
        <dsp:cNvPr id="0" name=""/>
        <dsp:cNvSpPr/>
      </dsp:nvSpPr>
      <dsp:spPr>
        <a:xfrm>
          <a:off x="4138964" y="556739"/>
          <a:ext cx="2570546" cy="236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04"/>
              </a:lnTo>
              <a:lnTo>
                <a:pt x="2570546" y="62004"/>
              </a:lnTo>
              <a:lnTo>
                <a:pt x="2570546" y="236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A4586-64B5-460B-A0B7-673D9EFF3314}">
      <dsp:nvSpPr>
        <dsp:cNvPr id="0" name=""/>
        <dsp:cNvSpPr/>
      </dsp:nvSpPr>
      <dsp:spPr>
        <a:xfrm>
          <a:off x="1729557" y="1450402"/>
          <a:ext cx="208295" cy="2325987"/>
        </a:xfrm>
        <a:custGeom>
          <a:avLst/>
          <a:gdLst/>
          <a:ahLst/>
          <a:cxnLst/>
          <a:rect l="0" t="0" r="0" b="0"/>
          <a:pathLst>
            <a:path>
              <a:moveTo>
                <a:pt x="208295" y="0"/>
              </a:moveTo>
              <a:lnTo>
                <a:pt x="208295" y="2325987"/>
              </a:lnTo>
              <a:lnTo>
                <a:pt x="0" y="23259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3EE0D-D171-4347-AFED-0FEDC3254B09}">
      <dsp:nvSpPr>
        <dsp:cNvPr id="0" name=""/>
        <dsp:cNvSpPr/>
      </dsp:nvSpPr>
      <dsp:spPr>
        <a:xfrm>
          <a:off x="1745725" y="1450402"/>
          <a:ext cx="192127" cy="1508084"/>
        </a:xfrm>
        <a:custGeom>
          <a:avLst/>
          <a:gdLst/>
          <a:ahLst/>
          <a:cxnLst/>
          <a:rect l="0" t="0" r="0" b="0"/>
          <a:pathLst>
            <a:path>
              <a:moveTo>
                <a:pt x="192127" y="0"/>
              </a:moveTo>
              <a:lnTo>
                <a:pt x="192127" y="1508084"/>
              </a:lnTo>
              <a:lnTo>
                <a:pt x="0" y="1508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1BF4F-EC9E-4A0F-9B9C-1BC918D20EB2}">
      <dsp:nvSpPr>
        <dsp:cNvPr id="0" name=""/>
        <dsp:cNvSpPr/>
      </dsp:nvSpPr>
      <dsp:spPr>
        <a:xfrm>
          <a:off x="1937853" y="1450402"/>
          <a:ext cx="263965" cy="1930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479"/>
              </a:lnTo>
              <a:lnTo>
                <a:pt x="263965" y="19304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1108A-E6A9-4AAE-B204-9C2084841EF6}">
      <dsp:nvSpPr>
        <dsp:cNvPr id="0" name=""/>
        <dsp:cNvSpPr/>
      </dsp:nvSpPr>
      <dsp:spPr>
        <a:xfrm>
          <a:off x="1937853" y="1450402"/>
          <a:ext cx="269321" cy="269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915"/>
              </a:lnTo>
              <a:lnTo>
                <a:pt x="269321" y="2698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24248-0CD6-46B5-B79B-D2336C9D260E}">
      <dsp:nvSpPr>
        <dsp:cNvPr id="0" name=""/>
        <dsp:cNvSpPr/>
      </dsp:nvSpPr>
      <dsp:spPr>
        <a:xfrm>
          <a:off x="1781635" y="1450402"/>
          <a:ext cx="156217" cy="547487"/>
        </a:xfrm>
        <a:custGeom>
          <a:avLst/>
          <a:gdLst/>
          <a:ahLst/>
          <a:cxnLst/>
          <a:rect l="0" t="0" r="0" b="0"/>
          <a:pathLst>
            <a:path>
              <a:moveTo>
                <a:pt x="156217" y="0"/>
              </a:moveTo>
              <a:lnTo>
                <a:pt x="156217" y="547487"/>
              </a:lnTo>
              <a:lnTo>
                <a:pt x="0" y="5474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8FBE9-15C8-4F74-AADF-57204F4AA20D}">
      <dsp:nvSpPr>
        <dsp:cNvPr id="0" name=""/>
        <dsp:cNvSpPr/>
      </dsp:nvSpPr>
      <dsp:spPr>
        <a:xfrm>
          <a:off x="1937853" y="556739"/>
          <a:ext cx="2201111" cy="236426"/>
        </a:xfrm>
        <a:custGeom>
          <a:avLst/>
          <a:gdLst/>
          <a:ahLst/>
          <a:cxnLst/>
          <a:rect l="0" t="0" r="0" b="0"/>
          <a:pathLst>
            <a:path>
              <a:moveTo>
                <a:pt x="2201111" y="0"/>
              </a:moveTo>
              <a:lnTo>
                <a:pt x="2201111" y="61779"/>
              </a:lnTo>
              <a:lnTo>
                <a:pt x="0" y="61779"/>
              </a:lnTo>
              <a:lnTo>
                <a:pt x="0" y="236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DC42E-3E30-4EB4-BCB5-598159F6C538}">
      <dsp:nvSpPr>
        <dsp:cNvPr id="0" name=""/>
        <dsp:cNvSpPr/>
      </dsp:nvSpPr>
      <dsp:spPr>
        <a:xfrm>
          <a:off x="3307314" y="0"/>
          <a:ext cx="1663299" cy="556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LBNF/DUNE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FNAL Director</a:t>
          </a:r>
        </a:p>
      </dsp:txBody>
      <dsp:txXfrm>
        <a:off x="3307314" y="0"/>
        <a:ext cx="1663299" cy="556739"/>
      </dsp:txXfrm>
    </dsp:sp>
    <dsp:sp modelId="{AA661B70-C135-4435-BEE8-ED6C19F1D7DF}">
      <dsp:nvSpPr>
        <dsp:cNvPr id="0" name=""/>
        <dsp:cNvSpPr/>
      </dsp:nvSpPr>
      <dsp:spPr>
        <a:xfrm>
          <a:off x="1106203" y="793166"/>
          <a:ext cx="1663299" cy="657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LBNF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PD/PM</a:t>
          </a:r>
        </a:p>
      </dsp:txBody>
      <dsp:txXfrm>
        <a:off x="1106203" y="793166"/>
        <a:ext cx="1663299" cy="657236"/>
      </dsp:txXfrm>
    </dsp:sp>
    <dsp:sp modelId="{A8219040-5666-4A7D-AD92-D853EB99D6E0}">
      <dsp:nvSpPr>
        <dsp:cNvPr id="0" name=""/>
        <dsp:cNvSpPr/>
      </dsp:nvSpPr>
      <dsp:spPr>
        <a:xfrm>
          <a:off x="423568" y="1755251"/>
          <a:ext cx="1358067" cy="485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Project Office</a:t>
          </a:r>
        </a:p>
      </dsp:txBody>
      <dsp:txXfrm>
        <a:off x="423568" y="1755251"/>
        <a:ext cx="1358067" cy="485276"/>
      </dsp:txXfrm>
    </dsp:sp>
    <dsp:sp modelId="{CD24CCF3-B9AB-4987-9F16-80A93D8F18BE}">
      <dsp:nvSpPr>
        <dsp:cNvPr id="0" name=""/>
        <dsp:cNvSpPr/>
      </dsp:nvSpPr>
      <dsp:spPr>
        <a:xfrm>
          <a:off x="2207174" y="3839308"/>
          <a:ext cx="1025141" cy="62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Cryostat</a:t>
          </a:r>
        </a:p>
      </dsp:txBody>
      <dsp:txXfrm>
        <a:off x="2207174" y="3839308"/>
        <a:ext cx="1025141" cy="620019"/>
      </dsp:txXfrm>
    </dsp:sp>
    <dsp:sp modelId="{B1AD86C9-65CB-470D-95D9-5DEC2D6ED817}">
      <dsp:nvSpPr>
        <dsp:cNvPr id="0" name=""/>
        <dsp:cNvSpPr/>
      </dsp:nvSpPr>
      <dsp:spPr>
        <a:xfrm>
          <a:off x="2201818" y="3070872"/>
          <a:ext cx="1007460" cy="62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Cryogenics</a:t>
          </a:r>
        </a:p>
      </dsp:txBody>
      <dsp:txXfrm>
        <a:off x="2201818" y="3070872"/>
        <a:ext cx="1007460" cy="620019"/>
      </dsp:txXfrm>
    </dsp:sp>
    <dsp:sp modelId="{D43999BA-3599-4C5D-B461-EDFF7F351693}">
      <dsp:nvSpPr>
        <dsp:cNvPr id="0" name=""/>
        <dsp:cNvSpPr/>
      </dsp:nvSpPr>
      <dsp:spPr>
        <a:xfrm>
          <a:off x="315786" y="2648477"/>
          <a:ext cx="1429938" cy="62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Conventional Facilities</a:t>
          </a:r>
        </a:p>
      </dsp:txBody>
      <dsp:txXfrm>
        <a:off x="315786" y="2648477"/>
        <a:ext cx="1429938" cy="620019"/>
      </dsp:txXfrm>
    </dsp:sp>
    <dsp:sp modelId="{D5F2CC78-44C1-47B5-A8DF-1422FDCC4FAA}">
      <dsp:nvSpPr>
        <dsp:cNvPr id="0" name=""/>
        <dsp:cNvSpPr/>
      </dsp:nvSpPr>
      <dsp:spPr>
        <a:xfrm>
          <a:off x="331953" y="3466379"/>
          <a:ext cx="1397604" cy="62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Beamline</a:t>
          </a:r>
        </a:p>
      </dsp:txBody>
      <dsp:txXfrm>
        <a:off x="331953" y="3466379"/>
        <a:ext cx="1397604" cy="620019"/>
      </dsp:txXfrm>
    </dsp:sp>
    <dsp:sp modelId="{6B94FD58-CABB-4F75-99FA-26F34C24A3CF}">
      <dsp:nvSpPr>
        <dsp:cNvPr id="0" name=""/>
        <dsp:cNvSpPr/>
      </dsp:nvSpPr>
      <dsp:spPr>
        <a:xfrm>
          <a:off x="5934512" y="793390"/>
          <a:ext cx="1549995" cy="57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DUNE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Spokes/TC/RC</a:t>
          </a:r>
        </a:p>
      </dsp:txBody>
      <dsp:txXfrm>
        <a:off x="5934512" y="793390"/>
        <a:ext cx="1549995" cy="579635"/>
      </dsp:txXfrm>
    </dsp:sp>
    <dsp:sp modelId="{43909C29-A913-4B24-B865-EA17C265FC6C}">
      <dsp:nvSpPr>
        <dsp:cNvPr id="0" name=""/>
        <dsp:cNvSpPr/>
      </dsp:nvSpPr>
      <dsp:spPr>
        <a:xfrm>
          <a:off x="5775717" y="1736706"/>
          <a:ext cx="1446139" cy="506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Technical Coordination</a:t>
          </a:r>
        </a:p>
      </dsp:txBody>
      <dsp:txXfrm>
        <a:off x="5775717" y="1736706"/>
        <a:ext cx="1446139" cy="506774"/>
      </dsp:txXfrm>
    </dsp:sp>
    <dsp:sp modelId="{4B928DBD-BF4B-4F2A-9387-26895AD130B9}">
      <dsp:nvSpPr>
        <dsp:cNvPr id="0" name=""/>
        <dsp:cNvSpPr/>
      </dsp:nvSpPr>
      <dsp:spPr>
        <a:xfrm>
          <a:off x="5912324" y="2586511"/>
          <a:ext cx="1237428" cy="546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FD Production</a:t>
          </a:r>
        </a:p>
      </dsp:txBody>
      <dsp:txXfrm>
        <a:off x="5912324" y="2586511"/>
        <a:ext cx="1237428" cy="546052"/>
      </dsp:txXfrm>
    </dsp:sp>
    <dsp:sp modelId="{2A271D65-44D7-4523-8588-4EC73C41E9A8}">
      <dsp:nvSpPr>
        <dsp:cNvPr id="0" name=""/>
        <dsp:cNvSpPr/>
      </dsp:nvSpPr>
      <dsp:spPr>
        <a:xfrm>
          <a:off x="5952044" y="3242300"/>
          <a:ext cx="1206042" cy="618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ND Production</a:t>
          </a:r>
        </a:p>
      </dsp:txBody>
      <dsp:txXfrm>
        <a:off x="5952044" y="3242300"/>
        <a:ext cx="1206042" cy="618364"/>
      </dsp:txXfrm>
    </dsp:sp>
    <dsp:sp modelId="{049B05AE-2774-4957-9A9E-CDCC93EF69A3}">
      <dsp:nvSpPr>
        <dsp:cNvPr id="0" name=""/>
        <dsp:cNvSpPr/>
      </dsp:nvSpPr>
      <dsp:spPr>
        <a:xfrm>
          <a:off x="3210926" y="824012"/>
          <a:ext cx="1909118" cy="633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EXP-FAC INTEGRATION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PID/ PM</a:t>
          </a:r>
        </a:p>
      </dsp:txBody>
      <dsp:txXfrm>
        <a:off x="3210926" y="824012"/>
        <a:ext cx="1909118" cy="633925"/>
      </dsp:txXfrm>
    </dsp:sp>
    <dsp:sp modelId="{269D7B14-AF26-448C-851D-627D78561380}">
      <dsp:nvSpPr>
        <dsp:cNvPr id="0" name=""/>
        <dsp:cNvSpPr/>
      </dsp:nvSpPr>
      <dsp:spPr>
        <a:xfrm>
          <a:off x="3782930" y="1735458"/>
          <a:ext cx="1154014" cy="523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Integration Office</a:t>
          </a:r>
        </a:p>
      </dsp:txBody>
      <dsp:txXfrm>
        <a:off x="3782930" y="1735458"/>
        <a:ext cx="1154014" cy="523007"/>
      </dsp:txXfrm>
    </dsp:sp>
    <dsp:sp modelId="{3E648486-1C29-46AB-AB19-B8EB39C2D634}">
      <dsp:nvSpPr>
        <dsp:cNvPr id="0" name=""/>
        <dsp:cNvSpPr/>
      </dsp:nvSpPr>
      <dsp:spPr>
        <a:xfrm>
          <a:off x="3764401" y="2557902"/>
          <a:ext cx="1574546" cy="570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Facility Support </a:t>
          </a:r>
          <a:br>
            <a:rPr lang="en-US" sz="1400" kern="1200" dirty="0"/>
          </a:br>
          <a:r>
            <a:rPr lang="en-US" sz="1400" kern="1200" dirty="0"/>
            <a:t>&amp; Services</a:t>
          </a:r>
        </a:p>
      </dsp:txBody>
      <dsp:txXfrm>
        <a:off x="3764401" y="2557902"/>
        <a:ext cx="1574546" cy="570736"/>
      </dsp:txXfrm>
    </dsp:sp>
    <dsp:sp modelId="{5EB84AA6-13DA-4353-95EC-3237D82CFE82}">
      <dsp:nvSpPr>
        <dsp:cNvPr id="0" name=""/>
        <dsp:cNvSpPr/>
      </dsp:nvSpPr>
      <dsp:spPr>
        <a:xfrm>
          <a:off x="3764401" y="3318354"/>
          <a:ext cx="1610040" cy="5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Installation</a:t>
          </a:r>
        </a:p>
      </dsp:txBody>
      <dsp:txXfrm>
        <a:off x="3764401" y="3318354"/>
        <a:ext cx="1610040" cy="58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9404">
              <a:defRPr/>
            </a:pPr>
            <a:fld id="{EEA82294-BF3E-954A-9E49-35D72A5F0004}" type="slidenum">
              <a:rPr lang="en-US" sz="1800" kern="0">
                <a:solidFill>
                  <a:sysClr val="windowText" lastClr="000000"/>
                </a:solidFill>
              </a:rPr>
              <a:pPr defTabSz="899404"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3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0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9404">
              <a:defRPr/>
            </a:pPr>
            <a:fld id="{97BC02FE-5B80-4FB1-90ED-DA38E1C4B9B1}" type="slidenum">
              <a:rPr lang="en-US" sz="1800" kern="0">
                <a:solidFill>
                  <a:sysClr val="windowText" lastClr="000000"/>
                </a:solidFill>
              </a:rPr>
              <a:pPr defTabSz="899404"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07.24.19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03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07.24.19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07.24.19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 McCluskey | Project News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07.24.19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 McCluskey | Project News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 McCluskey | Project News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07.24.19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 McCluskey | Project News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07.24.19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2" r:id="rId3"/>
    <p:sldLayoutId id="2147483683" r:id="rId4"/>
    <p:sldLayoutId id="2147483701" r:id="rId5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News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 McCluskey, LBNF Project Manager</a:t>
            </a:r>
          </a:p>
          <a:p>
            <a:r>
              <a:rPr lang="en-US" dirty="0"/>
              <a:t>LBNF Target Conceptual Design Selection Review</a:t>
            </a:r>
          </a:p>
          <a:p>
            <a:r>
              <a:rPr lang="en-US" dirty="0"/>
              <a:t>24 July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1219-7F8C-4242-B3A7-D81DD9C7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0" y="173065"/>
            <a:ext cx="4222679" cy="719361"/>
          </a:xfrm>
        </p:spPr>
        <p:txBody>
          <a:bodyPr/>
          <a:lstStyle/>
          <a:p>
            <a:r>
              <a:rPr lang="en-US" dirty="0"/>
              <a:t>LBNF/DUNE Project Organization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9C973-61AB-43C2-BC3A-597C116C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CA1C7-7751-48ED-8062-333C970B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7E4A6-57C5-4722-8065-0124F17E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111079-9C0A-4154-85A3-D5B7157A609F}"/>
              </a:ext>
            </a:extLst>
          </p:cNvPr>
          <p:cNvGrpSpPr/>
          <p:nvPr/>
        </p:nvGrpSpPr>
        <p:grpSpPr>
          <a:xfrm>
            <a:off x="1238371" y="105700"/>
            <a:ext cx="7807721" cy="5818374"/>
            <a:chOff x="408701" y="1395664"/>
            <a:chExt cx="7807721" cy="5818374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836F8E94-DCCF-4C17-95BF-2B16EA1834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64571530"/>
                </p:ext>
              </p:extLst>
            </p:nvPr>
          </p:nvGraphicFramePr>
          <p:xfrm>
            <a:off x="408701" y="1395664"/>
            <a:ext cx="7590948" cy="58183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3FE474-B2D6-48EA-A6AB-E5249F25E9C6}"/>
                </a:ext>
              </a:extLst>
            </p:cNvPr>
            <p:cNvSpPr/>
            <p:nvPr/>
          </p:nvSpPr>
          <p:spPr>
            <a:xfrm>
              <a:off x="625472" y="3006677"/>
              <a:ext cx="7590949" cy="71936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EB0DC9-3949-4AAC-8E41-EFC37BBE6926}"/>
                </a:ext>
              </a:extLst>
            </p:cNvPr>
            <p:cNvSpPr txBox="1"/>
            <p:nvPr/>
          </p:nvSpPr>
          <p:spPr>
            <a:xfrm>
              <a:off x="2423630" y="3073969"/>
              <a:ext cx="1603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</a:rPr>
                <a:t>JOINT PROJECT OFFICE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2F1A6F-8998-489A-BB60-D3CDF74FFBA6}"/>
                </a:ext>
              </a:extLst>
            </p:cNvPr>
            <p:cNvSpPr/>
            <p:nvPr/>
          </p:nvSpPr>
          <p:spPr>
            <a:xfrm>
              <a:off x="1093522" y="2119151"/>
              <a:ext cx="7122900" cy="80735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1B2040-CA90-47D5-AB1F-4AA862A66991}"/>
                </a:ext>
              </a:extLst>
            </p:cNvPr>
            <p:cNvSpPr txBox="1"/>
            <p:nvPr/>
          </p:nvSpPr>
          <p:spPr>
            <a:xfrm>
              <a:off x="5677819" y="2331303"/>
              <a:ext cx="804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</a:rPr>
                <a:t>EFIG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40780AB-8F1F-40B3-9AA9-DF66198910A8}"/>
              </a:ext>
            </a:extLst>
          </p:cNvPr>
          <p:cNvSpPr/>
          <p:nvPr/>
        </p:nvSpPr>
        <p:spPr>
          <a:xfrm>
            <a:off x="352424" y="4616236"/>
            <a:ext cx="82590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Experiment/Facilities Interface Group (EFIG) forum has been very successful ensuring resolution of high-level integration and interface issues between the facility and the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Revised EFIG is now a steering and decision-making 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Co-chaired by Chris Mossey (Deputy Director for LBNF) and Marzio Nessi (Project Integration Director)</a:t>
            </a:r>
          </a:p>
          <a:p>
            <a:endParaRPr lang="en-US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6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61B5-1714-4BD4-B1CD-A1009609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0941"/>
            <a:ext cx="8293100" cy="569268"/>
          </a:xfrm>
        </p:spPr>
        <p:txBody>
          <a:bodyPr/>
          <a:lstStyle/>
          <a:p>
            <a:r>
              <a:rPr lang="en-US" dirty="0"/>
              <a:t>Key Milestones – DOE Baseline and Construction Approvals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8C5EF-2D6A-4C9E-891B-F26659A6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AD241-C09F-4581-8558-CF48D01F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3C08D-6BE1-4AB9-9C6E-D141C7D2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0AFBA1-B789-47C7-86B6-24E1EE3CF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755" y="970208"/>
            <a:ext cx="8560827" cy="55703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plans to baseline (CD-2) DOE project scope in two steps, starting this year:</a:t>
            </a:r>
          </a:p>
          <a:p>
            <a:pPr marL="625475" lvl="1" indent="-171450"/>
            <a:r>
              <a:rPr lang="en-US" b="1" dirty="0"/>
              <a:t>Far Site “Sub-Project” (SP-FS)</a:t>
            </a:r>
            <a:r>
              <a:rPr lang="en-US" dirty="0"/>
              <a:t> - Baseline all Far Site work (FS conventional facilities, cryogenics, DUNE-US contribution to far detector, &amp; US support of integration) with DOE review in winter 2019.</a:t>
            </a:r>
          </a:p>
          <a:p>
            <a:pPr marL="625475" lvl="1" indent="-171450"/>
            <a:r>
              <a:rPr lang="en-US" b="1" dirty="0"/>
              <a:t>Near Site “Sub-Project”</a:t>
            </a:r>
            <a:r>
              <a:rPr lang="en-US" dirty="0"/>
              <a:t> </a:t>
            </a:r>
            <a:r>
              <a:rPr lang="en-US" b="1" dirty="0"/>
              <a:t>(SP-NS) </a:t>
            </a:r>
            <a:r>
              <a:rPr lang="en-US" dirty="0"/>
              <a:t>– Baseline all Near Site work (NS conventional facilities, beamline, DUNE-US contribution to near detector, &amp; US support of integration) with DOE review ~ Aug 2020.</a:t>
            </a:r>
          </a:p>
          <a:p>
            <a:r>
              <a:rPr lang="en-US" dirty="0"/>
              <a:t>Approach will allow 65% of U.S. project to baseline as soon as possible, while proceeding with understanding of near site detector requirements and maturing conventional facilities design into 2020.</a:t>
            </a:r>
          </a:p>
          <a:p>
            <a:r>
              <a:rPr lang="en-US" dirty="0"/>
              <a:t>CD-3 authorization for DOE construction start necessary to maintain schedule </a:t>
            </a:r>
          </a:p>
          <a:p>
            <a:pPr lvl="1"/>
            <a:r>
              <a:rPr lang="en-US" dirty="0"/>
              <a:t>For FSCF and Far Detector - in tandem with SP-FS CD-2 </a:t>
            </a:r>
          </a:p>
          <a:p>
            <a:pPr lvl="1"/>
            <a:r>
              <a:rPr lang="en-US" dirty="0"/>
              <a:t>For Cryo, NSCF, Beamline, &amp; Near Detector - up to 2 years after SP-NS CD-2 (presently planned for 2022)</a:t>
            </a:r>
          </a:p>
        </p:txBody>
      </p:sp>
    </p:spTree>
    <p:extLst>
      <p:ext uri="{BB962C8B-B14F-4D97-AF65-F5344CB8AC3E}">
        <p14:creationId xmlns:p14="http://schemas.microsoft.com/office/powerpoint/2010/main" val="341616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LBNF continues to receive extraordinary support from DOE leadership, administration, Congress, and international partners.</a:t>
            </a:r>
          </a:p>
          <a:p>
            <a:r>
              <a:rPr lang="en-US" dirty="0"/>
              <a:t>Far Site construction is underway, Near Site construction will start early next year. </a:t>
            </a:r>
          </a:p>
          <a:p>
            <a:r>
              <a:rPr lang="en-US" dirty="0"/>
              <a:t>Beamline and cryogenics systems design progressing</a:t>
            </a:r>
          </a:p>
          <a:p>
            <a:r>
              <a:rPr lang="en-US" dirty="0"/>
              <a:t>DOE and Fermilab continuing to engage international partners to solicit in-kind contributions necessary for project success</a:t>
            </a:r>
          </a:p>
          <a:p>
            <a:r>
              <a:rPr lang="en-US" dirty="0"/>
              <a:t>Planning for DOE scope baselining reviews in 2020.</a:t>
            </a:r>
          </a:p>
        </p:txBody>
      </p:sp>
    </p:spTree>
    <p:extLst>
      <p:ext uri="{BB962C8B-B14F-4D97-AF65-F5344CB8AC3E}">
        <p14:creationId xmlns:p14="http://schemas.microsoft.com/office/powerpoint/2010/main" val="348958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680" y="200889"/>
            <a:ext cx="8382000" cy="822762"/>
          </a:xfr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Far Site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 lIns="0" tIns="0" rIns="0" bIns="0" anchor="b" anchorCtr="0"/>
          <a:lstStyle/>
          <a:p>
            <a:fld id="{0C39C72E-2A13-EB4D-AD45-6D4E6ACAED8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 lIns="0" tIns="0" rIns="0" bIns="0" anchor="b" anchorCtr="0"/>
          <a:lstStyle/>
          <a:p>
            <a:r>
              <a:rPr lang="en-US"/>
              <a:t>07.24.19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 lIns="0" tIns="0" rIns="0" bIns="0" anchor="b" anchorCtr="0"/>
          <a:lstStyle/>
          <a:p>
            <a:r>
              <a:rPr lang="en-US"/>
              <a:t>E McCluskey | Project News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9137" y="2789361"/>
            <a:ext cx="428006" cy="404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192680" y="1149860"/>
            <a:ext cx="5052417" cy="5137656"/>
          </a:xfrm>
        </p:spPr>
        <p:txBody>
          <a:bodyPr>
            <a:noAutofit/>
          </a:bodyPr>
          <a:lstStyle/>
          <a:p>
            <a:pPr marL="182880" indent="-182880">
              <a:spcBef>
                <a:spcPts val="300"/>
              </a:spcBef>
            </a:pPr>
            <a:r>
              <a:rPr lang="en-US" sz="1800" b="1" dirty="0"/>
              <a:t>Conventional Facilities</a:t>
            </a:r>
            <a:r>
              <a:rPr lang="en-US" sz="1800" dirty="0"/>
              <a:t>:</a:t>
            </a:r>
          </a:p>
          <a:p>
            <a:pPr marL="457200" lvl="1" indent="-222250">
              <a:spcBef>
                <a:spcPts val="300"/>
              </a:spcBef>
            </a:pPr>
            <a:r>
              <a:rPr lang="en-US" sz="1600" dirty="0"/>
              <a:t>Surface and shaft Infrastructure including utilities</a:t>
            </a:r>
          </a:p>
          <a:p>
            <a:pPr marL="457200" lvl="1" indent="-222250">
              <a:spcBef>
                <a:spcPts val="300"/>
              </a:spcBef>
            </a:pPr>
            <a:r>
              <a:rPr lang="en-US" sz="1600" dirty="0"/>
              <a:t>Drifts and two caverns for detectors</a:t>
            </a:r>
          </a:p>
          <a:p>
            <a:pPr marL="457200" lvl="1" indent="-222250">
              <a:spcBef>
                <a:spcPts val="300"/>
              </a:spcBef>
            </a:pPr>
            <a:r>
              <a:rPr lang="en-US" sz="1600" dirty="0"/>
              <a:t>Central utility cavern for conventional and cryogenic equipment</a:t>
            </a:r>
          </a:p>
          <a:p>
            <a:pPr marL="182880" indent="-182880">
              <a:spcBef>
                <a:spcPts val="300"/>
              </a:spcBef>
            </a:pPr>
            <a:r>
              <a:rPr lang="en-US" sz="1800" b="1" dirty="0"/>
              <a:t>Cryostats:</a:t>
            </a:r>
          </a:p>
          <a:p>
            <a:pPr marL="457200" lvl="1" indent="-222250">
              <a:spcBef>
                <a:spcPts val="300"/>
              </a:spcBef>
            </a:pPr>
            <a:r>
              <a:rPr lang="en-US" sz="1600" dirty="0"/>
              <a:t>Four membrane cryostats supported by external steel frames</a:t>
            </a:r>
          </a:p>
          <a:p>
            <a:pPr marL="182880" indent="-182880">
              <a:spcBef>
                <a:spcPts val="300"/>
              </a:spcBef>
            </a:pPr>
            <a:r>
              <a:rPr lang="en-US" sz="1800" b="1" dirty="0"/>
              <a:t>Cryogenic Systems:</a:t>
            </a:r>
          </a:p>
          <a:p>
            <a:pPr marL="457200" lvl="1" indent="-222250">
              <a:spcBef>
                <a:spcPts val="300"/>
              </a:spcBef>
            </a:pPr>
            <a:r>
              <a:rPr lang="en-US" sz="1600" dirty="0"/>
              <a:t>LN2 refrigeration system for cooling and re-condensing gaseous Argon</a:t>
            </a:r>
          </a:p>
          <a:p>
            <a:pPr marL="457200" lvl="1" indent="-222250">
              <a:spcBef>
                <a:spcPts val="300"/>
              </a:spcBef>
            </a:pPr>
            <a:r>
              <a:rPr lang="en-US" sz="1600" dirty="0"/>
              <a:t>Systems for purification and recirculation of LAr </a:t>
            </a:r>
          </a:p>
          <a:p>
            <a:pPr marL="182880" indent="-182880">
              <a:spcBef>
                <a:spcPts val="300"/>
              </a:spcBef>
            </a:pPr>
            <a:r>
              <a:rPr lang="en-US" sz="1800" b="1" dirty="0"/>
              <a:t>Argon: </a:t>
            </a:r>
          </a:p>
          <a:p>
            <a:pPr marL="457200" lvl="1" indent="-222250">
              <a:spcBef>
                <a:spcPts val="300"/>
              </a:spcBef>
            </a:pPr>
            <a:r>
              <a:rPr lang="en-US" sz="1600" dirty="0"/>
              <a:t>70kt LAr</a:t>
            </a:r>
          </a:p>
          <a:p>
            <a:pPr marL="568325" lvl="1" indent="-222250">
              <a:spcBef>
                <a:spcPts val="300"/>
              </a:spcBef>
            </a:pPr>
            <a:endParaRPr lang="en-US" sz="1800" dirty="0"/>
          </a:p>
          <a:p>
            <a:pPr marL="182880" indent="-182880">
              <a:spcBef>
                <a:spcPts val="300"/>
              </a:spcBef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DUNE Detectors</a:t>
            </a:r>
          </a:p>
          <a:p>
            <a:pPr marL="457200" lvl="1" indent="-222250">
              <a:spcBef>
                <a:spcPts val="3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Four LAr TPC detectors</a:t>
            </a:r>
          </a:p>
          <a:p>
            <a:pPr>
              <a:spcBef>
                <a:spcPts val="300"/>
              </a:spcBef>
            </a:pPr>
            <a:endParaRPr lang="en-US" sz="1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431" y="6528987"/>
            <a:ext cx="514817" cy="190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2AAE03-4021-475C-8481-12D151BFF2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0322" y="725774"/>
            <a:ext cx="3687227" cy="2938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1239" y="3438603"/>
            <a:ext cx="17550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/>
              </a:defRPr>
            </a:lvl1pPr>
          </a:lstStyle>
          <a:p>
            <a:r>
              <a:rPr lang="en-US" dirty="0"/>
              <a:t>4850L caverns and drift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AC148-53B8-409B-B04D-71C7D420A0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125" y="3984097"/>
            <a:ext cx="3687227" cy="19588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7766" y="5653561"/>
            <a:ext cx="17309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/>
              </a:rPr>
              <a:t>Single cryostat and central utility cavern</a:t>
            </a:r>
          </a:p>
        </p:txBody>
      </p:sp>
    </p:spTree>
    <p:extLst>
      <p:ext uri="{BB962C8B-B14F-4D97-AF65-F5344CB8AC3E}">
        <p14:creationId xmlns:p14="http://schemas.microsoft.com/office/powerpoint/2010/main" val="78035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38AE62E-0D7D-4526-8608-EA6E5D4D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Construction at Far Site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DE550-D5E3-4651-B3EE-3EAE3A812B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C88F4-0970-4C86-8DD5-96E0CEF951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 McCluskey | Project News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F63E-D19F-493E-BA80-F787D4C37B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1AE676-4DB8-4390-9F50-539DA6FDC43F}"/>
              </a:ext>
            </a:extLst>
          </p:cNvPr>
          <p:cNvGrpSpPr/>
          <p:nvPr/>
        </p:nvGrpSpPr>
        <p:grpSpPr>
          <a:xfrm>
            <a:off x="3148696" y="3670569"/>
            <a:ext cx="1917290" cy="924232"/>
            <a:chOff x="2654710" y="2903314"/>
            <a:chExt cx="1917290" cy="9242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446FF6-D3AF-4013-95F6-118484B3763C}"/>
                </a:ext>
              </a:extLst>
            </p:cNvPr>
            <p:cNvSpPr txBox="1"/>
            <p:nvPr/>
          </p:nvSpPr>
          <p:spPr>
            <a:xfrm>
              <a:off x="2654710" y="2903314"/>
              <a:ext cx="6835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Ross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Shaft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0115EA9-022D-4ADD-A667-966631475669}"/>
                </a:ext>
              </a:extLst>
            </p:cNvPr>
            <p:cNvCxnSpPr/>
            <p:nvPr/>
          </p:nvCxnSpPr>
          <p:spPr>
            <a:xfrm>
              <a:off x="3485194" y="3345766"/>
              <a:ext cx="1086806" cy="481780"/>
            </a:xfrm>
            <a:prstGeom prst="straightConnector1">
              <a:avLst/>
            </a:prstGeom>
            <a:noFill/>
            <a:ln w="34925">
              <a:solidFill>
                <a:schemeClr val="bg1"/>
              </a:solidFill>
              <a:tailEnd type="triangle" w="lg" len="lg"/>
            </a:ln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7238313-0FBB-41F6-9276-2250D32F0912}"/>
              </a:ext>
            </a:extLst>
          </p:cNvPr>
          <p:cNvSpPr txBox="1"/>
          <p:nvPr/>
        </p:nvSpPr>
        <p:spPr>
          <a:xfrm>
            <a:off x="5896248" y="2902763"/>
            <a:ext cx="186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 </a:t>
            </a:r>
            <a:r>
              <a:rPr lang="en-US" b="1" dirty="0">
                <a:solidFill>
                  <a:schemeClr val="bg1"/>
                </a:solidFill>
              </a:rPr>
              <a:t>Rock conveyor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1102E-7504-4467-A4BB-536C57AD7714}"/>
              </a:ext>
            </a:extLst>
          </p:cNvPr>
          <p:cNvSpPr txBox="1"/>
          <p:nvPr/>
        </p:nvSpPr>
        <p:spPr>
          <a:xfrm>
            <a:off x="2985088" y="166641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Open Cut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6FA39F6-9990-48C9-97C7-5CCF3BD6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6" y="1114653"/>
            <a:ext cx="5520288" cy="3398973"/>
          </a:xfrm>
          <a:prstGeom prst="rect">
            <a:avLst/>
          </a:prstGeom>
        </p:spPr>
      </p:pic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8C623C4-B364-47D6-82D9-4192CA7DC31B}"/>
              </a:ext>
            </a:extLst>
          </p:cNvPr>
          <p:cNvSpPr txBox="1">
            <a:spLocks/>
          </p:cNvSpPr>
          <p:nvPr/>
        </p:nvSpPr>
        <p:spPr>
          <a:xfrm>
            <a:off x="5902620" y="889861"/>
            <a:ext cx="3241380" cy="2703503"/>
          </a:xfrm>
          <a:prstGeom prst="rect">
            <a:avLst/>
          </a:prstGeom>
        </p:spPr>
        <p:txBody>
          <a:bodyPr lIns="0" tIns="0" rIns="0" bIns="0" anchor="b" anchorCtr="0">
            <a:normAutofit fontScale="92500" lnSpcReduction="20000"/>
          </a:bodyPr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800" dirty="0">
                <a:solidFill>
                  <a:srgbClr val="63666A"/>
                </a:solidFill>
              </a:rPr>
              <a:t>PRE-EXCAVATION</a:t>
            </a:r>
          </a:p>
          <a:p>
            <a:endParaRPr lang="en-US" sz="1800" dirty="0">
              <a:solidFill>
                <a:srgbClr val="6366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63666A"/>
                </a:solidFill>
              </a:rPr>
              <a:t>Construct the systems to transport ~800,000 tons of rock from underground blast area to “Open Cut” in downtown Lead, SD.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63666A"/>
                </a:solidFill>
              </a:rPr>
              <a:t>All work is fully under contract and started early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63666A"/>
                </a:solidFill>
              </a:rPr>
              <a:t>Planned completion of this phase of work is November 2020.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94BF367-4F61-4E4B-A330-BC5D6AAF7569}"/>
              </a:ext>
            </a:extLst>
          </p:cNvPr>
          <p:cNvSpPr txBox="1">
            <a:spLocks/>
          </p:cNvSpPr>
          <p:nvPr/>
        </p:nvSpPr>
        <p:spPr>
          <a:xfrm>
            <a:off x="-986744" y="3054370"/>
            <a:ext cx="8746836" cy="251201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7568E093-77A7-443E-97B3-73AEF82DBBE1}"/>
              </a:ext>
            </a:extLst>
          </p:cNvPr>
          <p:cNvSpPr txBox="1">
            <a:spLocks/>
          </p:cNvSpPr>
          <p:nvPr/>
        </p:nvSpPr>
        <p:spPr>
          <a:xfrm>
            <a:off x="454026" y="4986504"/>
            <a:ext cx="6172806" cy="139263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800" dirty="0">
                <a:solidFill>
                  <a:srgbClr val="63666A"/>
                </a:solidFill>
              </a:rPr>
              <a:t>EXCAVATION AND BUILDING/SITE INFRASTRUCTURE </a:t>
            </a:r>
          </a:p>
          <a:p>
            <a:endParaRPr lang="en-US" sz="1800" dirty="0">
              <a:solidFill>
                <a:srgbClr val="6366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63666A"/>
                </a:solidFill>
              </a:rPr>
              <a:t>Final design completed in May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63666A"/>
                </a:solidFill>
              </a:rPr>
              <a:t>Working to issue request for proposals for excavation in fall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63666A"/>
              </a:solidFill>
            </a:endParaRPr>
          </a:p>
        </p:txBody>
      </p:sp>
      <p:pic>
        <p:nvPicPr>
          <p:cNvPr id="30" name="Content Placeholder 10">
            <a:extLst>
              <a:ext uri="{FF2B5EF4-FFF2-40B4-BE49-F238E27FC236}">
                <a16:creationId xmlns:a16="http://schemas.microsoft.com/office/drawing/2014/main" id="{8C58971F-8DCA-4469-8202-379D3C50C7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39"/>
          <a:stretch/>
        </p:blipFill>
        <p:spPr>
          <a:xfrm>
            <a:off x="6677205" y="3541485"/>
            <a:ext cx="2459572" cy="26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0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Infrastructure Status – LBNF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5115957"/>
          </a:xfrm>
        </p:spPr>
        <p:txBody>
          <a:bodyPr>
            <a:normAutofit/>
          </a:bodyPr>
          <a:lstStyle/>
          <a:p>
            <a:r>
              <a:rPr lang="en-US" u="sng" dirty="0"/>
              <a:t>Liquid Argon purification/recirculation cryogenic systems</a:t>
            </a:r>
            <a:r>
              <a:rPr lang="en-US" dirty="0"/>
              <a:t>: Advancing designs to produce performance specs for partners</a:t>
            </a:r>
          </a:p>
          <a:p>
            <a:r>
              <a:rPr lang="en-US" u="sng" dirty="0"/>
              <a:t>Nitrogen Refrigeration System</a:t>
            </a:r>
            <a:r>
              <a:rPr lang="en-US" dirty="0"/>
              <a:t>: Working through procurement process for this large industrial-scale system</a:t>
            </a:r>
          </a:p>
          <a:p>
            <a:r>
              <a:rPr lang="en-US" u="sng" dirty="0"/>
              <a:t>Process Controls</a:t>
            </a:r>
            <a:r>
              <a:rPr lang="en-US" dirty="0"/>
              <a:t>: completing preliminary design.</a:t>
            </a:r>
          </a:p>
          <a:p>
            <a:r>
              <a:rPr lang="en-US" dirty="0"/>
              <a:t>Cryostat #1 (CERN):</a:t>
            </a:r>
          </a:p>
          <a:p>
            <a:pPr lvl="1"/>
            <a:r>
              <a:rPr lang="en-US" dirty="0"/>
              <a:t>Steel support structure design complete</a:t>
            </a:r>
          </a:p>
          <a:p>
            <a:pPr lvl="1"/>
            <a:r>
              <a:rPr lang="en-US" dirty="0"/>
              <a:t>Internal membrane cryostat design complete</a:t>
            </a:r>
          </a:p>
          <a:p>
            <a:pPr lvl="1"/>
            <a:r>
              <a:rPr lang="en-US" dirty="0"/>
              <a:t>Finalizing cryostat QC document.</a:t>
            </a:r>
          </a:p>
          <a:p>
            <a:r>
              <a:rPr lang="en-US" dirty="0"/>
              <a:t>Fermilab Directorate leading discussions with partners for LAr cryogenic systems &amp; cryostat #2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78" y="91660"/>
            <a:ext cx="8293100" cy="569268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Near Site Update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474180" y="3885490"/>
            <a:ext cx="8464548" cy="2100838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sz="1600" dirty="0"/>
              <a:t>Primary proton beam @ 60-120GeV extracted from Main Injector</a:t>
            </a:r>
          </a:p>
          <a:p>
            <a:pPr marL="233363" indent="-233363">
              <a:spcAft>
                <a:spcPts val="600"/>
              </a:spcAft>
            </a:pPr>
            <a:r>
              <a:rPr lang="en-US" sz="1600" dirty="0"/>
              <a:t>Initial 1.2 MW beam power, upgradable to 2.4 MW</a:t>
            </a:r>
          </a:p>
          <a:p>
            <a:pPr marL="233363" indent="-233363">
              <a:spcAft>
                <a:spcPts val="600"/>
              </a:spcAft>
            </a:pPr>
            <a:r>
              <a:rPr lang="en-US" sz="1600" dirty="0"/>
              <a:t>Embankment allows target complex to be at grade and neutrino beam to be aimed to SURF</a:t>
            </a:r>
          </a:p>
          <a:p>
            <a:pPr marL="233363" indent="-233363">
              <a:spcAft>
                <a:spcPts val="600"/>
              </a:spcAft>
            </a:pPr>
            <a:r>
              <a:rPr lang="en-US" sz="1600" dirty="0"/>
              <a:t>Decay region followed by absorber</a:t>
            </a:r>
          </a:p>
          <a:p>
            <a:pPr marL="233363" indent="-233363">
              <a:spcAft>
                <a:spcPts val="600"/>
              </a:spcAft>
            </a:pPr>
            <a:r>
              <a:rPr lang="en-US" sz="1600" dirty="0"/>
              <a:t>Four surface support buildings</a:t>
            </a:r>
          </a:p>
          <a:p>
            <a:pPr marL="233363" indent="-233363"/>
            <a:r>
              <a:rPr lang="en-US" sz="1600" dirty="0"/>
              <a:t>Near Detector facility</a:t>
            </a:r>
          </a:p>
          <a:p>
            <a:pPr marL="233363" indent="-233363"/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DUNE Near Detector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 anchor="b" anchorCtr="0"/>
          <a:lstStyle/>
          <a:p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 anchor="b" anchorCtr="0"/>
          <a:lstStyle/>
          <a:p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 anchor="b" anchorCtr="0"/>
          <a:lstStyle/>
          <a:p>
            <a:fld id="{0C39C72E-2A13-EB4D-AD45-6D4E6ACAED8D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431" y="6509109"/>
            <a:ext cx="514817" cy="1902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83D100-C39F-4757-A5C1-2018ECB62F66}"/>
              </a:ext>
            </a:extLst>
          </p:cNvPr>
          <p:cNvGrpSpPr/>
          <p:nvPr/>
        </p:nvGrpSpPr>
        <p:grpSpPr>
          <a:xfrm>
            <a:off x="756084" y="790268"/>
            <a:ext cx="7666352" cy="3000424"/>
            <a:chOff x="716756" y="800100"/>
            <a:chExt cx="7666352" cy="30004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8A44F1-036C-4111-8DC0-C9019287F24C}"/>
                </a:ext>
              </a:extLst>
            </p:cNvPr>
            <p:cNvSpPr/>
            <p:nvPr/>
          </p:nvSpPr>
          <p:spPr>
            <a:xfrm>
              <a:off x="6984719" y="1534718"/>
              <a:ext cx="1258529" cy="811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BC09DE-ABA5-4DDC-9D95-464D928666CB}"/>
                </a:ext>
              </a:extLst>
            </p:cNvPr>
            <p:cNvSpPr/>
            <p:nvPr/>
          </p:nvSpPr>
          <p:spPr>
            <a:xfrm>
              <a:off x="3291403" y="1510869"/>
              <a:ext cx="1258529" cy="811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6F4089-BD99-46D0-8B54-AC78866A82EA}"/>
                </a:ext>
              </a:extLst>
            </p:cNvPr>
            <p:cNvSpPr/>
            <p:nvPr/>
          </p:nvSpPr>
          <p:spPr>
            <a:xfrm>
              <a:off x="4805786" y="1490851"/>
              <a:ext cx="1258529" cy="811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9DAAB6-B66D-4025-AE83-6BC33BC40E7B}"/>
                </a:ext>
              </a:extLst>
            </p:cNvPr>
            <p:cNvSpPr/>
            <p:nvPr/>
          </p:nvSpPr>
          <p:spPr>
            <a:xfrm>
              <a:off x="1547813" y="1534718"/>
              <a:ext cx="1258529" cy="811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A254"/>
                </a:clrFrom>
                <a:clrTo>
                  <a:srgbClr val="F8A25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756" y="800100"/>
              <a:ext cx="7666352" cy="300042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45EF03-5658-4ECB-AE96-CD571090C795}"/>
                </a:ext>
              </a:extLst>
            </p:cNvPr>
            <p:cNvSpPr/>
            <p:nvPr/>
          </p:nvSpPr>
          <p:spPr>
            <a:xfrm>
              <a:off x="1973545" y="3056235"/>
              <a:ext cx="147484" cy="1975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787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E31-94E3-441F-A5D8-54EE717A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integration of NSCF and Beamline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46E70-1F6A-4C29-B62F-173D5230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DB6FA-8F40-4E8D-BB54-47375E1C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1C92A-E26B-431A-BA18-8408ADE2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13819-6303-43D3-B2A4-7C2913C3CDA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NSCF and Beamline teams have been working through interfaces in last year to resolve scope gaps and be ready for NSCF preliminary design start </a:t>
            </a:r>
          </a:p>
        </p:txBody>
      </p:sp>
      <p:pic>
        <p:nvPicPr>
          <p:cNvPr id="10" name="Picture 9" descr="A picture containing music&#10;&#10;Description automatically generated">
            <a:extLst>
              <a:ext uri="{FF2B5EF4-FFF2-40B4-BE49-F238E27FC236}">
                <a16:creationId xmlns:a16="http://schemas.microsoft.com/office/drawing/2014/main" id="{BDFA5D1B-73A3-4B71-8DA4-2443CE841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7" r="7386"/>
          <a:stretch/>
        </p:blipFill>
        <p:spPr>
          <a:xfrm>
            <a:off x="77695" y="2500232"/>
            <a:ext cx="9066306" cy="35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Site Conventional Facilities Status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89E637-D5D4-432E-A61F-F70649376877}"/>
              </a:ext>
            </a:extLst>
          </p:cNvPr>
          <p:cNvGrpSpPr/>
          <p:nvPr/>
        </p:nvGrpSpPr>
        <p:grpSpPr>
          <a:xfrm>
            <a:off x="3698369" y="913290"/>
            <a:ext cx="5511419" cy="5315783"/>
            <a:chOff x="3186857" y="725966"/>
            <a:chExt cx="5938851" cy="55031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CB09CC-80BC-4E87-9F6C-25D320B55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7697" y="3202410"/>
              <a:ext cx="5878011" cy="30266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A1E8D-6666-4F0D-BD9D-0F289AC56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7697" y="725966"/>
              <a:ext cx="5817171" cy="302707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31FC28-04BD-49A1-B0CD-551038EA9F96}"/>
                </a:ext>
              </a:extLst>
            </p:cNvPr>
            <p:cNvSpPr/>
            <p:nvPr/>
          </p:nvSpPr>
          <p:spPr>
            <a:xfrm>
              <a:off x="3186857" y="3100454"/>
              <a:ext cx="2032241" cy="461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13"/>
          </p:nvPr>
        </p:nvSpPr>
        <p:spPr>
          <a:xfrm>
            <a:off x="457200" y="1238250"/>
            <a:ext cx="3043145" cy="5104308"/>
          </a:xfrm>
        </p:spPr>
        <p:txBody>
          <a:bodyPr>
            <a:normAutofit/>
          </a:bodyPr>
          <a:lstStyle/>
          <a:p>
            <a:r>
              <a:rPr lang="en-US" dirty="0"/>
              <a:t>Starting preliminary facilities design later this summer for Beamline &amp; ND Complex</a:t>
            </a:r>
          </a:p>
          <a:p>
            <a:r>
              <a:rPr lang="en-US" dirty="0"/>
              <a:t>To compress construction schedule, have developed early site prep construction contract, will start FY2020 assuming funds available</a:t>
            </a:r>
          </a:p>
        </p:txBody>
      </p:sp>
    </p:spTree>
    <p:extLst>
      <p:ext uri="{BB962C8B-B14F-4D97-AF65-F5344CB8AC3E}">
        <p14:creationId xmlns:p14="http://schemas.microsoft.com/office/powerpoint/2010/main" val="170753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 Update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D135473-A6E2-48A4-9E62-B12CECB1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07.24.19</a:t>
            </a:r>
            <a:endParaRPr lang="en-US" dirty="0"/>
          </a:p>
        </p:txBody>
      </p:sp>
      <p:sp>
        <p:nvSpPr>
          <p:cNvPr id="25" name="Footer Placeholder 12">
            <a:extLst>
              <a:ext uri="{FF2B5EF4-FFF2-40B4-BE49-F238E27FC236}">
                <a16:creationId xmlns:a16="http://schemas.microsoft.com/office/drawing/2014/main" id="{F0B7CFCD-8E92-411B-9238-3CF22B6A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3"/>
          </p:nvPr>
        </p:nvSpPr>
        <p:spPr>
          <a:xfrm>
            <a:off x="217421" y="1120064"/>
            <a:ext cx="8926579" cy="801391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Preliminary design underway across all systems</a:t>
            </a:r>
          </a:p>
          <a:p>
            <a:pPr marL="342900" indent="-342900"/>
            <a:r>
              <a:rPr lang="en-US" dirty="0"/>
              <a:t>Prototype development and testing underway for several sub-systems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8D924-B75D-4D0F-A1F2-14817C92D076}"/>
              </a:ext>
            </a:extLst>
          </p:cNvPr>
          <p:cNvSpPr txBox="1"/>
          <p:nvPr/>
        </p:nvSpPr>
        <p:spPr>
          <a:xfrm>
            <a:off x="311903" y="2000772"/>
            <a:ext cx="356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Target Shield Pile Cooling Panel prototype being assembled at FNAL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(testing is currently underway)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2FF951-B2DA-416D-A245-FD845062E717}"/>
              </a:ext>
            </a:extLst>
          </p:cNvPr>
          <p:cNvSpPr txBox="1"/>
          <p:nvPr/>
        </p:nvSpPr>
        <p:spPr>
          <a:xfrm>
            <a:off x="4682660" y="2000771"/>
            <a:ext cx="4555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Target Shield Pile Hatch Cover prototype being vacuum and pressure tested at J-PARC.  Initial results look very good.  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59FFF3-0447-412F-B945-7C53F5F012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1" y="2882004"/>
            <a:ext cx="4162316" cy="31217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A08A98-0E22-4035-80F5-26AF4999DE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20" y="2911084"/>
            <a:ext cx="4357876" cy="326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C5B6-F1FA-4AA7-A3A2-6F611FC1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Experiment-Facilities Interface Group (EFIG) Transition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663E2-6F08-4E07-8F42-95B42C8A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07.24.19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165D7-1F7E-4861-8EC3-4CD14183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 McCluskey | Project News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990B5-CF93-47F6-880B-A4BFBD20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02588-CDE8-467C-83AE-096C17FA937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EFIG forum has been very successful ensuring resolution of high-level integration and interface issues between the facility and the experiment.</a:t>
            </a:r>
          </a:p>
          <a:p>
            <a:r>
              <a:rPr lang="en-US" dirty="0"/>
              <a:t>Revised EFIG is now a steering and decision-making body:</a:t>
            </a:r>
          </a:p>
          <a:p>
            <a:pPr lvl="1"/>
            <a:r>
              <a:rPr lang="en-US" dirty="0"/>
              <a:t>Co-chaired by Chris Mossey (Deputy Director for LBNF) and Marzio Nessi (Project Integration Director)</a:t>
            </a:r>
          </a:p>
          <a:p>
            <a:pPr lvl="1"/>
            <a:r>
              <a:rPr lang="en-US" dirty="0"/>
              <a:t>Membership includes Co-spokes, TC, RC, LBNF PM and Deputy PM, System Engineering Manager, SDSD Head </a:t>
            </a:r>
          </a:p>
          <a:p>
            <a:pPr lvl="1"/>
            <a:r>
              <a:rPr lang="en-US" dirty="0"/>
              <a:t>New organizational structure shown on next slide</a:t>
            </a:r>
          </a:p>
          <a:p>
            <a:pPr lvl="2"/>
            <a:r>
              <a:rPr lang="en-US" dirty="0"/>
              <a:t>SDSD Head proposed as PM with PID on Exp-Fac Integration scope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288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26813</TotalTime>
  <Words>945</Words>
  <Application>Microsoft Office PowerPoint</Application>
  <PresentationFormat>On-screen Show (4:3)</PresentationFormat>
  <Paragraphs>146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Project News</vt:lpstr>
      <vt:lpstr>Far Site Update</vt:lpstr>
      <vt:lpstr> Construction at Far Site </vt:lpstr>
      <vt:lpstr>Cryogenic Infrastructure Status – LBNF</vt:lpstr>
      <vt:lpstr> Near Site Update</vt:lpstr>
      <vt:lpstr>Close integration of NSCF and Beamline </vt:lpstr>
      <vt:lpstr>Near Site Conventional Facilities Status</vt:lpstr>
      <vt:lpstr>Beamline Update</vt:lpstr>
      <vt:lpstr>Experiment-Facilities Interface Group (EFIG) Transition</vt:lpstr>
      <vt:lpstr>LBNF/DUNE Project Organization</vt:lpstr>
      <vt:lpstr>Key Milestones – DOE Baseline and Construction Approvals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Elaine G Mccluskey</cp:lastModifiedBy>
  <cp:revision>1791</cp:revision>
  <cp:lastPrinted>2018-09-23T23:30:27Z</cp:lastPrinted>
  <dcterms:created xsi:type="dcterms:W3CDTF">2015-04-30T14:29:22Z</dcterms:created>
  <dcterms:modified xsi:type="dcterms:W3CDTF">2019-07-24T10:57:25Z</dcterms:modified>
  <cp:contentStatus/>
</cp:coreProperties>
</file>