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2" r:id="rId2"/>
  </p:sldMasterIdLst>
  <p:notesMasterIdLst>
    <p:notesMasterId r:id="rId8"/>
  </p:notesMasterIdLst>
  <p:handoutMasterIdLst>
    <p:handoutMasterId r:id="rId9"/>
  </p:handoutMasterIdLst>
  <p:sldIdLst>
    <p:sldId id="265" r:id="rId3"/>
    <p:sldId id="266" r:id="rId4"/>
    <p:sldId id="268" r:id="rId5"/>
    <p:sldId id="269" r:id="rId6"/>
    <p:sldId id="267" r:id="rId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04040"/>
    <a:srgbClr val="505050"/>
    <a:srgbClr val="004C97"/>
    <a:srgbClr val="63666A"/>
    <a:srgbClr val="A7A8AA"/>
    <a:srgbClr val="003087"/>
    <a:srgbClr val="0F2D6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napToObjects="1">
      <p:cViewPr varScale="1">
        <p:scale>
          <a:sx n="114" d="100"/>
          <a:sy n="114" d="100"/>
        </p:scale>
        <p:origin x="33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80DBBE75-B897-4C2D-851E-711B34683BA3}" type="datetimeFigureOut">
              <a:rPr lang="en-US" altLang="en-US"/>
              <a:pPr/>
              <a:t>8/1/2019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CABB725D-266A-4787-B290-EA1B210292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7617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4050BF1F-29FD-4232-8E96-B3FD1DCB3ADE}" type="datetimeFigureOut">
              <a:rPr lang="en-US" altLang="en-US"/>
              <a:pPr/>
              <a:t>8/1/2019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60BFB643-3B51-4A23-96A6-8ED93A064C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94760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00798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1200"/>
            </a:lvl1pPr>
          </a:lstStyle>
          <a:p>
            <a:fld id="{50889BEA-2B91-403F-ADA4-053DEE04721E}" type="datetime1">
              <a:rPr lang="en-US" altLang="en-US"/>
              <a:pPr/>
              <a:t>8/1/2019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52E9C158-AEF1-41A2-A6CE-6F0BAB305E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8226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 sz="1200"/>
            </a:lvl1pPr>
          </a:lstStyle>
          <a:p>
            <a:fld id="{6A3537A3-8C6B-43C4-A25C-FC2CE8D9D9BB}" type="datetime1">
              <a:rPr lang="en-US" altLang="en-US"/>
              <a:pPr/>
              <a:t>8/1/2019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sz="1200"/>
            </a:lvl1pPr>
          </a:lstStyle>
          <a:p>
            <a:fld id="{47C05DF5-FB48-4D3F-AF82-EC74A689CA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993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/>
            </a:lvl1pPr>
          </a:lstStyle>
          <a:p>
            <a:fld id="{2B1CF01D-1604-4C8E-BF6F-5634B5B9B0FA}" type="datetime1">
              <a:rPr lang="en-US" altLang="en-US"/>
              <a:pPr/>
              <a:t>8/1/2019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/>
            </a:lvl1pPr>
          </a:lstStyle>
          <a:p>
            <a:fld id="{071AFBCB-9629-4487-8658-FCC7F72DA4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3796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5E62D87C-608A-49B4-979E-2C9EC8FFFA3E}" type="datetime1">
              <a:rPr lang="en-US" altLang="en-US"/>
              <a:pPr/>
              <a:t>8/1/2019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077094B4-CDBE-4107-9E6E-D38410A9E4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7332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EAD63FCB-C847-421A-A82C-644CA8D55BDB}" type="datetime1">
              <a:rPr lang="en-US" altLang="en-US"/>
              <a:pPr/>
              <a:t>8/1/2019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71519E6-F709-4990-B973-B339820CA7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9524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A0E092C4-48F6-48C5-B2B3-815670E99CE7}" type="datetime1">
              <a:rPr lang="en-US" altLang="en-US"/>
              <a:pPr/>
              <a:t>8/1/2019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C2BC038B-CA57-479E-BFA9-9E819877A5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3382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DD380D08-F2CA-47D3-B2B9-BCFDF76A6561}" type="datetime1">
              <a:rPr lang="en-US" altLang="en-US"/>
              <a:pPr/>
              <a:t>8/1/2019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5585131-D98E-4CC9-8879-1D32CC470D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7779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2866E9CA-C242-476E-AC96-726DAD61F4C9}" type="datetime1">
              <a:rPr lang="en-US" altLang="en-US"/>
              <a:pPr/>
              <a:t>8/1/2019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2C85A5DC-9CCB-48FE-8FD9-B52B9FD574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7552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D594D8DC-1801-43BE-B437-DF92E32BA858}" type="datetime1">
              <a:rPr lang="en-US" altLang="en-US"/>
              <a:pPr/>
              <a:t>8/1/2019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6827BE81-7C2D-481B-BBCE-23778685B2BA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9" r:id="rId3"/>
    <p:sldLayoutId id="2147484100" r:id="rId4"/>
    <p:sldLayoutId id="2147484101" r:id="rId5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F478486A-2EA2-4759-824C-EE1AD3861CE4}" type="datetime1">
              <a:rPr lang="en-US" altLang="en-US"/>
              <a:pPr/>
              <a:t>8/1/2019</a:t>
            </a:fld>
            <a:endParaRPr lang="en-US" altLang="en-US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319E6341-E9E7-4128-9402-327DA8681509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173" name="Picture 1" descr="Footer_0603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806450" y="3559175"/>
            <a:ext cx="7526338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err="1">
                <a:latin typeface="Helvetica" panose="020B0604020202020204" pitchFamily="34" charset="0"/>
                <a:ea typeface="Geneva" pitchFamily="121" charset="-128"/>
              </a:rPr>
              <a:t>ArCube</a:t>
            </a: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 Access Platform- Design Discussion</a:t>
            </a: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7526338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Sai Manohari Kancharla</a:t>
            </a:r>
          </a:p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Mechanical Engineer</a:t>
            </a:r>
          </a:p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05-08-2019</a:t>
            </a:r>
          </a:p>
          <a:p>
            <a:pPr eaLnBrk="1" hangingPunct="1"/>
            <a:endParaRPr lang="en-US" altLang="en-US" dirty="0">
              <a:latin typeface="Helvetica" panose="020B0604020202020204" pitchFamily="34" charset="0"/>
              <a:ea typeface="Geneva" pitchFamily="121" charset="-12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Details from Drawing SS2 (</a:t>
            </a:r>
            <a:r>
              <a:rPr lang="en-US" altLang="en-US" dirty="0" err="1">
                <a:latin typeface="Helvetica" panose="020B0604020202020204" pitchFamily="34" charset="0"/>
                <a:ea typeface="Geneva" pitchFamily="121" charset="-128"/>
              </a:rPr>
              <a:t>NuMi</a:t>
            </a: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)</a:t>
            </a:r>
          </a:p>
        </p:txBody>
      </p:sp>
      <p:sp>
        <p:nvSpPr>
          <p:cNvPr id="24578" name="Content Placeholder 29"/>
          <p:cNvSpPr>
            <a:spLocks noGrp="1"/>
          </p:cNvSpPr>
          <p:nvPr>
            <p:ph idx="1"/>
          </p:nvPr>
        </p:nvSpPr>
        <p:spPr bwMode="auto">
          <a:xfrm>
            <a:off x="228600" y="1042988"/>
            <a:ext cx="8672513" cy="4987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Confirm size of W beam: W18x35 </a:t>
            </a:r>
          </a:p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4” x 4” STL. Bar A36 </a:t>
            </a:r>
          </a:p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Connection of catwalk support beams to W beam: bolted; 3/8” Stiff plate </a:t>
            </a:r>
          </a:p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 Column W8x35</a:t>
            </a:r>
          </a:p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Distance btw columns: 7’</a:t>
            </a:r>
          </a:p>
        </p:txBody>
      </p:sp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8/1/2019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Presenter | Presentation Title</a:t>
            </a:r>
            <a:endParaRPr lang="en-US" altLang="en-US" sz="1200" b="1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2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BD2735-A615-4B04-8276-748CC3F2A6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25" r="11030" b="5000"/>
          <a:stretch/>
        </p:blipFill>
        <p:spPr>
          <a:xfrm>
            <a:off x="4457779" y="2432807"/>
            <a:ext cx="4612747" cy="367123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Platform Design Requirements</a:t>
            </a:r>
          </a:p>
        </p:txBody>
      </p:sp>
      <p:sp>
        <p:nvSpPr>
          <p:cNvPr id="24578" name="Content Placeholder 29"/>
          <p:cNvSpPr>
            <a:spLocks noGrp="1"/>
          </p:cNvSpPr>
          <p:nvPr>
            <p:ph idx="1"/>
          </p:nvPr>
        </p:nvSpPr>
        <p:spPr bwMode="auto">
          <a:xfrm>
            <a:off x="228600" y="1042988"/>
            <a:ext cx="8672513" cy="4987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LL: 4 persons</a:t>
            </a:r>
          </a:p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DL: 100 </a:t>
            </a:r>
            <a:r>
              <a:rPr lang="en-US" altLang="en-US" dirty="0" err="1">
                <a:latin typeface="Helvetica" panose="020B0604020202020204" pitchFamily="34" charset="0"/>
                <a:ea typeface="Geneva" pitchFamily="121" charset="-128"/>
              </a:rPr>
              <a:t>lbs</a:t>
            </a:r>
            <a:endParaRPr lang="en-US" altLang="en-US" dirty="0">
              <a:latin typeface="Helvetica" panose="020B0604020202020204" pitchFamily="34" charset="0"/>
              <a:ea typeface="Geneva" pitchFamily="121" charset="-128"/>
            </a:endParaRPr>
          </a:p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Single support frame structure connecting East and West Catwalk</a:t>
            </a:r>
          </a:p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No columns</a:t>
            </a:r>
          </a:p>
        </p:txBody>
      </p:sp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8/1/2019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Presenter | Presentation Title</a:t>
            </a:r>
            <a:endParaRPr lang="en-US" altLang="en-US" sz="1200" b="1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3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551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Design Procedure</a:t>
            </a:r>
          </a:p>
        </p:txBody>
      </p:sp>
      <p:sp>
        <p:nvSpPr>
          <p:cNvPr id="24578" name="Content Placeholder 29"/>
          <p:cNvSpPr>
            <a:spLocks noGrp="1"/>
          </p:cNvSpPr>
          <p:nvPr>
            <p:ph idx="1"/>
          </p:nvPr>
        </p:nvSpPr>
        <p:spPr bwMode="auto">
          <a:xfrm>
            <a:off x="228600" y="1042988"/>
            <a:ext cx="8672513" cy="4987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Select beam</a:t>
            </a:r>
          </a:p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Check bearing load </a:t>
            </a:r>
          </a:p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Check if west and east bottom supports are at same level</a:t>
            </a:r>
          </a:p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Check </a:t>
            </a:r>
            <a:r>
              <a:rPr lang="en-US" altLang="en-US" dirty="0" err="1">
                <a:latin typeface="Helvetica" panose="020B0604020202020204" pitchFamily="34" charset="0"/>
                <a:ea typeface="Geneva" pitchFamily="121" charset="-128"/>
              </a:rPr>
              <a:t>NuMi</a:t>
            </a: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 Drawings</a:t>
            </a:r>
          </a:p>
          <a:p>
            <a:pPr eaLnBrk="1" hangingPunct="1"/>
            <a:endParaRPr lang="en-US" altLang="en-US" dirty="0">
              <a:latin typeface="Helvetica" panose="020B0604020202020204" pitchFamily="34" charset="0"/>
              <a:ea typeface="Geneva" pitchFamily="121" charset="-128"/>
            </a:endParaRPr>
          </a:p>
          <a:p>
            <a:pPr eaLnBrk="1" hangingPunct="1"/>
            <a:endParaRPr lang="en-US" altLang="en-US" dirty="0">
              <a:latin typeface="Helvetica" panose="020B0604020202020204" pitchFamily="34" charset="0"/>
              <a:ea typeface="Geneva" pitchFamily="121" charset="-128"/>
            </a:endParaRPr>
          </a:p>
        </p:txBody>
      </p:sp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8/1/2019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Presenter | Presentation Title</a:t>
            </a:r>
            <a:endParaRPr lang="en-US" altLang="en-US" sz="1200" b="1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4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506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Content Placeholder 9"/>
          <p:cNvSpPr>
            <a:spLocks noGrp="1"/>
          </p:cNvSpPr>
          <p:nvPr>
            <p:ph sz="half" idx="13"/>
          </p:nvPr>
        </p:nvSpPr>
        <p:spPr bwMode="auto">
          <a:xfrm>
            <a:off x="228600" y="361950"/>
            <a:ext cx="8675688" cy="5668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latin typeface="Helvetica" panose="020B0604020202020204" pitchFamily="34" charset="0"/>
              <a:ea typeface="Geneva" pitchFamily="121" charset="-128"/>
            </a:endParaRPr>
          </a:p>
        </p:txBody>
      </p:sp>
      <p:sp>
        <p:nvSpPr>
          <p:cNvPr id="25602" name="Date Placeholder 6"/>
          <p:cNvSpPr>
            <a:spLocks noGrp="1"/>
          </p:cNvSpPr>
          <p:nvPr>
            <p:ph type="dt" sz="quarter" idx="1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FC989388-6A8B-4527-A0DF-C8A7637E0C2C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8/1/2019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5603" name="Footer Placeholder 7"/>
          <p:cNvSpPr>
            <a:spLocks noGrp="1"/>
          </p:cNvSpPr>
          <p:nvPr>
            <p:ph type="ftr" sz="quarter" idx="1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Presenter | Presentation Title</a:t>
            </a:r>
            <a:endParaRPr lang="en-US" altLang="en-US" sz="1200" b="1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5604" name="Slide Number Placeholder 8"/>
          <p:cNvSpPr>
            <a:spLocks noGrp="1"/>
          </p:cNvSpPr>
          <p:nvPr>
            <p:ph type="sldNum" sz="quarter" idx="16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AEE3222A-B585-474B-B973-7A492478E925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5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NAL_TemplateMac_060514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B6CED81E-951A-4DFA-9287-6DC86C25A1D3}"/>
    </a:ext>
  </a:extLst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3CED6F7E-0C40-4358-9557-CEEF733EC32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5390</TotalTime>
  <Words>125</Words>
  <Application>Microsoft Office PowerPoint</Application>
  <PresentationFormat>On-screen Show (4:3)</PresentationFormat>
  <Paragraphs>32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Helvetica</vt:lpstr>
      <vt:lpstr>FNAL_TemplateMac_060514</vt:lpstr>
      <vt:lpstr>Fermilab: Footer Only</vt:lpstr>
      <vt:lpstr>ArCube Access Platform- Design Discussion</vt:lpstr>
      <vt:lpstr>Details from Drawing SS2 (NuMi)</vt:lpstr>
      <vt:lpstr>Platform Design Requirements</vt:lpstr>
      <vt:lpstr>Design Procedure</vt:lpstr>
      <vt:lpstr>PowerPoint Presentation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— one line or two lines</dc:title>
  <dc:creator>Sai Manohari Kancharla</dc:creator>
  <cp:lastModifiedBy>Sai Manohari Kancharla</cp:lastModifiedBy>
  <cp:revision>8</cp:revision>
  <cp:lastPrinted>2014-01-20T19:40:21Z</cp:lastPrinted>
  <dcterms:created xsi:type="dcterms:W3CDTF">2019-08-01T20:48:18Z</dcterms:created>
  <dcterms:modified xsi:type="dcterms:W3CDTF">2019-08-05T14:39:17Z</dcterms:modified>
</cp:coreProperties>
</file>