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CCA5-83C4-594D-B295-17E16FE014F9}" type="datetimeFigureOut">
              <a:rPr lang="en-US" smtClean="0"/>
              <a:t>8/5/19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E6C6-715B-4443-A2B4-211A06EA0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5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CCA5-83C4-594D-B295-17E16FE014F9}" type="datetimeFigureOut">
              <a:rPr lang="en-US" smtClean="0"/>
              <a:t>8/5/19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E6C6-715B-4443-A2B4-211A06EA0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2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CCA5-83C4-594D-B295-17E16FE014F9}" type="datetimeFigureOut">
              <a:rPr lang="en-US" smtClean="0"/>
              <a:t>8/5/19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E6C6-715B-4443-A2B4-211A06EA0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6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CCA5-83C4-594D-B295-17E16FE014F9}" type="datetimeFigureOut">
              <a:rPr lang="en-US" smtClean="0"/>
              <a:t>8/5/19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E6C6-715B-4443-A2B4-211A06EA0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CCA5-83C4-594D-B295-17E16FE014F9}" type="datetimeFigureOut">
              <a:rPr lang="en-US" smtClean="0"/>
              <a:t>8/5/19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E6C6-715B-4443-A2B4-211A06EA0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9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CCA5-83C4-594D-B295-17E16FE014F9}" type="datetimeFigureOut">
              <a:rPr lang="en-US" smtClean="0"/>
              <a:t>8/5/19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E6C6-715B-4443-A2B4-211A06EA0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3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CCA5-83C4-594D-B295-17E16FE014F9}" type="datetimeFigureOut">
              <a:rPr lang="en-US" smtClean="0"/>
              <a:t>8/5/19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E6C6-715B-4443-A2B4-211A06EA0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9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CCA5-83C4-594D-B295-17E16FE014F9}" type="datetimeFigureOut">
              <a:rPr lang="en-US" smtClean="0"/>
              <a:t>8/5/19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E6C6-715B-4443-A2B4-211A06EA0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9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CCA5-83C4-594D-B295-17E16FE014F9}" type="datetimeFigureOut">
              <a:rPr lang="en-US" smtClean="0"/>
              <a:t>8/5/19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E6C6-715B-4443-A2B4-211A06EA0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8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CCA5-83C4-594D-B295-17E16FE014F9}" type="datetimeFigureOut">
              <a:rPr lang="en-US" smtClean="0"/>
              <a:t>8/5/19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E6C6-715B-4443-A2B4-211A06EA0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CCA5-83C4-594D-B295-17E16FE014F9}" type="datetimeFigureOut">
              <a:rPr lang="en-US" smtClean="0"/>
              <a:t>8/5/19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E6C6-715B-4443-A2B4-211A06EA0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9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3CCA5-83C4-594D-B295-17E16FE014F9}" type="datetimeFigureOut">
              <a:rPr lang="en-US" smtClean="0"/>
              <a:t>8/5/19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4E6C6-715B-4443-A2B4-211A06EA0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0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Mgmt. update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challenge 3 for NP02 completed</a:t>
            </a:r>
          </a:p>
          <a:p>
            <a:r>
              <a:rPr lang="en-US" dirty="0" smtClean="0"/>
              <a:t>Setting up </a:t>
            </a:r>
            <a:r>
              <a:rPr lang="en-US" dirty="0" err="1" smtClean="0"/>
              <a:t>dropboxes</a:t>
            </a:r>
            <a:r>
              <a:rPr lang="en-US" dirty="0" smtClean="0"/>
              <a:t> for reprocessing pass to come</a:t>
            </a:r>
          </a:p>
          <a:p>
            <a:r>
              <a:rPr lang="en-US" dirty="0" smtClean="0"/>
              <a:t>Writing metadata descriptions for next week’s BNL meeting</a:t>
            </a:r>
          </a:p>
          <a:p>
            <a:pPr lvl="1"/>
            <a:r>
              <a:rPr lang="en-US" dirty="0" smtClean="0"/>
              <a:t>Heidi has already posted the historical part  (what is SAM)</a:t>
            </a:r>
          </a:p>
          <a:p>
            <a:pPr lvl="1"/>
            <a:r>
              <a:rPr lang="en-US" dirty="0" smtClean="0"/>
              <a:t>Have final state of what </a:t>
            </a:r>
            <a:r>
              <a:rPr lang="en-US" dirty="0" err="1" smtClean="0"/>
              <a:t>Rucio</a:t>
            </a:r>
            <a:r>
              <a:rPr lang="en-US" dirty="0" smtClean="0"/>
              <a:t> will look like from Igor M.</a:t>
            </a:r>
          </a:p>
          <a:p>
            <a:pPr lvl="1"/>
            <a:r>
              <a:rPr lang="en-US" dirty="0" smtClean="0"/>
              <a:t>Still have to write metadata requirements suggestion</a:t>
            </a:r>
          </a:p>
          <a:p>
            <a:pPr lvl="1"/>
            <a:r>
              <a:rPr lang="en-US" dirty="0" smtClean="0"/>
              <a:t>Still have to make info on data retention plan </a:t>
            </a:r>
            <a:r>
              <a:rPr lang="en-US" smtClean="0"/>
              <a:t>and requirements</a:t>
            </a:r>
          </a:p>
          <a:p>
            <a:pPr lvl="1"/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539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69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Data Mgmt. update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Mgmt. update</dc:title>
  <dc:creator>Steven Timm</dc:creator>
  <cp:lastModifiedBy>Steven Timm</cp:lastModifiedBy>
  <cp:revision>2</cp:revision>
  <dcterms:created xsi:type="dcterms:W3CDTF">2019-08-05T20:36:03Z</dcterms:created>
  <dcterms:modified xsi:type="dcterms:W3CDTF">2019-08-05T20:47:37Z</dcterms:modified>
</cp:coreProperties>
</file>