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7" r:id="rId2"/>
    <p:sldMasterId id="2147483675" r:id="rId3"/>
    <p:sldMasterId id="2147483684" r:id="rId4"/>
  </p:sldMasterIdLst>
  <p:notesMasterIdLst>
    <p:notesMasterId r:id="rId8"/>
  </p:notesMasterIdLst>
  <p:handoutMasterIdLst>
    <p:handoutMasterId r:id="rId9"/>
  </p:handoutMasterIdLst>
  <p:sldIdLst>
    <p:sldId id="451" r:id="rId5"/>
    <p:sldId id="453" r:id="rId6"/>
    <p:sldId id="452" r:id="rId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96"/>
    <p:restoredTop sz="93667" autoAdjust="0"/>
  </p:normalViewPr>
  <p:slideViewPr>
    <p:cSldViewPr>
      <p:cViewPr varScale="1">
        <p:scale>
          <a:sx n="131" d="100"/>
          <a:sy n="131" d="100"/>
        </p:scale>
        <p:origin x="208" y="1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011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1" cy="482282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011" y="1"/>
            <a:ext cx="3169921" cy="482282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04D06D4B-F083-4F0B-B6C9-2D493B329ED9}" type="datetimeFigureOut">
              <a:rPr lang="en-US" smtClean="0"/>
              <a:t>8/6/19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8920"/>
            <a:ext cx="3169921" cy="482281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011" y="9118920"/>
            <a:ext cx="3169921" cy="482281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BC3C506F-2269-46DF-AAD8-716176AB6A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36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072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2520" y="6538623"/>
            <a:ext cx="336679" cy="184666"/>
          </a:xfrm>
        </p:spPr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866647" y="6538623"/>
            <a:ext cx="7632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/>
              <a:t>Next Steps Toward Production of TDRs</a:t>
            </a:r>
            <a:endParaRPr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6"/>
          </p:nvPr>
        </p:nvSpPr>
        <p:spPr>
          <a:xfrm>
            <a:off x="1865502" y="6538623"/>
            <a:ext cx="19444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08.21.18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6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1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819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8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010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1" y="432611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1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5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82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5347370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9" y="432612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70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1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5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17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432611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1" y="1238252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72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122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9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3B5A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866647" y="6538623"/>
            <a:ext cx="88595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/>
              <a:t>Next Steps Toward Production of TDRs</a:t>
            </a:r>
            <a:endParaRPr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6"/>
          </p:nvPr>
        </p:nvSpPr>
        <p:spPr>
          <a:xfrm>
            <a:off x="1865502" y="6538623"/>
            <a:ext cx="19444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08.21.18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9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63666A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9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425570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880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08.21.18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09C-6C5E-44F5-8A86-17792D67C9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62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6807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887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187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3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25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6641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230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08.21.18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09C-6C5E-44F5-8A86-17792D67C9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8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962" y="635889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8156447" y="6499859"/>
            <a:ext cx="541020" cy="220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Holder 4"/>
          <p:cNvSpPr>
            <a:spLocks noGrp="1"/>
          </p:cNvSpPr>
          <p:nvPr>
            <p:ph type="ftr" sz="quarter" idx="5"/>
          </p:nvPr>
        </p:nvSpPr>
        <p:spPr>
          <a:xfrm>
            <a:off x="866647" y="6538623"/>
            <a:ext cx="7632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/>
              <a:t>Next Steps Toward Production of TDRs</a:t>
            </a:r>
            <a:endParaRPr dirty="0"/>
          </a:p>
        </p:txBody>
      </p:sp>
      <p:sp>
        <p:nvSpPr>
          <p:cNvPr id="12" name="Holder 5"/>
          <p:cNvSpPr>
            <a:spLocks noGrp="1"/>
          </p:cNvSpPr>
          <p:nvPr>
            <p:ph type="dt" sz="half" idx="6"/>
          </p:nvPr>
        </p:nvSpPr>
        <p:spPr>
          <a:xfrm>
            <a:off x="1865502" y="6538623"/>
            <a:ext cx="19444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08.21.18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962" y="635889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8156447" y="6499859"/>
            <a:ext cx="541020" cy="220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Holder 4"/>
          <p:cNvSpPr>
            <a:spLocks noGrp="1"/>
          </p:cNvSpPr>
          <p:nvPr>
            <p:ph type="ftr" sz="quarter" idx="5"/>
          </p:nvPr>
        </p:nvSpPr>
        <p:spPr>
          <a:xfrm>
            <a:off x="866647" y="6538623"/>
            <a:ext cx="7632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/>
              <a:t>Next Steps Toward Production of TDRs</a:t>
            </a:r>
            <a:endParaRPr dirty="0"/>
          </a:p>
        </p:txBody>
      </p:sp>
      <p:sp>
        <p:nvSpPr>
          <p:cNvPr id="10" name="Holder 5"/>
          <p:cNvSpPr>
            <a:spLocks noGrp="1"/>
          </p:cNvSpPr>
          <p:nvPr>
            <p:ph type="dt" sz="half" idx="6"/>
          </p:nvPr>
        </p:nvSpPr>
        <p:spPr>
          <a:xfrm>
            <a:off x="1865502" y="6538623"/>
            <a:ext cx="19444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08.21.18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866647" y="6538623"/>
            <a:ext cx="7632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/>
              <a:t>Next Steps Toward Production of TDRs</a:t>
            </a:r>
            <a:endParaRPr dirty="0"/>
          </a:p>
        </p:txBody>
      </p:sp>
      <p:sp>
        <p:nvSpPr>
          <p:cNvPr id="6" name="Holder 5"/>
          <p:cNvSpPr>
            <a:spLocks noGrp="1"/>
          </p:cNvSpPr>
          <p:nvPr>
            <p:ph type="dt" sz="half" idx="6"/>
          </p:nvPr>
        </p:nvSpPr>
        <p:spPr>
          <a:xfrm>
            <a:off x="1865502" y="6538623"/>
            <a:ext cx="19444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08.21.18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84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281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962" y="635889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8156447" y="6499859"/>
            <a:ext cx="541020" cy="220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495242"/>
            <a:ext cx="8255000" cy="304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2904" y="1317059"/>
            <a:ext cx="8378190" cy="177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B5A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66647" y="6538623"/>
            <a:ext cx="7632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/>
              <a:t>Next Steps Toward Production of TDRs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865502" y="6538623"/>
            <a:ext cx="19444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08.21.18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40159" y="6538623"/>
            <a:ext cx="33667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08.21.18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6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9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1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2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9" y="6488432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488432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1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08.21.18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Next Steps Toward Production of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98" y="228600"/>
            <a:ext cx="8255000" cy="984885"/>
          </a:xfrm>
        </p:spPr>
        <p:txBody>
          <a:bodyPr/>
          <a:lstStyle/>
          <a:p>
            <a:r>
              <a:rPr lang="en-US" sz="3200" dirty="0"/>
              <a:t>Inventory of profiles and accessories for </a:t>
            </a:r>
            <a:r>
              <a:rPr lang="en-US" sz="3200" dirty="0" err="1"/>
              <a:t>Mecanical</a:t>
            </a:r>
            <a:r>
              <a:rPr lang="en-US" sz="3200" dirty="0"/>
              <a:t> tests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3FB8C-F91D-A045-A5C5-E4256433F9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83918C-7988-684D-A912-78772F0E8F57}"/>
              </a:ext>
            </a:extLst>
          </p:cNvPr>
          <p:cNvSpPr/>
          <p:nvPr/>
        </p:nvSpPr>
        <p:spPr>
          <a:xfrm>
            <a:off x="343313" y="1371600"/>
            <a:ext cx="4163502" cy="445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agreed, Aluminum profiles (NP04 shape) available at CERN have all been cut to 2.3 m length (expect for ~ 30 that were already 2.02m long): 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About 500 elements are now available for shipping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They can be packaged in a single wooden box for transportation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Additional 770 profiles 2.3 m long but in the NP02 shape are also available and packaged in  two pallets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7BA82-97E6-D140-9F87-303149452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1042"/>
            <a:ext cx="2743200" cy="3698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2E625-4D1D-A642-9DFA-8F00C852C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92813"/>
            <a:ext cx="26860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98" y="228600"/>
            <a:ext cx="8255000" cy="492443"/>
          </a:xfrm>
        </p:spPr>
        <p:txBody>
          <a:bodyPr/>
          <a:lstStyle/>
          <a:p>
            <a:r>
              <a:rPr lang="en-US" sz="3200" dirty="0"/>
              <a:t>Profiles packaging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3FB8C-F91D-A045-A5C5-E4256433F9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83918C-7988-684D-A912-78772F0E8F57}"/>
              </a:ext>
            </a:extLst>
          </p:cNvPr>
          <p:cNvSpPr/>
          <p:nvPr/>
        </p:nvSpPr>
        <p:spPr>
          <a:xfrm>
            <a:off x="372496" y="1084649"/>
            <a:ext cx="4163502" cy="5090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profiles can be stacked on top of each other provided they are separated with paper sheets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We tried to pile 50 of them with any damage to shape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All 500 profile cha be stored on a wooden box (available)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Size: 250 x 75 X 50 cm3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Total weight ~ 400 kg (350 Kg profiles only)	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We are enquiring on the price for transportation 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Single site, different sites?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335ED-E355-6B4F-A94A-7F4C574A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906" y="721042"/>
            <a:ext cx="4236396" cy="2685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A29EC-7529-F043-AEC6-8BE7B305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64829" y="2737887"/>
            <a:ext cx="2876550" cy="42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2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E6E96-0E2A-6441-BDED-CECA76FB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982" y="0"/>
            <a:ext cx="3375515" cy="253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98" y="228600"/>
            <a:ext cx="8255000" cy="492443"/>
          </a:xfrm>
        </p:spPr>
        <p:txBody>
          <a:bodyPr/>
          <a:lstStyle/>
          <a:p>
            <a:r>
              <a:rPr lang="en-US" sz="3200" dirty="0"/>
              <a:t>Available accessories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3FB8C-F91D-A045-A5C5-E4256433F9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83918C-7988-684D-A912-78772F0E8F57}"/>
              </a:ext>
            </a:extLst>
          </p:cNvPr>
          <p:cNvSpPr/>
          <p:nvPr/>
        </p:nvSpPr>
        <p:spPr>
          <a:xfrm>
            <a:off x="408498" y="958717"/>
            <a:ext cx="4925502" cy="2086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Polymer bars for bending: </a:t>
            </a:r>
            <a:r>
              <a:rPr lang="en-US" dirty="0"/>
              <a:t>Several pieces + tooling to produce them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Endcaps: few hundreds; Rivets: a lot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Divider boards: ~ 10 + some special ones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Rotatable slip nuts: several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3BF6C-28AF-3B4F-A067-EC1D2E844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601" y="1273457"/>
            <a:ext cx="1639896" cy="2186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B5D2C-56ED-D841-9EB8-27C7DEB95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982" y="1273457"/>
            <a:ext cx="1711300" cy="228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DC8E6-2440-9142-95D6-7B1B92EB4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623225"/>
            <a:ext cx="2197819" cy="2930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B42958-0E99-034F-89BE-4EBEBC759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81025" y="3972371"/>
            <a:ext cx="2933154" cy="2199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45487-A313-D84D-86A3-AB9157769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91" y="3639514"/>
            <a:ext cx="2189618" cy="29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92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14662</TotalTime>
  <Words>181</Words>
  <Application>Microsoft Macintosh PowerPoint</Application>
  <PresentationFormat>On-screen Show (4:3)</PresentationFormat>
  <Paragraphs>21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Geneva</vt:lpstr>
      <vt:lpstr>Helvetica</vt:lpstr>
      <vt:lpstr>Lucida Grande</vt:lpstr>
      <vt:lpstr>Times New Roman</vt:lpstr>
      <vt:lpstr>Office Theme</vt:lpstr>
      <vt:lpstr>LBNF Content-Footer Theme</vt:lpstr>
      <vt:lpstr>1_LBNF Content-Footer Theme</vt:lpstr>
      <vt:lpstr>2_LBNF Content-Footer Theme</vt:lpstr>
      <vt:lpstr>Inventory of profiles and accessories for Mecanical tests</vt:lpstr>
      <vt:lpstr>Profiles packaging</vt:lpstr>
      <vt:lpstr>Available accessories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Microsoft Office User</cp:lastModifiedBy>
  <cp:revision>548</cp:revision>
  <cp:lastPrinted>2017-02-24T18:10:33Z</cp:lastPrinted>
  <dcterms:created xsi:type="dcterms:W3CDTF">2016-07-13T11:29:54Z</dcterms:created>
  <dcterms:modified xsi:type="dcterms:W3CDTF">2019-08-06T14:07:40Z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2016-06-23T00:00:00Z</vt:filetime>
  </property>
  <property fmtid="{D5CDD505-2E9C-101B-9397-08002B2CF9AE}" pid="3" name="LastSaved">
    <vt:filetime>2016-07-13T00:00:00Z</vt:filetime>
  </property>
</Properties>
</file>