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8" r:id="rId2"/>
    <p:sldId id="299" r:id="rId3"/>
    <p:sldId id="30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0000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0" autoAdjust="0"/>
    <p:restoredTop sz="94683"/>
  </p:normalViewPr>
  <p:slideViewPr>
    <p:cSldViewPr snapToGrid="0" snapToObjects="1" showGuides="1">
      <p:cViewPr varScale="1">
        <p:scale>
          <a:sx n="171" d="100"/>
          <a:sy n="171" d="100"/>
        </p:scale>
        <p:origin x="768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g.uchicago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2844" y="3999570"/>
            <a:ext cx="6374423" cy="819869"/>
          </a:xfrm>
        </p:spPr>
        <p:txBody>
          <a:bodyPr/>
          <a:lstStyle/>
          <a:p>
            <a:r>
              <a:rPr lang="en-US" dirty="0"/>
              <a:t>Alan Bross	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977540"/>
          </a:xfrm>
        </p:spPr>
        <p:txBody>
          <a:bodyPr>
            <a:noAutofit/>
          </a:bodyPr>
          <a:lstStyle/>
          <a:p>
            <a:r>
              <a:rPr lang="en-US" dirty="0"/>
              <a:t>EGP </a:t>
            </a:r>
            <a:r>
              <a:rPr lang="en-US" dirty="0" err="1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581A6-1AF7-3B47-9DAE-2C07FA37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1367765"/>
          </a:xfrm>
        </p:spPr>
        <p:txBody>
          <a:bodyPr/>
          <a:lstStyle/>
          <a:p>
            <a:r>
              <a:rPr lang="en-US" sz="2400" dirty="0"/>
              <a:t>We submitted a proposal to the UC Big Ideas Generator (</a:t>
            </a:r>
            <a:r>
              <a:rPr lang="en-US" sz="2400" dirty="0">
                <a:hlinkClick r:id="rId2"/>
              </a:rPr>
              <a:t>http://big.uchicago.edu/</a:t>
            </a:r>
            <a:r>
              <a:rPr lang="en-US" sz="2400" dirty="0"/>
              <a:t> ) and have been funded (~ $69k)!</a:t>
            </a:r>
          </a:p>
          <a:p>
            <a:r>
              <a:rPr lang="en-US" sz="2400" dirty="0"/>
              <a:t>Fermilab has agreed to match!!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C03695-955C-D44C-8AC7-406EB5B7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EGP:  Where we stand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6524C-474F-6849-AB19-AED9B06402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EEAAA-EC72-054A-B90F-BF61541CC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E68E-B230-EF4C-ABD9-49B96B77F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1C5F2-EA51-044A-818F-A79F04B4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87" y="2111246"/>
            <a:ext cx="6532879" cy="20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CC88F2-532C-C543-8D1D-07CE770D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Funds at UC now</a:t>
            </a:r>
          </a:p>
          <a:p>
            <a:pPr lvl="1"/>
            <a:r>
              <a:rPr lang="en-US" sz="2200" dirty="0"/>
              <a:t>Supporting research specialist in Patrick’s group</a:t>
            </a:r>
          </a:p>
          <a:p>
            <a:pPr lvl="2"/>
            <a:r>
              <a:rPr lang="en-US" sz="2100" dirty="0"/>
              <a:t>Application of tomographic reconstruction to muon data</a:t>
            </a:r>
          </a:p>
          <a:p>
            <a:pPr lvl="1"/>
            <a:r>
              <a:rPr lang="en-US" sz="2200" dirty="0"/>
              <a:t>Funds available for student (Physics Dept.)</a:t>
            </a:r>
          </a:p>
          <a:p>
            <a:r>
              <a:rPr lang="en-US" sz="2400" dirty="0"/>
              <a:t>Will get funds at Fermilab by October 1</a:t>
            </a:r>
          </a:p>
          <a:p>
            <a:pPr lvl="1"/>
            <a:r>
              <a:rPr lang="en-US" sz="2200" dirty="0"/>
              <a:t>Support for CD and additional student,…</a:t>
            </a:r>
          </a:p>
          <a:p>
            <a:pPr lvl="1"/>
            <a:r>
              <a:rPr lang="en-US" sz="2200" dirty="0"/>
              <a:t>In interim, have </a:t>
            </a:r>
            <a:r>
              <a:rPr lang="en-US" sz="2200" dirty="0" err="1"/>
              <a:t>Proj</a:t>
            </a:r>
            <a:r>
              <a:rPr lang="en-US" sz="2200" dirty="0"/>
              <a:t>./Task from Directorate</a:t>
            </a:r>
          </a:p>
          <a:p>
            <a:r>
              <a:rPr lang="en-US" sz="2400" dirty="0"/>
              <a:t>Now need to get moving</a:t>
            </a:r>
          </a:p>
          <a:p>
            <a:r>
              <a:rPr lang="en-US" sz="2400">
                <a:solidFill>
                  <a:srgbClr val="0432FF"/>
                </a:solidFill>
              </a:rPr>
              <a:t>Next, Ralf </a:t>
            </a:r>
            <a:r>
              <a:rPr lang="en-US" sz="2400" dirty="0">
                <a:solidFill>
                  <a:srgbClr val="0432FF"/>
                </a:solidFill>
              </a:rPr>
              <a:t>will bring you up </a:t>
            </a:r>
            <a:r>
              <a:rPr lang="en-US" sz="2400">
                <a:solidFill>
                  <a:srgbClr val="0432FF"/>
                </a:solidFill>
              </a:rPr>
              <a:t>to date</a:t>
            </a:r>
            <a:endParaRPr lang="en-US" sz="240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43C67-2279-0345-8358-4BD98D98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EGP: Where we stand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12311-5F05-DD47-9ABC-8A39958E14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4255D-EF98-6D4C-87D9-87400150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FC216-F977-A24E-8DDC-D695CC009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962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GP_Mission_2" id="{7408E1CA-4588-1A49-9EBE-F242D630E212}" vid="{A0E3B894-04F6-C241-B4C2-A6C7FCB05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Words>130</Words>
  <Application>Microsoft Macintosh PowerPoint</Application>
  <PresentationFormat>On-screen Show (16:9)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EGP:  Where we stand</vt:lpstr>
      <vt:lpstr>EGP: Where we stand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 Bross</dc:creator>
  <cp:lastModifiedBy>Alan D Bross</cp:lastModifiedBy>
  <cp:revision>49</cp:revision>
  <cp:lastPrinted>2014-01-20T19:40:21Z</cp:lastPrinted>
  <dcterms:created xsi:type="dcterms:W3CDTF">2018-05-07T17:58:51Z</dcterms:created>
  <dcterms:modified xsi:type="dcterms:W3CDTF">2019-08-08T20:53:33Z</dcterms:modified>
</cp:coreProperties>
</file>