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1" r:id="rId2"/>
    <p:sldId id="385" r:id="rId3"/>
    <p:sldId id="401" r:id="rId4"/>
    <p:sldId id="400" r:id="rId5"/>
    <p:sldId id="402" r:id="rId6"/>
    <p:sldId id="405" r:id="rId7"/>
    <p:sldId id="403" r:id="rId8"/>
    <p:sldId id="406" r:id="rId9"/>
    <p:sldId id="404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50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7" autoAdjust="0"/>
    <p:restoredTop sz="94660"/>
  </p:normalViewPr>
  <p:slideViewPr>
    <p:cSldViewPr>
      <p:cViewPr varScale="1">
        <p:scale>
          <a:sx n="100" d="100"/>
          <a:sy n="100" d="100"/>
        </p:scale>
        <p:origin x="67" y="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ADA09F4-2FE8-466F-962F-A058C7C9C1D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34598D-BD7F-4A7C-B818-30FCC25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1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9139-97C3-4BED-9BA7-6AD3942DFA79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9E22-4638-4B9F-B88C-E120FD762969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EE4-03D4-41FB-9D34-C725D7813CE7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6CC1-0C62-45A4-AA16-27315DE672F6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0DFB-49D3-4B7B-AE8C-3AA1BA8571A9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7CD-62EA-4F4F-84B0-8A48075CADB4}" type="datetime1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D9-C3D8-4BA5-851E-CE16F8053F19}" type="datetime1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D287-8314-4C6B-BD7A-3F1AD2EAED5D}" type="datetime1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CF4-7B51-4A98-8BB9-216B16A4A4C4}" type="datetime1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B9F6-06C6-44A6-8C40-77919A9D7823}" type="datetime1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30FE-7C44-4E78-BEBB-EA9CF2CBF009}" type="datetime1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ED54-2DF3-466D-9797-4FD2EAAB58F6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2767" y="5105400"/>
            <a:ext cx="8414033" cy="828812"/>
          </a:xfrm>
        </p:spPr>
        <p:txBody>
          <a:bodyPr/>
          <a:lstStyle/>
          <a:p>
            <a:r>
              <a:rPr lang="en-US" dirty="0"/>
              <a:t>Stoyan Stoynev /FNAL/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200"/>
            <a:ext cx="8499232" cy="100304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MQXFS1d - acoustics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91" y="1"/>
            <a:ext cx="2088091" cy="828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2286000" cy="8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Ramp #30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2383F-9600-43A1-8ED0-7612F00C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4572000" cy="3265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40953-19D9-4EA1-9DF0-FA37599A5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000"/>
            <a:ext cx="3886200" cy="2774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68AAA-1AF9-4E79-B90C-63D1B4776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891482"/>
            <a:ext cx="3733800" cy="26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Ramp #30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68AAA-1AF9-4E79-B90C-63D1B477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065260"/>
            <a:ext cx="4114800" cy="2917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2655B7-9800-4337-80DA-59D0D997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6" y="3992186"/>
            <a:ext cx="4140282" cy="2917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BFD26-8A42-4992-9722-3A897CAA0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394" y="2082884"/>
            <a:ext cx="4567984" cy="322788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B47C98-21A3-4831-BC82-DC563D728C2C}"/>
              </a:ext>
            </a:extLst>
          </p:cNvPr>
          <p:cNvCxnSpPr>
            <a:cxnSpLocks/>
          </p:cNvCxnSpPr>
          <p:nvPr/>
        </p:nvCxnSpPr>
        <p:spPr>
          <a:xfrm>
            <a:off x="1752600" y="1877856"/>
            <a:ext cx="8382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F09BDE-BD47-462E-8BD5-E2BE5DAE1CFC}"/>
              </a:ext>
            </a:extLst>
          </p:cNvPr>
          <p:cNvSpPr txBox="1"/>
          <p:nvPr/>
        </p:nvSpPr>
        <p:spPr>
          <a:xfrm>
            <a:off x="1828800" y="1390176"/>
            <a:ext cx="62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ms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48BB61-62D7-4385-89E5-726DA4A49336}"/>
              </a:ext>
            </a:extLst>
          </p:cNvPr>
          <p:cNvCxnSpPr>
            <a:cxnSpLocks/>
          </p:cNvCxnSpPr>
          <p:nvPr/>
        </p:nvCxnSpPr>
        <p:spPr>
          <a:xfrm flipV="1">
            <a:off x="6477000" y="52578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5CB0C0-9238-468D-BA4B-8C48FCA9F5D5}"/>
              </a:ext>
            </a:extLst>
          </p:cNvPr>
          <p:cNvSpPr txBox="1"/>
          <p:nvPr/>
        </p:nvSpPr>
        <p:spPr>
          <a:xfrm>
            <a:off x="6019800" y="5867400"/>
            <a:ext cx="1979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QA </a:t>
            </a:r>
          </a:p>
          <a:p>
            <a:r>
              <a:rPr lang="en-US" dirty="0"/>
              <a:t>quench detection</a:t>
            </a:r>
          </a:p>
          <a:p>
            <a:r>
              <a:rPr lang="en-US" dirty="0"/>
              <a:t>(VTs are 1 </a:t>
            </a:r>
            <a:r>
              <a:rPr lang="en-US" dirty="0" err="1"/>
              <a:t>ms</a:t>
            </a:r>
            <a:r>
              <a:rPr lang="en-US" dirty="0"/>
              <a:t> later)</a:t>
            </a:r>
          </a:p>
        </p:txBody>
      </p:sp>
    </p:spTree>
    <p:extLst>
      <p:ext uri="{BB962C8B-B14F-4D97-AF65-F5344CB8AC3E}">
        <p14:creationId xmlns:p14="http://schemas.microsoft.com/office/powerpoint/2010/main" val="161147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                           FFT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(with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</a:rPr>
              <a:t>Hanning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window)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012F1-68EC-4D30-9BE2-523A48488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73228"/>
            <a:ext cx="4572000" cy="2755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01558-21A6-48CC-8189-2942125E1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9" y="2743200"/>
            <a:ext cx="5884637" cy="361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96B65-555F-489E-8CCB-644182E5A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10000"/>
            <a:ext cx="1364112" cy="280274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7AF6E-54A2-4840-80D9-00FC4D5F4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418" y="1737519"/>
            <a:ext cx="3758523" cy="230108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7962312-F0DE-4F31-9408-84D9EEF767E9}"/>
              </a:ext>
            </a:extLst>
          </p:cNvPr>
          <p:cNvSpPr/>
          <p:nvPr/>
        </p:nvSpPr>
        <p:spPr>
          <a:xfrm>
            <a:off x="4267200" y="2625725"/>
            <a:ext cx="838200" cy="4156075"/>
          </a:xfrm>
          <a:prstGeom prst="ellipse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3C032E-2CE3-400B-8373-18392B50DF2D}"/>
              </a:ext>
            </a:extLst>
          </p:cNvPr>
          <p:cNvCxnSpPr/>
          <p:nvPr/>
        </p:nvCxnSpPr>
        <p:spPr>
          <a:xfrm flipV="1">
            <a:off x="5105400" y="4038600"/>
            <a:ext cx="2057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ADC985-7D3B-4DC8-A066-283B80993CF8}"/>
              </a:ext>
            </a:extLst>
          </p:cNvPr>
          <p:cNvSpPr txBox="1"/>
          <p:nvPr/>
        </p:nvSpPr>
        <p:spPr>
          <a:xfrm>
            <a:off x="7240476" y="397432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 kHz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AD4C9-700B-4A36-A417-E8810DF74480}"/>
              </a:ext>
            </a:extLst>
          </p:cNvPr>
          <p:cNvSpPr txBox="1"/>
          <p:nvPr/>
        </p:nvSpPr>
        <p:spPr>
          <a:xfrm>
            <a:off x="6014388" y="3974324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13 kHz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DDBEE-6410-4949-9921-8A30E34E9DA3}"/>
              </a:ext>
            </a:extLst>
          </p:cNvPr>
          <p:cNvSpPr txBox="1"/>
          <p:nvPr/>
        </p:nvSpPr>
        <p:spPr>
          <a:xfrm>
            <a:off x="753586" y="6544557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2.5 kHz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5AD3B-7149-49E9-9AF7-585D37347DE9}"/>
              </a:ext>
            </a:extLst>
          </p:cNvPr>
          <p:cNvSpPr txBox="1"/>
          <p:nvPr/>
        </p:nvSpPr>
        <p:spPr>
          <a:xfrm>
            <a:off x="1809261" y="653891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 kHz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DEFBFB-8E9D-4D6B-8A28-1A29FFA61276}"/>
              </a:ext>
            </a:extLst>
          </p:cNvPr>
          <p:cNvSpPr/>
          <p:nvPr/>
        </p:nvSpPr>
        <p:spPr>
          <a:xfrm>
            <a:off x="2975840" y="3155155"/>
            <a:ext cx="730951" cy="3201195"/>
          </a:xfrm>
          <a:prstGeom prst="ellipse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C9A455-F634-41EB-93FB-FFC6AC6B5F49}"/>
              </a:ext>
            </a:extLst>
          </p:cNvPr>
          <p:cNvCxnSpPr>
            <a:cxnSpLocks/>
          </p:cNvCxnSpPr>
          <p:nvPr/>
        </p:nvCxnSpPr>
        <p:spPr>
          <a:xfrm flipH="1" flipV="1">
            <a:off x="2182790" y="6130925"/>
            <a:ext cx="1150905" cy="225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C6F95D-2EB0-4551-A3B6-935261546702}"/>
              </a:ext>
            </a:extLst>
          </p:cNvPr>
          <p:cNvSpPr txBox="1"/>
          <p:nvPr/>
        </p:nvSpPr>
        <p:spPr>
          <a:xfrm>
            <a:off x="7240476" y="619682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 kHz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E2108-079A-45CC-93C2-3FA025069F2E}"/>
              </a:ext>
            </a:extLst>
          </p:cNvPr>
          <p:cNvSpPr txBox="1"/>
          <p:nvPr/>
        </p:nvSpPr>
        <p:spPr>
          <a:xfrm>
            <a:off x="5016973" y="6237853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 kHz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96283E-C827-4EC2-BC8D-6ED5CDE6A565}"/>
              </a:ext>
            </a:extLst>
          </p:cNvPr>
          <p:cNvSpPr txBox="1"/>
          <p:nvPr/>
        </p:nvSpPr>
        <p:spPr>
          <a:xfrm>
            <a:off x="3157828" y="2584698"/>
            <a:ext cx="121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</a:t>
            </a:r>
          </a:p>
          <a:p>
            <a:r>
              <a:rPr lang="en-US" dirty="0"/>
              <a:t>spectrum</a:t>
            </a:r>
          </a:p>
        </p:txBody>
      </p:sp>
    </p:spTree>
    <p:extLst>
      <p:ext uri="{BB962C8B-B14F-4D97-AF65-F5344CB8AC3E}">
        <p14:creationId xmlns:p14="http://schemas.microsoft.com/office/powerpoint/2010/main" val="32189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Frequency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4E728-784A-4DC0-AF9F-CFDBC0EBE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77852"/>
            <a:ext cx="7543800" cy="4632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16DE96-7D73-48C2-B95A-E5DC9B8AFBEB}"/>
              </a:ext>
            </a:extLst>
          </p:cNvPr>
          <p:cNvSpPr txBox="1"/>
          <p:nvPr/>
        </p:nvSpPr>
        <p:spPr>
          <a:xfrm>
            <a:off x="5562600" y="1387452"/>
            <a:ext cx="280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Filtered (2.5-3 kHz allowed)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8AF057-0608-4CD4-A232-E92E645466E5}"/>
              </a:ext>
            </a:extLst>
          </p:cNvPr>
          <p:cNvCxnSpPr/>
          <p:nvPr/>
        </p:nvCxnSpPr>
        <p:spPr>
          <a:xfrm>
            <a:off x="4800600" y="3825852"/>
            <a:ext cx="0" cy="76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102BB4-68BA-4EE7-BB49-53970FF3A595}"/>
              </a:ext>
            </a:extLst>
          </p:cNvPr>
          <p:cNvCxnSpPr/>
          <p:nvPr/>
        </p:nvCxnSpPr>
        <p:spPr>
          <a:xfrm>
            <a:off x="6934200" y="3825852"/>
            <a:ext cx="0" cy="76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5B5C69-7F1E-4EA1-A23B-8A2C78FD30EC}"/>
              </a:ext>
            </a:extLst>
          </p:cNvPr>
          <p:cNvCxnSpPr/>
          <p:nvPr/>
        </p:nvCxnSpPr>
        <p:spPr>
          <a:xfrm>
            <a:off x="4800600" y="4130652"/>
            <a:ext cx="2133600" cy="0"/>
          </a:xfrm>
          <a:prstGeom prst="straightConnector1">
            <a:avLst/>
          </a:prstGeom>
          <a:ln w="127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2E7E1C-E85F-4D4B-9800-B34155032A21}"/>
              </a:ext>
            </a:extLst>
          </p:cNvPr>
          <p:cNvSpPr txBox="1"/>
          <p:nvPr/>
        </p:nvSpPr>
        <p:spPr>
          <a:xfrm>
            <a:off x="5230847" y="376132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2f</a:t>
            </a:r>
            <a:r>
              <a:rPr lang="en-US" baseline="-25000" dirty="0"/>
              <a:t>B</a:t>
            </a:r>
            <a:r>
              <a:rPr lang="en-US" dirty="0"/>
              <a:t> ~ 200 Hz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EEDA35-420B-402C-AECB-6B6BFDFD5C94}"/>
              </a:ext>
            </a:extLst>
          </p:cNvPr>
          <p:cNvCxnSpPr>
            <a:cxnSpLocks/>
          </p:cNvCxnSpPr>
          <p:nvPr/>
        </p:nvCxnSpPr>
        <p:spPr>
          <a:xfrm>
            <a:off x="533400" y="1235052"/>
            <a:ext cx="1773936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0683EA-A987-402A-981D-8E7EBA515747}"/>
              </a:ext>
            </a:extLst>
          </p:cNvPr>
          <p:cNvSpPr txBox="1"/>
          <p:nvPr/>
        </p:nvSpPr>
        <p:spPr>
          <a:xfrm>
            <a:off x="981051" y="77785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ms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A76C5E-A623-4617-B21C-290D631E8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595472"/>
            <a:ext cx="3733799" cy="21911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676FCD-A326-4178-B0C6-A2EBDF0884DA}"/>
              </a:ext>
            </a:extLst>
          </p:cNvPr>
          <p:cNvCxnSpPr/>
          <p:nvPr/>
        </p:nvCxnSpPr>
        <p:spPr>
          <a:xfrm flipV="1">
            <a:off x="304800" y="3429000"/>
            <a:ext cx="3962400" cy="1158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2F8E97-7B1D-4D8F-9A89-8A400C302CB0}"/>
              </a:ext>
            </a:extLst>
          </p:cNvPr>
          <p:cNvCxnSpPr>
            <a:cxnSpLocks/>
          </p:cNvCxnSpPr>
          <p:nvPr/>
        </p:nvCxnSpPr>
        <p:spPr>
          <a:xfrm flipV="1">
            <a:off x="3810000" y="3505200"/>
            <a:ext cx="1143000" cy="1090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089861-7712-4DD1-AAD3-7D6E396F6776}"/>
              </a:ext>
            </a:extLst>
          </p:cNvPr>
          <p:cNvCxnSpPr/>
          <p:nvPr/>
        </p:nvCxnSpPr>
        <p:spPr>
          <a:xfrm>
            <a:off x="1583415" y="4503420"/>
            <a:ext cx="0" cy="76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963E67-79C3-440F-B2E5-809C20B78CA8}"/>
              </a:ext>
            </a:extLst>
          </p:cNvPr>
          <p:cNvCxnSpPr/>
          <p:nvPr/>
        </p:nvCxnSpPr>
        <p:spPr>
          <a:xfrm>
            <a:off x="2514600" y="4503420"/>
            <a:ext cx="0" cy="76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DA8B18-B861-41BC-BA08-A831ACCF359B}"/>
              </a:ext>
            </a:extLst>
          </p:cNvPr>
          <p:cNvCxnSpPr>
            <a:cxnSpLocks/>
          </p:cNvCxnSpPr>
          <p:nvPr/>
        </p:nvCxnSpPr>
        <p:spPr>
          <a:xfrm>
            <a:off x="1583415" y="4808220"/>
            <a:ext cx="931185" cy="0"/>
          </a:xfrm>
          <a:prstGeom prst="straightConnector1">
            <a:avLst/>
          </a:prstGeom>
          <a:ln w="127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63E19E-3CC0-4AC4-985B-775973FE5F9C}"/>
              </a:ext>
            </a:extLst>
          </p:cNvPr>
          <p:cNvSpPr txBox="1"/>
          <p:nvPr/>
        </p:nvSpPr>
        <p:spPr>
          <a:xfrm>
            <a:off x="1736055" y="4050336"/>
            <a:ext cx="13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f’ ~ 2860 Hz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32DFF4-5699-44AC-A1E4-AA528BCEE590}"/>
              </a:ext>
            </a:extLst>
          </p:cNvPr>
          <p:cNvSpPr txBox="1"/>
          <p:nvPr/>
        </p:nvSpPr>
        <p:spPr>
          <a:xfrm>
            <a:off x="4911075" y="5646046"/>
            <a:ext cx="136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B</a:t>
            </a:r>
            <a:r>
              <a:rPr lang="en-US" dirty="0"/>
              <a:t> = (f</a:t>
            </a:r>
            <a:r>
              <a:rPr lang="en-US" baseline="-25000" dirty="0"/>
              <a:t>1</a:t>
            </a:r>
            <a:r>
              <a:rPr lang="en-US" dirty="0"/>
              <a:t>-f</a:t>
            </a:r>
            <a:r>
              <a:rPr lang="en-US" baseline="-25000" dirty="0"/>
              <a:t>2</a:t>
            </a:r>
            <a:r>
              <a:rPr lang="en-US" dirty="0"/>
              <a:t>)/2</a:t>
            </a:r>
          </a:p>
          <a:p>
            <a:r>
              <a:rPr lang="en-US" dirty="0"/>
              <a:t>f’ = (f</a:t>
            </a:r>
            <a:r>
              <a:rPr lang="en-US" baseline="-25000" dirty="0"/>
              <a:t>1</a:t>
            </a:r>
            <a:r>
              <a:rPr lang="en-US" dirty="0"/>
              <a:t>+f</a:t>
            </a:r>
            <a:r>
              <a:rPr lang="en-US" baseline="-25000" dirty="0"/>
              <a:t>2</a:t>
            </a:r>
            <a:r>
              <a:rPr lang="en-US" dirty="0"/>
              <a:t>)/2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2F559A-8D57-4B5E-9588-5E4034EB0BF9}"/>
              </a:ext>
            </a:extLst>
          </p:cNvPr>
          <p:cNvSpPr txBox="1"/>
          <p:nvPr/>
        </p:nvSpPr>
        <p:spPr>
          <a:xfrm>
            <a:off x="6616329" y="5646046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~ 2960 Hz</a:t>
            </a:r>
          </a:p>
          <a:p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~ 2760 Hz </a:t>
            </a:r>
          </a:p>
        </p:txBody>
      </p:sp>
    </p:spTree>
    <p:extLst>
      <p:ext uri="{BB962C8B-B14F-4D97-AF65-F5344CB8AC3E}">
        <p14:creationId xmlns:p14="http://schemas.microsoft.com/office/powerpoint/2010/main" val="338826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Frequency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39297-BB07-46EF-9E05-55223E15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437"/>
            <a:ext cx="9144000" cy="5573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D6775-2230-49B4-8AE4-EE147436981D}"/>
              </a:ext>
            </a:extLst>
          </p:cNvPr>
          <p:cNvSpPr txBox="1"/>
          <p:nvPr/>
        </p:nvSpPr>
        <p:spPr>
          <a:xfrm>
            <a:off x="5562600" y="1905000"/>
            <a:ext cx="286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Filtered (13-16 kHz allowed)</a:t>
            </a:r>
          </a:p>
        </p:txBody>
      </p:sp>
    </p:spTree>
    <p:extLst>
      <p:ext uri="{BB962C8B-B14F-4D97-AF65-F5344CB8AC3E}">
        <p14:creationId xmlns:p14="http://schemas.microsoft.com/office/powerpoint/2010/main" val="200560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Frequency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39297-BB07-46EF-9E05-55223E15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922437"/>
            <a:ext cx="3657600" cy="2229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D6775-2230-49B4-8AE4-EE147436981D}"/>
              </a:ext>
            </a:extLst>
          </p:cNvPr>
          <p:cNvSpPr txBox="1"/>
          <p:nvPr/>
        </p:nvSpPr>
        <p:spPr>
          <a:xfrm>
            <a:off x="7124495" y="737771"/>
            <a:ext cx="1977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Filtered (13-16 kHz</a:t>
            </a:r>
          </a:p>
          <a:p>
            <a:r>
              <a:rPr lang="en-US" b="1" dirty="0"/>
              <a:t>                allowed)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09F93-FB13-496D-8DC8-5C90FF6B3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46123"/>
            <a:ext cx="6096000" cy="37102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C137C5-2239-4C3C-A1A6-29833D81EF52}"/>
              </a:ext>
            </a:extLst>
          </p:cNvPr>
          <p:cNvCxnSpPr>
            <a:cxnSpLocks/>
          </p:cNvCxnSpPr>
          <p:nvPr/>
        </p:nvCxnSpPr>
        <p:spPr>
          <a:xfrm flipV="1">
            <a:off x="228600" y="2065225"/>
            <a:ext cx="6210300" cy="580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A46E43-F74F-4B7A-ACC3-1C2A934B99C0}"/>
              </a:ext>
            </a:extLst>
          </p:cNvPr>
          <p:cNvCxnSpPr>
            <a:cxnSpLocks/>
          </p:cNvCxnSpPr>
          <p:nvPr/>
        </p:nvCxnSpPr>
        <p:spPr>
          <a:xfrm flipV="1">
            <a:off x="6248400" y="2100987"/>
            <a:ext cx="592815" cy="545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B6257D-946B-47F1-928F-C285FF55D7AB}"/>
              </a:ext>
            </a:extLst>
          </p:cNvPr>
          <p:cNvCxnSpPr/>
          <p:nvPr/>
        </p:nvCxnSpPr>
        <p:spPr>
          <a:xfrm>
            <a:off x="1828800" y="26670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0C2A9C-4169-4A90-B012-BEA097D5A8D8}"/>
              </a:ext>
            </a:extLst>
          </p:cNvPr>
          <p:cNvCxnSpPr/>
          <p:nvPr/>
        </p:nvCxnSpPr>
        <p:spPr>
          <a:xfrm>
            <a:off x="2971800" y="2646123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8FE913-885F-4F56-9A03-6C70FE85516E}"/>
              </a:ext>
            </a:extLst>
          </p:cNvPr>
          <p:cNvCxnSpPr>
            <a:cxnSpLocks/>
          </p:cNvCxnSpPr>
          <p:nvPr/>
        </p:nvCxnSpPr>
        <p:spPr>
          <a:xfrm>
            <a:off x="1828800" y="3027123"/>
            <a:ext cx="1143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5B4BD6-D0FA-471B-9396-DBA7F3C181CB}"/>
              </a:ext>
            </a:extLst>
          </p:cNvPr>
          <p:cNvSpPr txBox="1"/>
          <p:nvPr/>
        </p:nvSpPr>
        <p:spPr>
          <a:xfrm>
            <a:off x="3101326" y="5650468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f’ ~ 14.5 kHz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166E6-E532-44CD-8BC6-754242B6A73B}"/>
              </a:ext>
            </a:extLst>
          </p:cNvPr>
          <p:cNvCxnSpPr>
            <a:cxnSpLocks/>
          </p:cNvCxnSpPr>
          <p:nvPr/>
        </p:nvCxnSpPr>
        <p:spPr>
          <a:xfrm>
            <a:off x="2971800" y="3276600"/>
            <a:ext cx="1143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1243C9-A475-4596-AA64-BB7863BCA1F2}"/>
              </a:ext>
            </a:extLst>
          </p:cNvPr>
          <p:cNvCxnSpPr>
            <a:cxnSpLocks/>
          </p:cNvCxnSpPr>
          <p:nvPr/>
        </p:nvCxnSpPr>
        <p:spPr>
          <a:xfrm>
            <a:off x="4114800" y="3276600"/>
            <a:ext cx="1143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FD5161-B9D2-4F0D-B0EF-23B6C15C3FA3}"/>
              </a:ext>
            </a:extLst>
          </p:cNvPr>
          <p:cNvCxnSpPr/>
          <p:nvPr/>
        </p:nvCxnSpPr>
        <p:spPr>
          <a:xfrm>
            <a:off x="2895600" y="53340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CF133F-11DA-4E64-A630-CFAFAC997170}"/>
              </a:ext>
            </a:extLst>
          </p:cNvPr>
          <p:cNvCxnSpPr/>
          <p:nvPr/>
        </p:nvCxnSpPr>
        <p:spPr>
          <a:xfrm>
            <a:off x="3048000" y="53340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BBBF7-7E5C-4DC7-898D-68FB261D159D}"/>
              </a:ext>
            </a:extLst>
          </p:cNvPr>
          <p:cNvCxnSpPr/>
          <p:nvPr/>
        </p:nvCxnSpPr>
        <p:spPr>
          <a:xfrm flipH="1">
            <a:off x="3048000" y="6019800"/>
            <a:ext cx="609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2A778F-9AE4-4EE4-AAE3-2F04080AE2DB}"/>
              </a:ext>
            </a:extLst>
          </p:cNvPr>
          <p:cNvCxnSpPr>
            <a:cxnSpLocks/>
          </p:cNvCxnSpPr>
          <p:nvPr/>
        </p:nvCxnSpPr>
        <p:spPr>
          <a:xfrm>
            <a:off x="2590800" y="6019800"/>
            <a:ext cx="3124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DA958CA-96C3-4795-8876-3ED67A98931F}"/>
              </a:ext>
            </a:extLst>
          </p:cNvPr>
          <p:cNvSpPr txBox="1"/>
          <p:nvPr/>
        </p:nvSpPr>
        <p:spPr>
          <a:xfrm>
            <a:off x="1679223" y="206906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2f</a:t>
            </a:r>
            <a:r>
              <a:rPr lang="en-US" baseline="-25000" dirty="0"/>
              <a:t>B</a:t>
            </a:r>
            <a:r>
              <a:rPr lang="en-US" dirty="0"/>
              <a:t> ~ 1.8 kHz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E68B20-51C8-43CD-AA4D-CFD3E5F4A7E5}"/>
              </a:ext>
            </a:extLst>
          </p:cNvPr>
          <p:cNvSpPr txBox="1"/>
          <p:nvPr/>
        </p:nvSpPr>
        <p:spPr>
          <a:xfrm>
            <a:off x="6781800" y="5010834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~ 15.4 Hz</a:t>
            </a:r>
          </a:p>
          <a:p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~ 13.6 Hz </a:t>
            </a:r>
          </a:p>
        </p:txBody>
      </p:sp>
    </p:spTree>
    <p:extLst>
      <p:ext uri="{BB962C8B-B14F-4D97-AF65-F5344CB8AC3E}">
        <p14:creationId xmlns:p14="http://schemas.microsoft.com/office/powerpoint/2010/main" val="13677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Frequency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39297-BB07-46EF-9E05-55223E15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922437"/>
            <a:ext cx="3657600" cy="2229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D6775-2230-49B4-8AE4-EE147436981D}"/>
              </a:ext>
            </a:extLst>
          </p:cNvPr>
          <p:cNvSpPr txBox="1"/>
          <p:nvPr/>
        </p:nvSpPr>
        <p:spPr>
          <a:xfrm>
            <a:off x="7162800" y="749136"/>
            <a:ext cx="1977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Filtered (13-16 kHz</a:t>
            </a:r>
          </a:p>
          <a:p>
            <a:r>
              <a:rPr lang="en-US" b="1" dirty="0"/>
              <a:t>                allowed)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E68B20-51C8-43CD-AA4D-CFD3E5F4A7E5}"/>
              </a:ext>
            </a:extLst>
          </p:cNvPr>
          <p:cNvSpPr txBox="1"/>
          <p:nvPr/>
        </p:nvSpPr>
        <p:spPr>
          <a:xfrm>
            <a:off x="6781800" y="5010834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~ 15.2 Hz</a:t>
            </a:r>
          </a:p>
          <a:p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~ 13.8 Hz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E645A-7D9D-4E46-8647-FC19492FE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51782"/>
            <a:ext cx="5392263" cy="332098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F6BB3F-1A92-4C39-88D9-E89EC61A1986}"/>
              </a:ext>
            </a:extLst>
          </p:cNvPr>
          <p:cNvCxnSpPr>
            <a:cxnSpLocks/>
          </p:cNvCxnSpPr>
          <p:nvPr/>
        </p:nvCxnSpPr>
        <p:spPr>
          <a:xfrm flipV="1">
            <a:off x="152400" y="2065437"/>
            <a:ext cx="6781800" cy="8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FA8911-A225-452E-96A7-CB48C0477021}"/>
              </a:ext>
            </a:extLst>
          </p:cNvPr>
          <p:cNvCxnSpPr>
            <a:cxnSpLocks/>
          </p:cNvCxnSpPr>
          <p:nvPr/>
        </p:nvCxnSpPr>
        <p:spPr>
          <a:xfrm flipV="1">
            <a:off x="5544663" y="2209800"/>
            <a:ext cx="2380137" cy="4262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9E5226-97ED-41AE-9340-C5752D25D697}"/>
              </a:ext>
            </a:extLst>
          </p:cNvPr>
          <p:cNvCxnSpPr/>
          <p:nvPr/>
        </p:nvCxnSpPr>
        <p:spPr>
          <a:xfrm>
            <a:off x="2057400" y="32004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C15D4-1946-4C40-90A4-78BA4E97FD1D}"/>
              </a:ext>
            </a:extLst>
          </p:cNvPr>
          <p:cNvCxnSpPr/>
          <p:nvPr/>
        </p:nvCxnSpPr>
        <p:spPr>
          <a:xfrm>
            <a:off x="1371600" y="32004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AAEB9F-7703-4A0D-935F-F5C40EE9FC0D}"/>
              </a:ext>
            </a:extLst>
          </p:cNvPr>
          <p:cNvCxnSpPr>
            <a:cxnSpLocks/>
          </p:cNvCxnSpPr>
          <p:nvPr/>
        </p:nvCxnSpPr>
        <p:spPr>
          <a:xfrm>
            <a:off x="1371600" y="35814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A876D3E-42E2-4549-9700-913F55724EED}"/>
              </a:ext>
            </a:extLst>
          </p:cNvPr>
          <p:cNvSpPr txBox="1"/>
          <p:nvPr/>
        </p:nvSpPr>
        <p:spPr>
          <a:xfrm>
            <a:off x="1295400" y="2786132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2f</a:t>
            </a:r>
            <a:r>
              <a:rPr lang="en-US" baseline="-25000" dirty="0"/>
              <a:t>B</a:t>
            </a:r>
            <a:r>
              <a:rPr lang="en-US" dirty="0"/>
              <a:t> ~ 1.5 kHz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FDAE1C9-EFC2-4A3E-BED0-A0EE599AFAB7}"/>
              </a:ext>
            </a:extLst>
          </p:cNvPr>
          <p:cNvCxnSpPr>
            <a:cxnSpLocks/>
          </p:cNvCxnSpPr>
          <p:nvPr/>
        </p:nvCxnSpPr>
        <p:spPr>
          <a:xfrm>
            <a:off x="2057400" y="40386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5D19619-452E-493C-A3ED-D32FD0531AD5}"/>
              </a:ext>
            </a:extLst>
          </p:cNvPr>
          <p:cNvCxnSpPr>
            <a:cxnSpLocks/>
          </p:cNvCxnSpPr>
          <p:nvPr/>
        </p:nvCxnSpPr>
        <p:spPr>
          <a:xfrm>
            <a:off x="2743200" y="40386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D53F02-B27E-4112-9F10-FDAF6E852A4A}"/>
              </a:ext>
            </a:extLst>
          </p:cNvPr>
          <p:cNvCxnSpPr>
            <a:cxnSpLocks/>
          </p:cNvCxnSpPr>
          <p:nvPr/>
        </p:nvCxnSpPr>
        <p:spPr>
          <a:xfrm>
            <a:off x="3429000" y="40386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D04C0C-2A6A-4C41-B1AC-AE8C0633FD47}"/>
              </a:ext>
            </a:extLst>
          </p:cNvPr>
          <p:cNvCxnSpPr>
            <a:cxnSpLocks/>
          </p:cNvCxnSpPr>
          <p:nvPr/>
        </p:nvCxnSpPr>
        <p:spPr>
          <a:xfrm>
            <a:off x="4114800" y="40386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AC250B-C7E9-400A-824C-D5FD558EA435}"/>
              </a:ext>
            </a:extLst>
          </p:cNvPr>
          <p:cNvCxnSpPr>
            <a:cxnSpLocks/>
          </p:cNvCxnSpPr>
          <p:nvPr/>
        </p:nvCxnSpPr>
        <p:spPr>
          <a:xfrm>
            <a:off x="685800" y="35814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8D82CBC-B93A-417C-94BD-65CA23828D8C}"/>
              </a:ext>
            </a:extLst>
          </p:cNvPr>
          <p:cNvSpPr txBox="1"/>
          <p:nvPr/>
        </p:nvSpPr>
        <p:spPr>
          <a:xfrm>
            <a:off x="1569994" y="5726668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f’ ~ 14.5 kHz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E82E377-BCBB-4919-A66D-BF5DB0329D4B}"/>
              </a:ext>
            </a:extLst>
          </p:cNvPr>
          <p:cNvCxnSpPr/>
          <p:nvPr/>
        </p:nvCxnSpPr>
        <p:spPr>
          <a:xfrm>
            <a:off x="1417320" y="559435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428D31C-A479-4984-A528-5C0F7B6640D5}"/>
              </a:ext>
            </a:extLst>
          </p:cNvPr>
          <p:cNvCxnSpPr/>
          <p:nvPr/>
        </p:nvCxnSpPr>
        <p:spPr>
          <a:xfrm>
            <a:off x="1490472" y="559435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CDC2FF-7E2A-4A1B-AEB0-24D49DDEB67D}"/>
              </a:ext>
            </a:extLst>
          </p:cNvPr>
          <p:cNvCxnSpPr/>
          <p:nvPr/>
        </p:nvCxnSpPr>
        <p:spPr>
          <a:xfrm flipH="1">
            <a:off x="1490472" y="6027420"/>
            <a:ext cx="609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6D0F4A5-8B18-4DFF-81CA-CA471A16C570}"/>
              </a:ext>
            </a:extLst>
          </p:cNvPr>
          <p:cNvCxnSpPr>
            <a:cxnSpLocks/>
          </p:cNvCxnSpPr>
          <p:nvPr/>
        </p:nvCxnSpPr>
        <p:spPr>
          <a:xfrm>
            <a:off x="1097280" y="6027420"/>
            <a:ext cx="3124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Ramp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F1357-819A-439F-9DB9-CB4E63F3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3880360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D5230-A573-4A4F-8B5C-1BBECCB27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80" y="4191000"/>
            <a:ext cx="3962400" cy="2416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8D373-A237-4E38-900E-C3F9FC843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590800"/>
            <a:ext cx="4724400" cy="2945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663108-7192-4069-98E7-3431E65F2146}"/>
              </a:ext>
            </a:extLst>
          </p:cNvPr>
          <p:cNvSpPr txBox="1"/>
          <p:nvPr/>
        </p:nvSpPr>
        <p:spPr>
          <a:xfrm>
            <a:off x="5029200" y="26670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B53FB-E3EB-4894-A517-D9697A5B34DB}"/>
              </a:ext>
            </a:extLst>
          </p:cNvPr>
          <p:cNvSpPr txBox="1"/>
          <p:nvPr/>
        </p:nvSpPr>
        <p:spPr>
          <a:xfrm>
            <a:off x="2191640" y="3962400"/>
            <a:ext cx="202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Filtered (13-16 kHz)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61C26-7904-4FAE-80F9-A260B4818238}"/>
              </a:ext>
            </a:extLst>
          </p:cNvPr>
          <p:cNvSpPr txBox="1"/>
          <p:nvPr/>
        </p:nvSpPr>
        <p:spPr>
          <a:xfrm>
            <a:off x="533400" y="5934670"/>
            <a:ext cx="1979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QA </a:t>
            </a:r>
          </a:p>
          <a:p>
            <a:r>
              <a:rPr lang="en-US" dirty="0"/>
              <a:t>quench detection</a:t>
            </a:r>
          </a:p>
          <a:p>
            <a:r>
              <a:rPr lang="en-US" dirty="0"/>
              <a:t>(VTs are 2 </a:t>
            </a:r>
            <a:r>
              <a:rPr lang="en-US" dirty="0" err="1"/>
              <a:t>ms</a:t>
            </a:r>
            <a:r>
              <a:rPr lang="en-US" dirty="0"/>
              <a:t> later)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90560-2487-4CCE-846A-8CA39D23C12F}"/>
              </a:ext>
            </a:extLst>
          </p:cNvPr>
          <p:cNvCxnSpPr/>
          <p:nvPr/>
        </p:nvCxnSpPr>
        <p:spPr>
          <a:xfrm flipV="1">
            <a:off x="1143000" y="5638800"/>
            <a:ext cx="0" cy="25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56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10189</TotalTime>
  <Words>187</Words>
  <Application>Microsoft Office PowerPoint</Application>
  <PresentationFormat>On-screen Show (4:3)</PresentationFormat>
  <Paragraphs>66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Office Theme</vt:lpstr>
      <vt:lpstr>PowerPoint Presentation</vt:lpstr>
      <vt:lpstr>Ramp #30</vt:lpstr>
      <vt:lpstr>Ramp #30</vt:lpstr>
      <vt:lpstr>                            FFT (with Hanning window)</vt:lpstr>
      <vt:lpstr>Frequency filtering</vt:lpstr>
      <vt:lpstr>Frequency filtering</vt:lpstr>
      <vt:lpstr>Frequency filtering</vt:lpstr>
      <vt:lpstr>Frequency filtering</vt:lpstr>
      <vt:lpstr>Ramp 29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MBHDP01 test status and first results</dc:title>
  <dc:creator>Stoyan E. Stoynev x 30907N</dc:creator>
  <cp:lastModifiedBy>Stoyan E. Stoynev x 30907N</cp:lastModifiedBy>
  <cp:revision>581</cp:revision>
  <cp:lastPrinted>2016-01-25T22:51:09Z</cp:lastPrinted>
  <dcterms:created xsi:type="dcterms:W3CDTF">2015-02-25T19:07:14Z</dcterms:created>
  <dcterms:modified xsi:type="dcterms:W3CDTF">2019-08-08T19:42:00Z</dcterms:modified>
</cp:coreProperties>
</file>